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146847884" r:id="rId2"/>
    <p:sldId id="2147479283" r:id="rId3"/>
    <p:sldId id="2147479284" r:id="rId4"/>
    <p:sldId id="2147479285" r:id="rId5"/>
    <p:sldId id="2147479286" r:id="rId6"/>
    <p:sldId id="2146847987" r:id="rId7"/>
    <p:sldId id="2146848005" r:id="rId8"/>
    <p:sldId id="2147479287" r:id="rId9"/>
    <p:sldId id="2146847989" r:id="rId10"/>
    <p:sldId id="2146847988" r:id="rId11"/>
    <p:sldId id="2147479294" r:id="rId12"/>
    <p:sldId id="2147479295" r:id="rId13"/>
    <p:sldId id="2147479290" r:id="rId14"/>
    <p:sldId id="2147479303" r:id="rId15"/>
    <p:sldId id="2147479297" r:id="rId16"/>
    <p:sldId id="2147479304" r:id="rId17"/>
    <p:sldId id="2147479298" r:id="rId18"/>
    <p:sldId id="2147479300" r:id="rId19"/>
    <p:sldId id="2147479299" r:id="rId20"/>
    <p:sldId id="2147479301" r:id="rId21"/>
    <p:sldId id="2147479302" r:id="rId22"/>
    <p:sldId id="2147479308" r:id="rId23"/>
    <p:sldId id="2147479306" r:id="rId24"/>
    <p:sldId id="2147479305" r:id="rId25"/>
    <p:sldId id="2147479307" r:id="rId26"/>
    <p:sldId id="2147479292" r:id="rId27"/>
    <p:sldId id="2147479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deon Huisamen" userId="S::gideon@piloggroup.com::5427de55-41c9-4aaf-a663-37ae71dbf6fb" providerId="AD" clId="Web-{0BC0AEF4-29F2-720E-915B-520F63DCEC67}"/>
    <pc:docChg chg="modSld">
      <pc:chgData name="Gideon Huisamen" userId="S::gideon@piloggroup.com::5427de55-41c9-4aaf-a663-37ae71dbf6fb" providerId="AD" clId="Web-{0BC0AEF4-29F2-720E-915B-520F63DCEC67}" dt="2025-08-06T12:47:31.818" v="0" actId="1076"/>
      <pc:docMkLst>
        <pc:docMk/>
      </pc:docMkLst>
      <pc:sldChg chg="modSp">
        <pc:chgData name="Gideon Huisamen" userId="S::gideon@piloggroup.com::5427de55-41c9-4aaf-a663-37ae71dbf6fb" providerId="AD" clId="Web-{0BC0AEF4-29F2-720E-915B-520F63DCEC67}" dt="2025-08-06T12:47:31.818" v="0" actId="1076"/>
        <pc:sldMkLst>
          <pc:docMk/>
          <pc:sldMk cId="1563001327" sldId="2147479285"/>
        </pc:sldMkLst>
        <pc:graphicFrameChg chg="mod">
          <ac:chgData name="Gideon Huisamen" userId="S::gideon@piloggroup.com::5427de55-41c9-4aaf-a663-37ae71dbf6fb" providerId="AD" clId="Web-{0BC0AEF4-29F2-720E-915B-520F63DCEC67}" dt="2025-08-06T12:47:31.818" v="0" actId="1076"/>
          <ac:graphicFrameMkLst>
            <pc:docMk/>
            <pc:sldMk cId="1563001327" sldId="2147479285"/>
            <ac:graphicFrameMk id="7" creationId="{64B1D167-C70E-0DFE-BEA5-9E3AE0DAA1E9}"/>
          </ac:graphicFrameMkLst>
        </pc:graphicFrameChg>
      </pc:sldChg>
    </pc:docChg>
  </pc:docChgLst>
  <pc:docChgLst>
    <pc:chgData name="Koti Azmira" userId="528aa573-99ae-4ddb-99c4-1ce1dff023dd" providerId="ADAL" clId="{C6024381-9562-4F14-914A-B2B6639A4939}"/>
    <pc:docChg chg="custSel addSld modSld sldOrd">
      <pc:chgData name="Koti Azmira" userId="528aa573-99ae-4ddb-99c4-1ce1dff023dd" providerId="ADAL" clId="{C6024381-9562-4F14-914A-B2B6639A4939}" dt="2025-06-20T12:56:48.221" v="273" actId="20577"/>
      <pc:docMkLst>
        <pc:docMk/>
      </pc:docMkLst>
      <pc:sldChg chg="modSp">
        <pc:chgData name="Koti Azmira" userId="528aa573-99ae-4ddb-99c4-1ce1dff023dd" providerId="ADAL" clId="{C6024381-9562-4F14-914A-B2B6639A4939}" dt="2025-06-20T10:14:30.905" v="0"/>
        <pc:sldMkLst>
          <pc:docMk/>
          <pc:sldMk cId="3942807028" sldId="2147479283"/>
        </pc:sldMkLst>
        <pc:graphicFrameChg chg="mod">
          <ac:chgData name="Koti Azmira" userId="528aa573-99ae-4ddb-99c4-1ce1dff023dd" providerId="ADAL" clId="{C6024381-9562-4F14-914A-B2B6639A4939}" dt="2025-06-20T10:14:30.905" v="0"/>
          <ac:graphicFrameMkLst>
            <pc:docMk/>
            <pc:sldMk cId="3942807028" sldId="2147479283"/>
            <ac:graphicFrameMk id="7" creationId="{C1AEE842-61C3-9335-2129-8948BFD8FFC1}"/>
          </ac:graphicFrameMkLst>
        </pc:graphicFrameChg>
      </pc:sldChg>
      <pc:sldChg chg="ord">
        <pc:chgData name="Koti Azmira" userId="528aa573-99ae-4ddb-99c4-1ce1dff023dd" providerId="ADAL" clId="{C6024381-9562-4F14-914A-B2B6639A4939}" dt="2025-06-20T10:15:20.621" v="1" actId="20578"/>
        <pc:sldMkLst>
          <pc:docMk/>
          <pc:sldMk cId="2740540027" sldId="2147479284"/>
        </pc:sldMkLst>
      </pc:sldChg>
      <pc:sldChg chg="modSp add mod">
        <pc:chgData name="Koti Azmira" userId="528aa573-99ae-4ddb-99c4-1ce1dff023dd" providerId="ADAL" clId="{C6024381-9562-4F14-914A-B2B6639A4939}" dt="2025-06-20T12:56:48.221" v="273" actId="20577"/>
        <pc:sldMkLst>
          <pc:docMk/>
          <pc:sldMk cId="1349314718" sldId="2147479287"/>
        </pc:sldMkLst>
        <pc:spChg chg="mod">
          <ac:chgData name="Koti Azmira" userId="528aa573-99ae-4ddb-99c4-1ce1dff023dd" providerId="ADAL" clId="{C6024381-9562-4F14-914A-B2B6639A4939}" dt="2025-06-20T10:43:24.823" v="164" actId="20577"/>
          <ac:spMkLst>
            <pc:docMk/>
            <pc:sldMk cId="1349314718" sldId="2147479287"/>
            <ac:spMk id="8" creationId="{E7438A37-6264-47CC-B347-EB4719EDC932}"/>
          </ac:spMkLst>
        </pc:spChg>
        <pc:graphicFrameChg chg="mod">
          <ac:chgData name="Koti Azmira" userId="528aa573-99ae-4ddb-99c4-1ce1dff023dd" providerId="ADAL" clId="{C6024381-9562-4F14-914A-B2B6639A4939}" dt="2025-06-20T12:56:48.221" v="273" actId="20577"/>
          <ac:graphicFrameMkLst>
            <pc:docMk/>
            <pc:sldMk cId="1349314718" sldId="2147479287"/>
            <ac:graphicFrameMk id="7" creationId="{912F1CF5-F7F0-FAB1-7647-EC2F3031494C}"/>
          </ac:graphicFrameMkLst>
        </pc:graphicFrameChg>
      </pc:sldChg>
      <pc:sldChg chg="modSp mod">
        <pc:chgData name="Koti Azmira" userId="528aa573-99ae-4ddb-99c4-1ce1dff023dd" providerId="ADAL" clId="{C6024381-9562-4F14-914A-B2B6639A4939}" dt="2025-06-20T10:42:52.872" v="158" actId="20577"/>
        <pc:sldMkLst>
          <pc:docMk/>
          <pc:sldMk cId="830470277" sldId="2147479288"/>
        </pc:sldMkLst>
      </pc:sldChg>
      <pc:sldChg chg="modSp">
        <pc:chgData name="Koti Azmira" userId="528aa573-99ae-4ddb-99c4-1ce1dff023dd" providerId="ADAL" clId="{C6024381-9562-4F14-914A-B2B6639A4939}" dt="2025-06-20T11:46:18.491" v="227"/>
        <pc:sldMkLst>
          <pc:docMk/>
          <pc:sldMk cId="1918090234" sldId="2147479294"/>
        </pc:sldMkLst>
        <pc:graphicFrameChg chg="mod">
          <ac:chgData name="Koti Azmira" userId="528aa573-99ae-4ddb-99c4-1ce1dff023dd" providerId="ADAL" clId="{C6024381-9562-4F14-914A-B2B6639A4939}" dt="2025-06-20T11:46:18.491" v="227"/>
          <ac:graphicFrameMkLst>
            <pc:docMk/>
            <pc:sldMk cId="1918090234" sldId="2147479294"/>
            <ac:graphicFrameMk id="7" creationId="{2D5F9901-F4D3-7E95-B353-36594386ECEA}"/>
          </ac:graphicFrameMkLst>
        </pc:graphicFrameChg>
      </pc:sldChg>
    </pc:docChg>
  </pc:docChgLst>
  <pc:docChgLst>
    <pc:chgData name="Uday Kiran" userId="S::uday.kiran@piloggroup.com::4cfc21c9-eb6c-4a8c-acc9-82acc06eed78" providerId="AD" clId="Web-{0A62D291-F710-1740-A103-3BE5A8BE9D1A}"/>
    <pc:docChg chg="modSld">
      <pc:chgData name="Uday Kiran" userId="S::uday.kiran@piloggroup.com::4cfc21c9-eb6c-4a8c-acc9-82acc06eed78" providerId="AD" clId="Web-{0A62D291-F710-1740-A103-3BE5A8BE9D1A}" dt="2025-06-20T11:24:17.219" v="40" actId="20577"/>
      <pc:docMkLst>
        <pc:docMk/>
      </pc:docMkLst>
      <pc:sldChg chg="modSp">
        <pc:chgData name="Uday Kiran" userId="S::uday.kiran@piloggroup.com::4cfc21c9-eb6c-4a8c-acc9-82acc06eed78" providerId="AD" clId="Web-{0A62D291-F710-1740-A103-3BE5A8BE9D1A}" dt="2025-06-20T10:18:57.159" v="1"/>
        <pc:sldMkLst>
          <pc:docMk/>
          <pc:sldMk cId="3942807028" sldId="2147479283"/>
        </pc:sldMkLst>
        <pc:graphicFrameChg chg="modGraphic">
          <ac:chgData name="Uday Kiran" userId="S::uday.kiran@piloggroup.com::4cfc21c9-eb6c-4a8c-acc9-82acc06eed78" providerId="AD" clId="Web-{0A62D291-F710-1740-A103-3BE5A8BE9D1A}" dt="2025-06-20T10:18:57.159" v="1"/>
          <ac:graphicFrameMkLst>
            <pc:docMk/>
            <pc:sldMk cId="3942807028" sldId="2147479283"/>
            <ac:graphicFrameMk id="7" creationId="{C1AEE842-61C3-9335-2129-8948BFD8FFC1}"/>
          </ac:graphicFrameMkLst>
        </pc:graphicFrameChg>
      </pc:sldChg>
      <pc:sldChg chg="addSp delSp modSp">
        <pc:chgData name="Uday Kiran" userId="S::uday.kiran@piloggroup.com::4cfc21c9-eb6c-4a8c-acc9-82acc06eed78" providerId="AD" clId="Web-{0A62D291-F710-1740-A103-3BE5A8BE9D1A}" dt="2025-06-20T11:24:17.219" v="40" actId="20577"/>
        <pc:sldMkLst>
          <pc:docMk/>
          <pc:sldMk cId="3552983230" sldId="2147479292"/>
        </pc:sldMkLst>
        <pc:graphicFrameChg chg="add del mod modGraphic">
          <ac:chgData name="Uday Kiran" userId="S::uday.kiran@piloggroup.com::4cfc21c9-eb6c-4a8c-acc9-82acc06eed78" providerId="AD" clId="Web-{0A62D291-F710-1740-A103-3BE5A8BE9D1A}" dt="2025-06-20T11:24:17.219" v="40" actId="20577"/>
          <ac:graphicFrameMkLst>
            <pc:docMk/>
            <pc:sldMk cId="3552983230" sldId="2147479292"/>
            <ac:graphicFrameMk id="7" creationId="{E2259B2B-7E2A-ECF4-8E20-8F3395CADFC3}"/>
          </ac:graphicFrameMkLst>
        </pc:graphicFrameChg>
      </pc:sldChg>
    </pc:docChg>
  </pc:docChgLst>
  <pc:docChgLst>
    <pc:chgData name="Imad Syed" userId="5d747845-fc38-47e8-a112-9e81b06bd8e3" providerId="ADAL" clId="{AE340B15-7107-DC4F-BB34-6075EBD96428}"/>
    <pc:docChg chg="addSld delSld modSld">
      <pc:chgData name="Imad Syed" userId="5d747845-fc38-47e8-a112-9e81b06bd8e3" providerId="ADAL" clId="{AE340B15-7107-DC4F-BB34-6075EBD96428}" dt="2025-06-20T14:26:34.795" v="792" actId="2085"/>
      <pc:docMkLst>
        <pc:docMk/>
      </pc:docMkLst>
      <pc:sldChg chg="modSp mod">
        <pc:chgData name="Imad Syed" userId="5d747845-fc38-47e8-a112-9e81b06bd8e3" providerId="ADAL" clId="{AE340B15-7107-DC4F-BB34-6075EBD96428}" dt="2025-06-19T14:09:43.729" v="377" actId="20577"/>
        <pc:sldMkLst>
          <pc:docMk/>
          <pc:sldMk cId="2943748278" sldId="2146847987"/>
        </pc:sldMkLst>
        <pc:spChg chg="mod">
          <ac:chgData name="Imad Syed" userId="5d747845-fc38-47e8-a112-9e81b06bd8e3" providerId="ADAL" clId="{AE340B15-7107-DC4F-BB34-6075EBD96428}" dt="2025-06-19T14:09:43.729" v="377" actId="20577"/>
          <ac:spMkLst>
            <pc:docMk/>
            <pc:sldMk cId="2943748278" sldId="2146847987"/>
            <ac:spMk id="8" creationId="{5A7DF09B-9716-871F-24DF-B7A0909B2A31}"/>
          </ac:spMkLst>
        </pc:spChg>
        <pc:graphicFrameChg chg="mod modGraphic">
          <ac:chgData name="Imad Syed" userId="5d747845-fc38-47e8-a112-9e81b06bd8e3" providerId="ADAL" clId="{AE340B15-7107-DC4F-BB34-6075EBD96428}" dt="2025-06-19T14:09:05.790" v="332" actId="208"/>
          <ac:graphicFrameMkLst>
            <pc:docMk/>
            <pc:sldMk cId="2943748278" sldId="2146847987"/>
            <ac:graphicFrameMk id="7" creationId="{8A0B6B8B-E6D1-49C6-3614-5B6AB9CDE270}"/>
          </ac:graphicFrameMkLst>
        </pc:graphicFrameChg>
      </pc:sldChg>
      <pc:sldChg chg="modSp add mod">
        <pc:chgData name="Imad Syed" userId="5d747845-fc38-47e8-a112-9e81b06bd8e3" providerId="ADAL" clId="{AE340B15-7107-DC4F-BB34-6075EBD96428}" dt="2025-06-19T14:19:00.103" v="684" actId="948"/>
        <pc:sldMkLst>
          <pc:docMk/>
          <pc:sldMk cId="2476870812" sldId="2146847988"/>
        </pc:sldMkLst>
        <pc:spChg chg="mod">
          <ac:chgData name="Imad Syed" userId="5d747845-fc38-47e8-a112-9e81b06bd8e3" providerId="ADAL" clId="{AE340B15-7107-DC4F-BB34-6075EBD96428}" dt="2025-06-19T14:10:41.888" v="412" actId="108"/>
          <ac:spMkLst>
            <pc:docMk/>
            <pc:sldMk cId="2476870812" sldId="2146847988"/>
            <ac:spMk id="8" creationId="{93020184-D2F4-8AA4-DB45-A19F609C121C}"/>
          </ac:spMkLst>
        </pc:spChg>
        <pc:graphicFrameChg chg="mod modGraphic">
          <ac:chgData name="Imad Syed" userId="5d747845-fc38-47e8-a112-9e81b06bd8e3" providerId="ADAL" clId="{AE340B15-7107-DC4F-BB34-6075EBD96428}" dt="2025-06-19T14:19:00.103" v="684" actId="948"/>
          <ac:graphicFrameMkLst>
            <pc:docMk/>
            <pc:sldMk cId="2476870812" sldId="2146847988"/>
            <ac:graphicFrameMk id="7" creationId="{93115010-7D47-71E9-B7F9-25A14470B1F8}"/>
          </ac:graphicFrameMkLst>
        </pc:graphicFrameChg>
      </pc:sldChg>
      <pc:sldChg chg="modSp add mod">
        <pc:chgData name="Imad Syed" userId="5d747845-fc38-47e8-a112-9e81b06bd8e3" providerId="ADAL" clId="{AE340B15-7107-DC4F-BB34-6075EBD96428}" dt="2025-06-19T14:10:18.793" v="392" actId="20577"/>
        <pc:sldMkLst>
          <pc:docMk/>
          <pc:sldMk cId="2344422902" sldId="2146847989"/>
        </pc:sldMkLst>
        <pc:spChg chg="mod">
          <ac:chgData name="Imad Syed" userId="5d747845-fc38-47e8-a112-9e81b06bd8e3" providerId="ADAL" clId="{AE340B15-7107-DC4F-BB34-6075EBD96428}" dt="2025-06-19T14:10:18.793" v="392" actId="20577"/>
          <ac:spMkLst>
            <pc:docMk/>
            <pc:sldMk cId="2344422902" sldId="2146847989"/>
            <ac:spMk id="8" creationId="{38D963AC-455C-9556-C806-8DCD8AC92C7F}"/>
          </ac:spMkLst>
        </pc:spChg>
        <pc:graphicFrameChg chg="mod">
          <ac:chgData name="Imad Syed" userId="5d747845-fc38-47e8-a112-9e81b06bd8e3" providerId="ADAL" clId="{AE340B15-7107-DC4F-BB34-6075EBD96428}" dt="2025-06-19T14:06:11.786" v="212" actId="20577"/>
          <ac:graphicFrameMkLst>
            <pc:docMk/>
            <pc:sldMk cId="2344422902" sldId="2146847989"/>
            <ac:graphicFrameMk id="7" creationId="{425614A1-54C4-5D99-DDE6-B0F6B1A2E590}"/>
          </ac:graphicFrameMkLst>
        </pc:graphicFrameChg>
      </pc:sldChg>
      <pc:sldChg chg="modSp add del mod">
        <pc:chgData name="Imad Syed" userId="5d747845-fc38-47e8-a112-9e81b06bd8e3" providerId="ADAL" clId="{AE340B15-7107-DC4F-BB34-6075EBD96428}" dt="2025-06-19T14:06:05.624" v="202" actId="2696"/>
        <pc:sldMkLst>
          <pc:docMk/>
          <pc:sldMk cId="3781352017" sldId="2146847990"/>
        </pc:sldMkLst>
      </pc:sldChg>
      <pc:sldChg chg="modSp add mod">
        <pc:chgData name="Imad Syed" userId="5d747845-fc38-47e8-a112-9e81b06bd8e3" providerId="ADAL" clId="{AE340B15-7107-DC4F-BB34-6075EBD96428}" dt="2025-06-19T14:09:47.488" v="378" actId="20577"/>
        <pc:sldMkLst>
          <pc:docMk/>
          <pc:sldMk cId="1169130515" sldId="2146848005"/>
        </pc:sldMkLst>
        <pc:spChg chg="mod">
          <ac:chgData name="Imad Syed" userId="5d747845-fc38-47e8-a112-9e81b06bd8e3" providerId="ADAL" clId="{AE340B15-7107-DC4F-BB34-6075EBD96428}" dt="2025-06-19T14:09:47.488" v="378" actId="20577"/>
          <ac:spMkLst>
            <pc:docMk/>
            <pc:sldMk cId="1169130515" sldId="2146848005"/>
            <ac:spMk id="8" creationId="{49EAE93C-3B7F-F70E-365A-7EBE7FB5609D}"/>
          </ac:spMkLst>
        </pc:spChg>
        <pc:graphicFrameChg chg="mod">
          <ac:chgData name="Imad Syed" userId="5d747845-fc38-47e8-a112-9e81b06bd8e3" providerId="ADAL" clId="{AE340B15-7107-DC4F-BB34-6075EBD96428}" dt="2025-06-19T14:05:44.553" v="192" actId="20577"/>
          <ac:graphicFrameMkLst>
            <pc:docMk/>
            <pc:sldMk cId="1169130515" sldId="2146848005"/>
            <ac:graphicFrameMk id="7" creationId="{22B355AA-DE77-B8FA-DCEB-9F901AC1EBFD}"/>
          </ac:graphicFrameMkLst>
        </pc:graphicFrameChg>
      </pc:sldChg>
      <pc:sldChg chg="modSp">
        <pc:chgData name="Imad Syed" userId="5d747845-fc38-47e8-a112-9e81b06bd8e3" providerId="ADAL" clId="{AE340B15-7107-DC4F-BB34-6075EBD96428}" dt="2025-06-19T13:49:02.342" v="5" actId="208"/>
        <pc:sldMkLst>
          <pc:docMk/>
          <pc:sldMk cId="3942807028" sldId="2147479283"/>
        </pc:sldMkLst>
        <pc:graphicFrameChg chg="mod">
          <ac:chgData name="Imad Syed" userId="5d747845-fc38-47e8-a112-9e81b06bd8e3" providerId="ADAL" clId="{AE340B15-7107-DC4F-BB34-6075EBD96428}" dt="2025-06-19T13:49:02.342" v="5" actId="208"/>
          <ac:graphicFrameMkLst>
            <pc:docMk/>
            <pc:sldMk cId="3942807028" sldId="2147479283"/>
            <ac:graphicFrameMk id="7" creationId="{C1AEE842-61C3-9335-2129-8948BFD8FFC1}"/>
          </ac:graphicFrameMkLst>
        </pc:graphicFrameChg>
      </pc:sldChg>
      <pc:sldChg chg="modSp">
        <pc:chgData name="Imad Syed" userId="5d747845-fc38-47e8-a112-9e81b06bd8e3" providerId="ADAL" clId="{AE340B15-7107-DC4F-BB34-6075EBD96428}" dt="2025-06-20T14:24:41.349" v="767" actId="20577"/>
        <pc:sldMkLst>
          <pc:docMk/>
          <pc:sldMk cId="2740540027" sldId="2147479284"/>
        </pc:sldMkLst>
        <pc:graphicFrameChg chg="mod">
          <ac:chgData name="Imad Syed" userId="5d747845-fc38-47e8-a112-9e81b06bd8e3" providerId="ADAL" clId="{AE340B15-7107-DC4F-BB34-6075EBD96428}" dt="2025-06-20T14:24:41.349" v="767" actId="20577"/>
          <ac:graphicFrameMkLst>
            <pc:docMk/>
            <pc:sldMk cId="2740540027" sldId="2147479284"/>
            <ac:graphicFrameMk id="7" creationId="{DEB95934-CF41-0DE9-385C-D0B4669D1903}"/>
          </ac:graphicFrameMkLst>
        </pc:graphicFrameChg>
      </pc:sldChg>
      <pc:sldChg chg="modSp mod">
        <pc:chgData name="Imad Syed" userId="5d747845-fc38-47e8-a112-9e81b06bd8e3" providerId="ADAL" clId="{AE340B15-7107-DC4F-BB34-6075EBD96428}" dt="2025-06-20T14:24:28.463" v="757" actId="20577"/>
        <pc:sldMkLst>
          <pc:docMk/>
          <pc:sldMk cId="1563001327" sldId="2147479285"/>
        </pc:sldMkLst>
        <pc:spChg chg="mod">
          <ac:chgData name="Imad Syed" userId="5d747845-fc38-47e8-a112-9e81b06bd8e3" providerId="ADAL" clId="{AE340B15-7107-DC4F-BB34-6075EBD96428}" dt="2025-06-19T13:49:47.769" v="11" actId="20577"/>
          <ac:spMkLst>
            <pc:docMk/>
            <pc:sldMk cId="1563001327" sldId="2147479285"/>
            <ac:spMk id="8" creationId="{D089B60C-63CC-5D7C-72A1-F111C0491789}"/>
          </ac:spMkLst>
        </pc:spChg>
        <pc:graphicFrameChg chg="mod">
          <ac:chgData name="Imad Syed" userId="5d747845-fc38-47e8-a112-9e81b06bd8e3" providerId="ADAL" clId="{AE340B15-7107-DC4F-BB34-6075EBD96428}" dt="2025-06-20T14:24:28.463" v="757" actId="20577"/>
          <ac:graphicFrameMkLst>
            <pc:docMk/>
            <pc:sldMk cId="1563001327" sldId="2147479285"/>
            <ac:graphicFrameMk id="7" creationId="{64B1D167-C70E-0DFE-BEA5-9E3AE0DAA1E9}"/>
          </ac:graphicFrameMkLst>
        </pc:graphicFrameChg>
      </pc:sldChg>
      <pc:sldChg chg="modSp add mod">
        <pc:chgData name="Imad Syed" userId="5d747845-fc38-47e8-a112-9e81b06bd8e3" providerId="ADAL" clId="{AE340B15-7107-DC4F-BB34-6075EBD96428}" dt="2025-06-20T14:13:03.023" v="717" actId="20577"/>
        <pc:sldMkLst>
          <pc:docMk/>
          <pc:sldMk cId="1393504454" sldId="2147479286"/>
        </pc:sldMkLst>
        <pc:spChg chg="mod">
          <ac:chgData name="Imad Syed" userId="5d747845-fc38-47e8-a112-9e81b06bd8e3" providerId="ADAL" clId="{AE340B15-7107-DC4F-BB34-6075EBD96428}" dt="2025-06-19T14:13:34.686" v="467" actId="20577"/>
          <ac:spMkLst>
            <pc:docMk/>
            <pc:sldMk cId="1393504454" sldId="2147479286"/>
            <ac:spMk id="8" creationId="{9BA02798-C1C2-0EBA-F5E9-279E1F70A04A}"/>
          </ac:spMkLst>
        </pc:spChg>
        <pc:graphicFrameChg chg="mod">
          <ac:chgData name="Imad Syed" userId="5d747845-fc38-47e8-a112-9e81b06bd8e3" providerId="ADAL" clId="{AE340B15-7107-DC4F-BB34-6075EBD96428}" dt="2025-06-20T14:13:03.023" v="717" actId="20577"/>
          <ac:graphicFrameMkLst>
            <pc:docMk/>
            <pc:sldMk cId="1393504454" sldId="2147479286"/>
            <ac:graphicFrameMk id="7" creationId="{55F6DCCA-1295-DC75-A07B-3AE7E85AEB7B}"/>
          </ac:graphicFrameMkLst>
        </pc:graphicFrameChg>
      </pc:sldChg>
      <pc:sldChg chg="modSp mod">
        <pc:chgData name="Imad Syed" userId="5d747845-fc38-47e8-a112-9e81b06bd8e3" providerId="ADAL" clId="{AE340B15-7107-DC4F-BB34-6075EBD96428}" dt="2025-06-20T14:24:01.955" v="747" actId="20577"/>
        <pc:sldMkLst>
          <pc:docMk/>
          <pc:sldMk cId="3552983230" sldId="2147479292"/>
        </pc:sldMkLst>
        <pc:spChg chg="mod">
          <ac:chgData name="Imad Syed" userId="5d747845-fc38-47e8-a112-9e81b06bd8e3" providerId="ADAL" clId="{AE340B15-7107-DC4F-BB34-6075EBD96428}" dt="2025-06-20T14:23:56.518" v="745" actId="20577"/>
          <ac:spMkLst>
            <pc:docMk/>
            <pc:sldMk cId="3552983230" sldId="2147479292"/>
            <ac:spMk id="8" creationId="{1A144E6E-C5EA-32F1-588E-0DFCF346B756}"/>
          </ac:spMkLst>
        </pc:spChg>
        <pc:graphicFrameChg chg="mod">
          <ac:chgData name="Imad Syed" userId="5d747845-fc38-47e8-a112-9e81b06bd8e3" providerId="ADAL" clId="{AE340B15-7107-DC4F-BB34-6075EBD96428}" dt="2025-06-20T14:24:01.955" v="747" actId="20577"/>
          <ac:graphicFrameMkLst>
            <pc:docMk/>
            <pc:sldMk cId="3552983230" sldId="2147479292"/>
            <ac:graphicFrameMk id="7" creationId="{E2259B2B-7E2A-ECF4-8E20-8F3395CADFC3}"/>
          </ac:graphicFrameMkLst>
        </pc:graphicFrameChg>
      </pc:sldChg>
      <pc:sldChg chg="modSp mod">
        <pc:chgData name="Imad Syed" userId="5d747845-fc38-47e8-a112-9e81b06bd8e3" providerId="ADAL" clId="{AE340B15-7107-DC4F-BB34-6075EBD96428}" dt="2025-06-20T14:26:34.795" v="792" actId="2085"/>
        <pc:sldMkLst>
          <pc:docMk/>
          <pc:sldMk cId="3161745096" sldId="2147479296"/>
        </pc:sldMkLst>
        <pc:spChg chg="mod">
          <ac:chgData name="Imad Syed" userId="5d747845-fc38-47e8-a112-9e81b06bd8e3" providerId="ADAL" clId="{AE340B15-7107-DC4F-BB34-6075EBD96428}" dt="2025-06-20T14:26:34.795" v="792" actId="2085"/>
          <ac:spMkLst>
            <pc:docMk/>
            <pc:sldMk cId="3161745096" sldId="2147479296"/>
            <ac:spMk id="3" creationId="{D093BB02-987E-0C89-026D-CB1A14DDDCBB}"/>
          </ac:spMkLst>
        </pc:spChg>
        <pc:graphicFrameChg chg="mod">
          <ac:chgData name="Imad Syed" userId="5d747845-fc38-47e8-a112-9e81b06bd8e3" providerId="ADAL" clId="{AE340B15-7107-DC4F-BB34-6075EBD96428}" dt="2025-06-20T14:26:21.225" v="791" actId="255"/>
          <ac:graphicFrameMkLst>
            <pc:docMk/>
            <pc:sldMk cId="3161745096" sldId="2147479296"/>
            <ac:graphicFrameMk id="7" creationId="{CD779229-A5B6-81D3-A5E7-7F93C563E560}"/>
          </ac:graphicFrameMkLst>
        </pc:graphicFrameChg>
      </pc:sldChg>
      <pc:sldChg chg="modSp mod">
        <pc:chgData name="Imad Syed" userId="5d747845-fc38-47e8-a112-9e81b06bd8e3" providerId="ADAL" clId="{AE340B15-7107-DC4F-BB34-6075EBD96428}" dt="2025-06-20T14:23:24.291" v="737" actId="2711"/>
        <pc:sldMkLst>
          <pc:docMk/>
          <pc:sldMk cId="73376820" sldId="2147479297"/>
        </pc:sldMkLst>
        <pc:graphicFrameChg chg="mod modGraphic">
          <ac:chgData name="Imad Syed" userId="5d747845-fc38-47e8-a112-9e81b06bd8e3" providerId="ADAL" clId="{AE340B15-7107-DC4F-BB34-6075EBD96428}" dt="2025-06-20T14:23:24.291" v="737" actId="2711"/>
          <ac:graphicFrameMkLst>
            <pc:docMk/>
            <pc:sldMk cId="73376820" sldId="2147479297"/>
            <ac:graphicFrameMk id="7" creationId="{20A74027-41E1-EDF2-6327-39AECD12FA68}"/>
          </ac:graphicFrameMkLst>
        </pc:graphicFrameChg>
      </pc:sldChg>
    </pc:docChg>
  </pc:docChgLst>
  <pc:docChgLst>
    <pc:chgData name="Sasi Krishna" userId="57a27029-880a-403d-8a58-243b46afb65f" providerId="ADAL" clId="{F266C1A9-2CA1-4282-8662-B7E348F65B19}"/>
    <pc:docChg chg="custSel addSld delSld modSld">
      <pc:chgData name="Sasi Krishna" userId="57a27029-880a-403d-8a58-243b46afb65f" providerId="ADAL" clId="{F266C1A9-2CA1-4282-8662-B7E348F65B19}" dt="2025-06-20T13:03:10.254" v="387"/>
      <pc:docMkLst>
        <pc:docMk/>
      </pc:docMkLst>
      <pc:sldChg chg="modSp">
        <pc:chgData name="Sasi Krishna" userId="57a27029-880a-403d-8a58-243b46afb65f" providerId="ADAL" clId="{F266C1A9-2CA1-4282-8662-B7E348F65B19}" dt="2025-06-20T10:54:26.481" v="2" actId="108"/>
        <pc:sldMkLst>
          <pc:docMk/>
          <pc:sldMk cId="3942807028" sldId="2147479283"/>
        </pc:sldMkLst>
        <pc:graphicFrameChg chg="mod">
          <ac:chgData name="Sasi Krishna" userId="57a27029-880a-403d-8a58-243b46afb65f" providerId="ADAL" clId="{F266C1A9-2CA1-4282-8662-B7E348F65B19}" dt="2025-06-20T10:54:26.481" v="2" actId="108"/>
          <ac:graphicFrameMkLst>
            <pc:docMk/>
            <pc:sldMk cId="3942807028" sldId="2147479283"/>
            <ac:graphicFrameMk id="7" creationId="{C1AEE842-61C3-9335-2129-8948BFD8FFC1}"/>
          </ac:graphicFrameMkLst>
        </pc:graphicFrameChg>
      </pc:sldChg>
      <pc:sldChg chg="modSp add mod">
        <pc:chgData name="Sasi Krishna" userId="57a27029-880a-403d-8a58-243b46afb65f" providerId="ADAL" clId="{F266C1A9-2CA1-4282-8662-B7E348F65B19}" dt="2025-06-20T13:03:10.254" v="387"/>
        <pc:sldMkLst>
          <pc:docMk/>
          <pc:sldMk cId="3552983230" sldId="2147479292"/>
        </pc:sldMkLst>
        <pc:spChg chg="mod">
          <ac:chgData name="Sasi Krishna" userId="57a27029-880a-403d-8a58-243b46afb65f" providerId="ADAL" clId="{F266C1A9-2CA1-4282-8662-B7E348F65B19}" dt="2025-06-20T12:54:32.291" v="368" actId="108"/>
          <ac:spMkLst>
            <pc:docMk/>
            <pc:sldMk cId="3552983230" sldId="2147479292"/>
            <ac:spMk id="8" creationId="{1A144E6E-C5EA-32F1-588E-0DFCF346B756}"/>
          </ac:spMkLst>
        </pc:spChg>
        <pc:graphicFrameChg chg="mod">
          <ac:chgData name="Sasi Krishna" userId="57a27029-880a-403d-8a58-243b46afb65f" providerId="ADAL" clId="{F266C1A9-2CA1-4282-8662-B7E348F65B19}" dt="2025-06-20T13:03:10.254" v="387"/>
          <ac:graphicFrameMkLst>
            <pc:docMk/>
            <pc:sldMk cId="3552983230" sldId="2147479292"/>
            <ac:graphicFrameMk id="7" creationId="{E2259B2B-7E2A-ECF4-8E20-8F3395CADFC3}"/>
          </ac:graphicFrameMkLst>
        </pc:graphicFrameChg>
      </pc:sldChg>
      <pc:sldChg chg="addSp delSp modSp add del mod">
        <pc:chgData name="Sasi Krishna" userId="57a27029-880a-403d-8a58-243b46afb65f" providerId="ADAL" clId="{F266C1A9-2CA1-4282-8662-B7E348F65B19}" dt="2025-06-20T11:48:43.755" v="363" actId="47"/>
        <pc:sldMkLst>
          <pc:docMk/>
          <pc:sldMk cId="1993486198" sldId="2147479296"/>
        </pc:sldMkLst>
      </pc:sldChg>
    </pc:docChg>
  </pc:docChgLst>
  <pc:docChgLst>
    <pc:chgData name="Uday Kiran" userId="S::uday.kiran@piloggroup.com::4cfc21c9-eb6c-4a8c-acc9-82acc06eed78" providerId="AD" clId="Web-{08A88912-620B-659E-E235-4181B69DAECE}"/>
    <pc:docChg chg="modSld">
      <pc:chgData name="Uday Kiran" userId="S::uday.kiran@piloggroup.com::4cfc21c9-eb6c-4a8c-acc9-82acc06eed78" providerId="AD" clId="Web-{08A88912-620B-659E-E235-4181B69DAECE}" dt="2025-06-20T11:52:17.413" v="9"/>
      <pc:docMkLst>
        <pc:docMk/>
      </pc:docMkLst>
      <pc:sldChg chg="modSp">
        <pc:chgData name="Uday Kiran" userId="S::uday.kiran@piloggroup.com::4cfc21c9-eb6c-4a8c-acc9-82acc06eed78" providerId="AD" clId="Web-{08A88912-620B-659E-E235-4181B69DAECE}" dt="2025-06-20T11:52:17.413" v="9"/>
        <pc:sldMkLst>
          <pc:docMk/>
          <pc:sldMk cId="830470277" sldId="2147479288"/>
        </pc:sldMkLst>
      </pc:sldChg>
    </pc:docChg>
  </pc:docChgLst>
  <pc:docChgLst>
    <pc:chgData name="Shoukat Ali" userId="S::shoukat.ali@piloggroup.com::2bf66495-b55e-474c-82ab-56710625722d" providerId="AD" clId="Web-{72A00B72-0EA9-4FD5-A507-FA85951F9C00}"/>
    <pc:docChg chg="modSld">
      <pc:chgData name="Shoukat Ali" userId="S::shoukat.ali@piloggroup.com::2bf66495-b55e-474c-82ab-56710625722d" providerId="AD" clId="Web-{72A00B72-0EA9-4FD5-A507-FA85951F9C00}" dt="2025-06-20T10:18:05.505" v="17" actId="20577"/>
      <pc:docMkLst>
        <pc:docMk/>
      </pc:docMkLst>
      <pc:sldChg chg="modSp">
        <pc:chgData name="Shoukat Ali" userId="S::shoukat.ali@piloggroup.com::2bf66495-b55e-474c-82ab-56710625722d" providerId="AD" clId="Web-{72A00B72-0EA9-4FD5-A507-FA85951F9C00}" dt="2025-06-20T10:18:05.505" v="17" actId="20577"/>
        <pc:sldMkLst>
          <pc:docMk/>
          <pc:sldMk cId="1393504454" sldId="2147479286"/>
        </pc:sldMkLst>
        <pc:graphicFrameChg chg="modGraphic">
          <ac:chgData name="Shoukat Ali" userId="S::shoukat.ali@piloggroup.com::2bf66495-b55e-474c-82ab-56710625722d" providerId="AD" clId="Web-{72A00B72-0EA9-4FD5-A507-FA85951F9C00}" dt="2025-06-20T10:18:05.505" v="17" actId="20577"/>
          <ac:graphicFrameMkLst>
            <pc:docMk/>
            <pc:sldMk cId="1393504454" sldId="2147479286"/>
            <ac:graphicFrameMk id="7" creationId="{55F6DCCA-1295-DC75-A07B-3AE7E85AEB7B}"/>
          </ac:graphicFrameMkLst>
        </pc:graphicFrameChg>
      </pc:sldChg>
    </pc:docChg>
  </pc:docChgLst>
  <pc:docChgLst>
    <pc:chgData name="Guest User" userId="S::urn:spo:tenantanon#44d0ecc3-9123-4321-ad8a-cdd4d4a9941c::" providerId="AD" clId="Web-{F3FFFC73-6E7A-FA5D-0A32-52C201CA8935}"/>
    <pc:docChg chg="modSld">
      <pc:chgData name="Guest User" userId="S::urn:spo:tenantanon#44d0ecc3-9123-4321-ad8a-cdd4d4a9941c::" providerId="AD" clId="Web-{F3FFFC73-6E7A-FA5D-0A32-52C201CA8935}" dt="2025-06-20T13:05:41.882" v="0" actId="1076"/>
      <pc:docMkLst>
        <pc:docMk/>
      </pc:docMkLst>
      <pc:sldChg chg="modSp">
        <pc:chgData name="Guest User" userId="S::urn:spo:tenantanon#44d0ecc3-9123-4321-ad8a-cdd4d4a9941c::" providerId="AD" clId="Web-{F3FFFC73-6E7A-FA5D-0A32-52C201CA8935}" dt="2025-06-20T13:05:41.882" v="0" actId="1076"/>
        <pc:sldMkLst>
          <pc:docMk/>
          <pc:sldMk cId="1563001327" sldId="2147479285"/>
        </pc:sldMkLst>
        <pc:graphicFrameChg chg="mod">
          <ac:chgData name="Guest User" userId="S::urn:spo:tenantanon#44d0ecc3-9123-4321-ad8a-cdd4d4a9941c::" providerId="AD" clId="Web-{F3FFFC73-6E7A-FA5D-0A32-52C201CA8935}" dt="2025-06-20T13:05:41.882" v="0" actId="1076"/>
          <ac:graphicFrameMkLst>
            <pc:docMk/>
            <pc:sldMk cId="1563001327" sldId="2147479285"/>
            <ac:graphicFrameMk id="7" creationId="{64B1D167-C70E-0DFE-BEA5-9E3AE0DAA1E9}"/>
          </ac:graphicFrameMkLst>
        </pc:graphicFrameChg>
      </pc:sldChg>
    </pc:docChg>
  </pc:docChgLst>
  <pc:docChgLst>
    <pc:chgData name="Uday Kiran" userId="4cfc21c9-eb6c-4a8c-acc9-82acc06eed78" providerId="ADAL" clId="{C252815B-CD81-4744-B1C7-CE4B19C57A20}"/>
    <pc:docChg chg="undo custSel addSld delSld modSld">
      <pc:chgData name="Uday Kiran" userId="4cfc21c9-eb6c-4a8c-acc9-82acc06eed78" providerId="ADAL" clId="{C252815B-CD81-4744-B1C7-CE4B19C57A20}" dt="2025-06-20T12:02:08.804" v="60" actId="13248"/>
      <pc:docMkLst>
        <pc:docMk/>
      </pc:docMkLst>
      <pc:sldChg chg="addSp delSp modSp del mod">
        <pc:chgData name="Uday Kiran" userId="4cfc21c9-eb6c-4a8c-acc9-82acc06eed78" providerId="ADAL" clId="{C252815B-CD81-4744-B1C7-CE4B19C57A20}" dt="2025-06-20T12:01:24.320" v="56" actId="47"/>
        <pc:sldMkLst>
          <pc:docMk/>
          <pc:sldMk cId="830470277" sldId="2147479288"/>
        </pc:sldMkLst>
      </pc:sldChg>
      <pc:sldChg chg="modSp">
        <pc:chgData name="Uday Kiran" userId="4cfc21c9-eb6c-4a8c-acc9-82acc06eed78" providerId="ADAL" clId="{C252815B-CD81-4744-B1C7-CE4B19C57A20}" dt="2025-06-20T11:26:26.539" v="5" actId="108"/>
        <pc:sldMkLst>
          <pc:docMk/>
          <pc:sldMk cId="3552983230" sldId="2147479292"/>
        </pc:sldMkLst>
        <pc:graphicFrameChg chg="mod">
          <ac:chgData name="Uday Kiran" userId="4cfc21c9-eb6c-4a8c-acc9-82acc06eed78" providerId="ADAL" clId="{C252815B-CD81-4744-B1C7-CE4B19C57A20}" dt="2025-06-20T11:26:26.539" v="5" actId="108"/>
          <ac:graphicFrameMkLst>
            <pc:docMk/>
            <pc:sldMk cId="3552983230" sldId="2147479292"/>
            <ac:graphicFrameMk id="7" creationId="{E2259B2B-7E2A-ECF4-8E20-8F3395CADFC3}"/>
          </ac:graphicFrameMkLst>
        </pc:graphicFrameChg>
      </pc:sldChg>
      <pc:sldChg chg="modSp add">
        <pc:chgData name="Uday Kiran" userId="4cfc21c9-eb6c-4a8c-acc9-82acc06eed78" providerId="ADAL" clId="{C252815B-CD81-4744-B1C7-CE4B19C57A20}" dt="2025-06-20T12:02:08.804" v="60" actId="13248"/>
        <pc:sldMkLst>
          <pc:docMk/>
          <pc:sldMk cId="3161745096" sldId="2147479296"/>
        </pc:sldMkLst>
        <pc:graphicFrameChg chg="mod">
          <ac:chgData name="Uday Kiran" userId="4cfc21c9-eb6c-4a8c-acc9-82acc06eed78" providerId="ADAL" clId="{C252815B-CD81-4744-B1C7-CE4B19C57A20}" dt="2025-06-20T12:02:08.804" v="60" actId="13248"/>
          <ac:graphicFrameMkLst>
            <pc:docMk/>
            <pc:sldMk cId="3161745096" sldId="2147479296"/>
            <ac:graphicFrameMk id="7" creationId="{CD779229-A5B6-81D3-A5E7-7F93C563E560}"/>
          </ac:graphicFrameMkLst>
        </pc:graphicFrameChg>
      </pc:sldChg>
    </pc:docChg>
  </pc:docChgLst>
  <pc:docChgLst>
    <pc:chgData name="Keshav Modugu" userId="603379f7-59d9-4852-ab80-bc3407d8b53c" providerId="ADAL" clId="{823725D9-DFC9-4CB2-84D1-4FFFF2525D40}"/>
    <pc:docChg chg="undo custSel addSld delSld modSld sldOrd">
      <pc:chgData name="Keshav Modugu" userId="603379f7-59d9-4852-ab80-bc3407d8b53c" providerId="ADAL" clId="{823725D9-DFC9-4CB2-84D1-4FFFF2525D40}" dt="2025-06-20T12:05:17.276" v="275" actId="20577"/>
      <pc:docMkLst>
        <pc:docMk/>
      </pc:docMkLst>
      <pc:sldChg chg="modSp add mod ord">
        <pc:chgData name="Keshav Modugu" userId="603379f7-59d9-4852-ab80-bc3407d8b53c" providerId="ADAL" clId="{823725D9-DFC9-4CB2-84D1-4FFFF2525D40}" dt="2025-06-20T11:50:03.595" v="245" actId="14232"/>
        <pc:sldMkLst>
          <pc:docMk/>
          <pc:sldMk cId="830470277" sldId="2147479288"/>
        </pc:sldMkLst>
      </pc:sldChg>
      <pc:sldChg chg="modSp add del ord">
        <pc:chgData name="Keshav Modugu" userId="603379f7-59d9-4852-ab80-bc3407d8b53c" providerId="ADAL" clId="{823725D9-DFC9-4CB2-84D1-4FFFF2525D40}" dt="2025-06-20T11:41:58.014" v="201" actId="47"/>
        <pc:sldMkLst>
          <pc:docMk/>
          <pc:sldMk cId="2069811154" sldId="2147479296"/>
        </pc:sldMkLst>
      </pc:sldChg>
      <pc:sldChg chg="modSp mod">
        <pc:chgData name="Keshav Modugu" userId="603379f7-59d9-4852-ab80-bc3407d8b53c" providerId="ADAL" clId="{823725D9-DFC9-4CB2-84D1-4FFFF2525D40}" dt="2025-06-20T12:05:17.276" v="275" actId="20577"/>
        <pc:sldMkLst>
          <pc:docMk/>
          <pc:sldMk cId="3161745096" sldId="2147479296"/>
        </pc:sldMkLst>
        <pc:spChg chg="mod">
          <ac:chgData name="Keshav Modugu" userId="603379f7-59d9-4852-ab80-bc3407d8b53c" providerId="ADAL" clId="{823725D9-DFC9-4CB2-84D1-4FFFF2525D40}" dt="2025-06-20T12:05:17.276" v="275" actId="20577"/>
          <ac:spMkLst>
            <pc:docMk/>
            <pc:sldMk cId="3161745096" sldId="2147479296"/>
            <ac:spMk id="8" creationId="{18AE062D-11C3-F92F-16EE-5ED410348830}"/>
          </ac:spMkLst>
        </pc:spChg>
      </pc:sldChg>
    </pc:docChg>
  </pc:docChgLst>
  <pc:docChgLst>
    <pc:chgData name="Asif Ahmed" userId="6d8d8120-f6a8-48c0-9ffd-54933a13dc73" providerId="ADAL" clId="{7EABF0A4-1481-7D46-99A4-F66F9B28F2EC}"/>
    <pc:docChg chg="custSel addSld delSld modSld sldOrd">
      <pc:chgData name="Asif Ahmed" userId="6d8d8120-f6a8-48c0-9ffd-54933a13dc73" providerId="ADAL" clId="{7EABF0A4-1481-7D46-99A4-F66F9B28F2EC}" dt="2025-07-03T11:56:48.006" v="2175" actId="404"/>
      <pc:docMkLst>
        <pc:docMk/>
      </pc:docMkLst>
      <pc:sldChg chg="modSp mod">
        <pc:chgData name="Asif Ahmed" userId="6d8d8120-f6a8-48c0-9ffd-54933a13dc73" providerId="ADAL" clId="{7EABF0A4-1481-7D46-99A4-F66F9B28F2EC}" dt="2025-06-20T10:49:34.476" v="181" actId="108"/>
        <pc:sldMkLst>
          <pc:docMk/>
          <pc:sldMk cId="2476870812" sldId="2146847988"/>
        </pc:sldMkLst>
        <pc:spChg chg="mod">
          <ac:chgData name="Asif Ahmed" userId="6d8d8120-f6a8-48c0-9ffd-54933a13dc73" providerId="ADAL" clId="{7EABF0A4-1481-7D46-99A4-F66F9B28F2EC}" dt="2025-06-20T10:49:34.476" v="181" actId="108"/>
          <ac:spMkLst>
            <pc:docMk/>
            <pc:sldMk cId="2476870812" sldId="2146847988"/>
            <ac:spMk id="3" creationId="{CDA241AF-4174-7D5C-2DC0-95DA0B25DED9}"/>
          </ac:spMkLst>
        </pc:spChg>
      </pc:sldChg>
      <pc:sldChg chg="modSp mod">
        <pc:chgData name="Asif Ahmed" userId="6d8d8120-f6a8-48c0-9ffd-54933a13dc73" providerId="ADAL" clId="{7EABF0A4-1481-7D46-99A4-F66F9B28F2EC}" dt="2025-07-02T09:36:29.003" v="906" actId="403"/>
        <pc:sldMkLst>
          <pc:docMk/>
          <pc:sldMk cId="3942807028" sldId="2147479283"/>
        </pc:sldMkLst>
        <pc:graphicFrameChg chg="mod modGraphic">
          <ac:chgData name="Asif Ahmed" userId="6d8d8120-f6a8-48c0-9ffd-54933a13dc73" providerId="ADAL" clId="{7EABF0A4-1481-7D46-99A4-F66F9B28F2EC}" dt="2025-07-02T09:36:29.003" v="906" actId="403"/>
          <ac:graphicFrameMkLst>
            <pc:docMk/>
            <pc:sldMk cId="3942807028" sldId="2147479283"/>
            <ac:graphicFrameMk id="7" creationId="{C1AEE842-61C3-9335-2129-8948BFD8FFC1}"/>
          </ac:graphicFrameMkLst>
        </pc:graphicFrameChg>
      </pc:sldChg>
      <pc:sldChg chg="modSp mod">
        <pc:chgData name="Asif Ahmed" userId="6d8d8120-f6a8-48c0-9ffd-54933a13dc73" providerId="ADAL" clId="{7EABF0A4-1481-7D46-99A4-F66F9B28F2EC}" dt="2025-06-20T12:47:51.177" v="721" actId="108"/>
        <pc:sldMkLst>
          <pc:docMk/>
          <pc:sldMk cId="1393504454" sldId="2147479286"/>
        </pc:sldMkLst>
        <pc:spChg chg="mod">
          <ac:chgData name="Asif Ahmed" userId="6d8d8120-f6a8-48c0-9ffd-54933a13dc73" providerId="ADAL" clId="{7EABF0A4-1481-7D46-99A4-F66F9B28F2EC}" dt="2025-06-20T12:47:51.177" v="721" actId="108"/>
          <ac:spMkLst>
            <pc:docMk/>
            <pc:sldMk cId="1393504454" sldId="2147479286"/>
            <ac:spMk id="8" creationId="{9BA02798-C1C2-0EBA-F5E9-279E1F70A04A}"/>
          </ac:spMkLst>
        </pc:spChg>
        <pc:graphicFrameChg chg="mod">
          <ac:chgData name="Asif Ahmed" userId="6d8d8120-f6a8-48c0-9ffd-54933a13dc73" providerId="ADAL" clId="{7EABF0A4-1481-7D46-99A4-F66F9B28F2EC}" dt="2025-06-20T12:47:07.403" v="720" actId="20577"/>
          <ac:graphicFrameMkLst>
            <pc:docMk/>
            <pc:sldMk cId="1393504454" sldId="2147479286"/>
            <ac:graphicFrameMk id="7" creationId="{55F6DCCA-1295-DC75-A07B-3AE7E85AEB7B}"/>
          </ac:graphicFrameMkLst>
        </pc:graphicFrameChg>
      </pc:sldChg>
      <pc:sldChg chg="modSp">
        <pc:chgData name="Asif Ahmed" userId="6d8d8120-f6a8-48c0-9ffd-54933a13dc73" providerId="ADAL" clId="{7EABF0A4-1481-7D46-99A4-F66F9B28F2EC}" dt="2025-06-20T11:25:07.052" v="652" actId="108"/>
        <pc:sldMkLst>
          <pc:docMk/>
          <pc:sldMk cId="830470277" sldId="2147479288"/>
        </pc:sldMkLst>
      </pc:sldChg>
      <pc:sldChg chg="modSp add del">
        <pc:chgData name="Asif Ahmed" userId="6d8d8120-f6a8-48c0-9ffd-54933a13dc73" providerId="ADAL" clId="{7EABF0A4-1481-7D46-99A4-F66F9B28F2EC}" dt="2025-06-20T10:53:50.436" v="186" actId="2696"/>
        <pc:sldMkLst>
          <pc:docMk/>
          <pc:sldMk cId="2860674248" sldId="2147479289"/>
        </pc:sldMkLst>
      </pc:sldChg>
      <pc:sldChg chg="modSp add mod">
        <pc:chgData name="Asif Ahmed" userId="6d8d8120-f6a8-48c0-9ffd-54933a13dc73" providerId="ADAL" clId="{7EABF0A4-1481-7D46-99A4-F66F9B28F2EC}" dt="2025-07-02T10:48:53.790" v="1621" actId="108"/>
        <pc:sldMkLst>
          <pc:docMk/>
          <pc:sldMk cId="3697172507" sldId="2147479290"/>
        </pc:sldMkLst>
        <pc:spChg chg="mod">
          <ac:chgData name="Asif Ahmed" userId="6d8d8120-f6a8-48c0-9ffd-54933a13dc73" providerId="ADAL" clId="{7EABF0A4-1481-7D46-99A4-F66F9B28F2EC}" dt="2025-06-20T10:59:04.584" v="361" actId="20577"/>
          <ac:spMkLst>
            <pc:docMk/>
            <pc:sldMk cId="3697172507" sldId="2147479290"/>
            <ac:spMk id="8" creationId="{405535B3-68EC-6AFA-10E4-ED74F9A714BB}"/>
          </ac:spMkLst>
        </pc:spChg>
        <pc:graphicFrameChg chg="mod">
          <ac:chgData name="Asif Ahmed" userId="6d8d8120-f6a8-48c0-9ffd-54933a13dc73" providerId="ADAL" clId="{7EABF0A4-1481-7D46-99A4-F66F9B28F2EC}" dt="2025-07-02T10:48:53.790" v="1621" actId="108"/>
          <ac:graphicFrameMkLst>
            <pc:docMk/>
            <pc:sldMk cId="3697172507" sldId="2147479290"/>
            <ac:graphicFrameMk id="7" creationId="{9A939256-2652-47B6-9DC1-3B9FEE12A734}"/>
          </ac:graphicFrameMkLst>
        </pc:graphicFrameChg>
      </pc:sldChg>
      <pc:sldChg chg="add del">
        <pc:chgData name="Asif Ahmed" userId="6d8d8120-f6a8-48c0-9ffd-54933a13dc73" providerId="ADAL" clId="{7EABF0A4-1481-7D46-99A4-F66F9B28F2EC}" dt="2025-06-20T10:58:44.051" v="350" actId="2696"/>
        <pc:sldMkLst>
          <pc:docMk/>
          <pc:sldMk cId="2644128663" sldId="2147479291"/>
        </pc:sldMkLst>
      </pc:sldChg>
      <pc:sldChg chg="modSp mod">
        <pc:chgData name="Asif Ahmed" userId="6d8d8120-f6a8-48c0-9ffd-54933a13dc73" providerId="ADAL" clId="{7EABF0A4-1481-7D46-99A4-F66F9B28F2EC}" dt="2025-06-20T11:46:00.215" v="716" actId="108"/>
        <pc:sldMkLst>
          <pc:docMk/>
          <pc:sldMk cId="3552983230" sldId="2147479292"/>
        </pc:sldMkLst>
        <pc:spChg chg="mod">
          <ac:chgData name="Asif Ahmed" userId="6d8d8120-f6a8-48c0-9ffd-54933a13dc73" providerId="ADAL" clId="{7EABF0A4-1481-7D46-99A4-F66F9B28F2EC}" dt="2025-06-20T11:46:00.215" v="716" actId="108"/>
          <ac:spMkLst>
            <pc:docMk/>
            <pc:sldMk cId="3552983230" sldId="2147479292"/>
            <ac:spMk id="8" creationId="{1A144E6E-C5EA-32F1-588E-0DFCF346B756}"/>
          </ac:spMkLst>
        </pc:spChg>
        <pc:graphicFrameChg chg="mod">
          <ac:chgData name="Asif Ahmed" userId="6d8d8120-f6a8-48c0-9ffd-54933a13dc73" providerId="ADAL" clId="{7EABF0A4-1481-7D46-99A4-F66F9B28F2EC}" dt="2025-06-20T11:40:47.352" v="690" actId="13248"/>
          <ac:graphicFrameMkLst>
            <pc:docMk/>
            <pc:sldMk cId="3552983230" sldId="2147479292"/>
            <ac:graphicFrameMk id="7" creationId="{E2259B2B-7E2A-ECF4-8E20-8F3395CADFC3}"/>
          </ac:graphicFrameMkLst>
        </pc:graphicFrameChg>
      </pc:sldChg>
      <pc:sldChg chg="modSp add del mod">
        <pc:chgData name="Asif Ahmed" userId="6d8d8120-f6a8-48c0-9ffd-54933a13dc73" providerId="ADAL" clId="{7EABF0A4-1481-7D46-99A4-F66F9B28F2EC}" dt="2025-06-20T11:02:09.063" v="392" actId="2696"/>
        <pc:sldMkLst>
          <pc:docMk/>
          <pc:sldMk cId="962310910" sldId="2147479293"/>
        </pc:sldMkLst>
      </pc:sldChg>
      <pc:sldChg chg="modSp add del mod ord">
        <pc:chgData name="Asif Ahmed" userId="6d8d8120-f6a8-48c0-9ffd-54933a13dc73" providerId="ADAL" clId="{7EABF0A4-1481-7D46-99A4-F66F9B28F2EC}" dt="2025-06-20T11:13:19.985" v="530" actId="2696"/>
        <pc:sldMkLst>
          <pc:docMk/>
          <pc:sldMk cId="2275401167" sldId="2147479293"/>
        </pc:sldMkLst>
      </pc:sldChg>
      <pc:sldChg chg="modSp add mod ord">
        <pc:chgData name="Asif Ahmed" userId="6d8d8120-f6a8-48c0-9ffd-54933a13dc73" providerId="ADAL" clId="{7EABF0A4-1481-7D46-99A4-F66F9B28F2EC}" dt="2025-06-20T11:37:07.965" v="684"/>
        <pc:sldMkLst>
          <pc:docMk/>
          <pc:sldMk cId="1918090234" sldId="2147479294"/>
        </pc:sldMkLst>
        <pc:spChg chg="mod">
          <ac:chgData name="Asif Ahmed" userId="6d8d8120-f6a8-48c0-9ffd-54933a13dc73" providerId="ADAL" clId="{7EABF0A4-1481-7D46-99A4-F66F9B28F2EC}" dt="2025-06-20T11:03:15.209" v="436" actId="20577"/>
          <ac:spMkLst>
            <pc:docMk/>
            <pc:sldMk cId="1918090234" sldId="2147479294"/>
            <ac:spMk id="8" creationId="{5A5BAB91-B161-C88F-2132-8F430AE1FB17}"/>
          </ac:spMkLst>
        </pc:spChg>
        <pc:graphicFrameChg chg="mod">
          <ac:chgData name="Asif Ahmed" userId="6d8d8120-f6a8-48c0-9ffd-54933a13dc73" providerId="ADAL" clId="{7EABF0A4-1481-7D46-99A4-F66F9B28F2EC}" dt="2025-06-20T11:37:07.965" v="684"/>
          <ac:graphicFrameMkLst>
            <pc:docMk/>
            <pc:sldMk cId="1918090234" sldId="2147479294"/>
            <ac:graphicFrameMk id="7" creationId="{2D5F9901-F4D3-7E95-B353-36594386ECEA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3T11:56:48.006" v="2175" actId="404"/>
        <pc:sldMkLst>
          <pc:docMk/>
          <pc:sldMk cId="2336962982" sldId="2147479295"/>
        </pc:sldMkLst>
        <pc:spChg chg="mod">
          <ac:chgData name="Asif Ahmed" userId="6d8d8120-f6a8-48c0-9ffd-54933a13dc73" providerId="ADAL" clId="{7EABF0A4-1481-7D46-99A4-F66F9B28F2EC}" dt="2025-06-20T11:13:36.472" v="553" actId="20577"/>
          <ac:spMkLst>
            <pc:docMk/>
            <pc:sldMk cId="2336962982" sldId="2147479295"/>
            <ac:spMk id="8" creationId="{42857A02-71CB-6AB9-8F22-EEE26F30304D}"/>
          </ac:spMkLst>
        </pc:spChg>
        <pc:graphicFrameChg chg="mod modGraphic">
          <ac:chgData name="Asif Ahmed" userId="6d8d8120-f6a8-48c0-9ffd-54933a13dc73" providerId="ADAL" clId="{7EABF0A4-1481-7D46-99A4-F66F9B28F2EC}" dt="2025-07-03T11:56:48.006" v="2175" actId="404"/>
          <ac:graphicFrameMkLst>
            <pc:docMk/>
            <pc:sldMk cId="2336962982" sldId="2147479295"/>
            <ac:graphicFrameMk id="7" creationId="{C302D669-08AA-216D-B372-824A745A846F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2T09:41:48.786" v="935"/>
        <pc:sldMkLst>
          <pc:docMk/>
          <pc:sldMk cId="73376820" sldId="2147479297"/>
        </pc:sldMkLst>
        <pc:spChg chg="mod">
          <ac:chgData name="Asif Ahmed" userId="6d8d8120-f6a8-48c0-9ffd-54933a13dc73" providerId="ADAL" clId="{7EABF0A4-1481-7D46-99A4-F66F9B28F2EC}" dt="2025-06-20T13:02:08.962" v="747" actId="20577"/>
          <ac:spMkLst>
            <pc:docMk/>
            <pc:sldMk cId="73376820" sldId="2147479297"/>
            <ac:spMk id="8" creationId="{4B2E0508-C172-57BC-32AA-11617A81F847}"/>
          </ac:spMkLst>
        </pc:spChg>
        <pc:graphicFrameChg chg="mod">
          <ac:chgData name="Asif Ahmed" userId="6d8d8120-f6a8-48c0-9ffd-54933a13dc73" providerId="ADAL" clId="{7EABF0A4-1481-7D46-99A4-F66F9B28F2EC}" dt="2025-07-02T09:41:48.786" v="935"/>
          <ac:graphicFrameMkLst>
            <pc:docMk/>
            <pc:sldMk cId="73376820" sldId="2147479297"/>
            <ac:graphicFrameMk id="7" creationId="{20A74027-41E1-EDF2-6327-39AECD12FA68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2T10:47:10.203" v="1601"/>
        <pc:sldMkLst>
          <pc:docMk/>
          <pc:sldMk cId="1800252092" sldId="2147479298"/>
        </pc:sldMkLst>
        <pc:spChg chg="mod">
          <ac:chgData name="Asif Ahmed" userId="6d8d8120-f6a8-48c0-9ffd-54933a13dc73" providerId="ADAL" clId="{7EABF0A4-1481-7D46-99A4-F66F9B28F2EC}" dt="2025-07-02T10:08:29.848" v="1370" actId="20577"/>
          <ac:spMkLst>
            <pc:docMk/>
            <pc:sldMk cId="1800252092" sldId="2147479298"/>
            <ac:spMk id="8" creationId="{ADAE50F5-98F2-D110-6F4E-554783E8C06D}"/>
          </ac:spMkLst>
        </pc:spChg>
        <pc:graphicFrameChg chg="mod">
          <ac:chgData name="Asif Ahmed" userId="6d8d8120-f6a8-48c0-9ffd-54933a13dc73" providerId="ADAL" clId="{7EABF0A4-1481-7D46-99A4-F66F9B28F2EC}" dt="2025-07-02T10:47:10.203" v="1601"/>
          <ac:graphicFrameMkLst>
            <pc:docMk/>
            <pc:sldMk cId="1800252092" sldId="2147479298"/>
            <ac:graphicFrameMk id="7" creationId="{3DC37887-C8DB-5C71-4B3C-CE7AA9BD4F3D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2T10:19:25.208" v="1521"/>
        <pc:sldMkLst>
          <pc:docMk/>
          <pc:sldMk cId="3276358763" sldId="2147479299"/>
        </pc:sldMkLst>
        <pc:spChg chg="mod">
          <ac:chgData name="Asif Ahmed" userId="6d8d8120-f6a8-48c0-9ffd-54933a13dc73" providerId="ADAL" clId="{7EABF0A4-1481-7D46-99A4-F66F9B28F2EC}" dt="2025-07-02T10:08:41.925" v="1391" actId="20577"/>
          <ac:spMkLst>
            <pc:docMk/>
            <pc:sldMk cId="3276358763" sldId="2147479299"/>
            <ac:spMk id="8" creationId="{3839A2FE-11CB-453D-400B-8551307615D2}"/>
          </ac:spMkLst>
        </pc:spChg>
        <pc:graphicFrameChg chg="mod">
          <ac:chgData name="Asif Ahmed" userId="6d8d8120-f6a8-48c0-9ffd-54933a13dc73" providerId="ADAL" clId="{7EABF0A4-1481-7D46-99A4-F66F9B28F2EC}" dt="2025-07-02T10:19:25.208" v="1521"/>
          <ac:graphicFrameMkLst>
            <pc:docMk/>
            <pc:sldMk cId="3276358763" sldId="2147479299"/>
            <ac:graphicFrameMk id="7" creationId="{AF0F43CF-F9E4-DED4-1350-3339A01EFF52}"/>
          </ac:graphicFrameMkLst>
        </pc:graphicFrameChg>
      </pc:sldChg>
      <pc:sldChg chg="modSp add mod ord">
        <pc:chgData name="Asif Ahmed" userId="6d8d8120-f6a8-48c0-9ffd-54933a13dc73" providerId="ADAL" clId="{7EABF0A4-1481-7D46-99A4-F66F9B28F2EC}" dt="2025-07-02T10:21:21.874" v="1555"/>
        <pc:sldMkLst>
          <pc:docMk/>
          <pc:sldMk cId="53364723" sldId="2147479300"/>
        </pc:sldMkLst>
        <pc:spChg chg="mod">
          <ac:chgData name="Asif Ahmed" userId="6d8d8120-f6a8-48c0-9ffd-54933a13dc73" providerId="ADAL" clId="{7EABF0A4-1481-7D46-99A4-F66F9B28F2EC}" dt="2025-07-02T10:14:46.344" v="1478" actId="20577"/>
          <ac:spMkLst>
            <pc:docMk/>
            <pc:sldMk cId="53364723" sldId="2147479300"/>
            <ac:spMk id="8" creationId="{FC6A91FC-931F-65A1-8F28-CF3652549A41}"/>
          </ac:spMkLst>
        </pc:spChg>
        <pc:graphicFrameChg chg="mod">
          <ac:chgData name="Asif Ahmed" userId="6d8d8120-f6a8-48c0-9ffd-54933a13dc73" providerId="ADAL" clId="{7EABF0A4-1481-7D46-99A4-F66F9B28F2EC}" dt="2025-07-02T10:21:21.874" v="1555"/>
          <ac:graphicFrameMkLst>
            <pc:docMk/>
            <pc:sldMk cId="53364723" sldId="2147479300"/>
            <ac:graphicFrameMk id="7" creationId="{F9068B52-11CB-C2C8-5984-C5750B254C77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2T11:16:20.140" v="1657"/>
        <pc:sldMkLst>
          <pc:docMk/>
          <pc:sldMk cId="1761645208" sldId="2147479301"/>
        </pc:sldMkLst>
        <pc:spChg chg="mod">
          <ac:chgData name="Asif Ahmed" userId="6d8d8120-f6a8-48c0-9ffd-54933a13dc73" providerId="ADAL" clId="{7EABF0A4-1481-7D46-99A4-F66F9B28F2EC}" dt="2025-07-02T10:16:00.450" v="1495" actId="20577"/>
          <ac:spMkLst>
            <pc:docMk/>
            <pc:sldMk cId="1761645208" sldId="2147479301"/>
            <ac:spMk id="8" creationId="{CE924DFC-C363-40B4-5E1C-A27CC81F9568}"/>
          </ac:spMkLst>
        </pc:spChg>
        <pc:graphicFrameChg chg="mod">
          <ac:chgData name="Asif Ahmed" userId="6d8d8120-f6a8-48c0-9ffd-54933a13dc73" providerId="ADAL" clId="{7EABF0A4-1481-7D46-99A4-F66F9B28F2EC}" dt="2025-07-02T11:16:20.140" v="1657"/>
          <ac:graphicFrameMkLst>
            <pc:docMk/>
            <pc:sldMk cId="1761645208" sldId="2147479301"/>
            <ac:graphicFrameMk id="7" creationId="{EB511805-4733-A5F6-02CC-2B63872BB4D8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3T11:08:15.131" v="1794" actId="20577"/>
        <pc:sldMkLst>
          <pc:docMk/>
          <pc:sldMk cId="603610859" sldId="2147479302"/>
        </pc:sldMkLst>
        <pc:spChg chg="mod">
          <ac:chgData name="Asif Ahmed" userId="6d8d8120-f6a8-48c0-9ffd-54933a13dc73" providerId="ADAL" clId="{7EABF0A4-1481-7D46-99A4-F66F9B28F2EC}" dt="2025-07-02T11:17:37.162" v="1694" actId="20577"/>
          <ac:spMkLst>
            <pc:docMk/>
            <pc:sldMk cId="603610859" sldId="2147479302"/>
            <ac:spMk id="8" creationId="{0AA3C164-634E-D7B2-38E7-631EE12ECC5E}"/>
          </ac:spMkLst>
        </pc:spChg>
        <pc:graphicFrameChg chg="mod">
          <ac:chgData name="Asif Ahmed" userId="6d8d8120-f6a8-48c0-9ffd-54933a13dc73" providerId="ADAL" clId="{7EABF0A4-1481-7D46-99A4-F66F9B28F2EC}" dt="2025-07-03T11:08:15.131" v="1794" actId="20577"/>
          <ac:graphicFrameMkLst>
            <pc:docMk/>
            <pc:sldMk cId="603610859" sldId="2147479302"/>
            <ac:graphicFrameMk id="7" creationId="{89A614A5-DFCB-D0DB-42FC-54EA1E662EE2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3T11:55:44.699" v="2169" actId="20577"/>
        <pc:sldMkLst>
          <pc:docMk/>
          <pc:sldMk cId="3385484775" sldId="2147479303"/>
        </pc:sldMkLst>
        <pc:spChg chg="mod">
          <ac:chgData name="Asif Ahmed" userId="6d8d8120-f6a8-48c0-9ffd-54933a13dc73" providerId="ADAL" clId="{7EABF0A4-1481-7D46-99A4-F66F9B28F2EC}" dt="2025-07-02T11:25:56.651" v="1716" actId="27636"/>
          <ac:spMkLst>
            <pc:docMk/>
            <pc:sldMk cId="3385484775" sldId="2147479303"/>
            <ac:spMk id="8" creationId="{8A87311C-802D-7EAF-D4C6-972160BDE145}"/>
          </ac:spMkLst>
        </pc:spChg>
        <pc:graphicFrameChg chg="mod">
          <ac:chgData name="Asif Ahmed" userId="6d8d8120-f6a8-48c0-9ffd-54933a13dc73" providerId="ADAL" clId="{7EABF0A4-1481-7D46-99A4-F66F9B28F2EC}" dt="2025-07-03T11:55:44.699" v="2169" actId="20577"/>
          <ac:graphicFrameMkLst>
            <pc:docMk/>
            <pc:sldMk cId="3385484775" sldId="2147479303"/>
            <ac:graphicFrameMk id="7" creationId="{6FEAE3C5-E277-4BAA-C4FD-0E2808E5E5CA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2T11:25:40.756" v="1712" actId="20577"/>
        <pc:sldMkLst>
          <pc:docMk/>
          <pc:sldMk cId="3511154802" sldId="2147479304"/>
        </pc:sldMkLst>
        <pc:spChg chg="mod">
          <ac:chgData name="Asif Ahmed" userId="6d8d8120-f6a8-48c0-9ffd-54933a13dc73" providerId="ADAL" clId="{7EABF0A4-1481-7D46-99A4-F66F9B28F2EC}" dt="2025-07-02T11:25:31.856" v="1704" actId="20577"/>
          <ac:spMkLst>
            <pc:docMk/>
            <pc:sldMk cId="3511154802" sldId="2147479304"/>
            <ac:spMk id="8" creationId="{22D7C32A-E600-EDD1-3B4C-BE617E79B5DA}"/>
          </ac:spMkLst>
        </pc:spChg>
        <pc:graphicFrameChg chg="mod">
          <ac:chgData name="Asif Ahmed" userId="6d8d8120-f6a8-48c0-9ffd-54933a13dc73" providerId="ADAL" clId="{7EABF0A4-1481-7D46-99A4-F66F9B28F2EC}" dt="2025-07-02T11:25:40.756" v="1712" actId="20577"/>
          <ac:graphicFrameMkLst>
            <pc:docMk/>
            <pc:sldMk cId="3511154802" sldId="2147479304"/>
            <ac:graphicFrameMk id="7" creationId="{845D3BA7-3F08-E164-56EA-627603CD6FD7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3T11:21:59.749" v="1865" actId="20577"/>
        <pc:sldMkLst>
          <pc:docMk/>
          <pc:sldMk cId="1485399110" sldId="2147479305"/>
        </pc:sldMkLst>
        <pc:spChg chg="mod">
          <ac:chgData name="Asif Ahmed" userId="6d8d8120-f6a8-48c0-9ffd-54933a13dc73" providerId="ADAL" clId="{7EABF0A4-1481-7D46-99A4-F66F9B28F2EC}" dt="2025-07-03T11:07:35.298" v="1738" actId="20577"/>
          <ac:spMkLst>
            <pc:docMk/>
            <pc:sldMk cId="1485399110" sldId="2147479305"/>
            <ac:spMk id="8" creationId="{E119CEFE-534D-D28F-408E-72EF45D4E12A}"/>
          </ac:spMkLst>
        </pc:spChg>
        <pc:graphicFrameChg chg="mod">
          <ac:chgData name="Asif Ahmed" userId="6d8d8120-f6a8-48c0-9ffd-54933a13dc73" providerId="ADAL" clId="{7EABF0A4-1481-7D46-99A4-F66F9B28F2EC}" dt="2025-07-03T11:21:59.749" v="1865" actId="20577"/>
          <ac:graphicFrameMkLst>
            <pc:docMk/>
            <pc:sldMk cId="1485399110" sldId="2147479305"/>
            <ac:graphicFrameMk id="7" creationId="{AF95A747-9055-D177-7F70-E1605E861844}"/>
          </ac:graphicFrameMkLst>
        </pc:graphicFrameChg>
      </pc:sldChg>
      <pc:sldChg chg="add del">
        <pc:chgData name="Asif Ahmed" userId="6d8d8120-f6a8-48c0-9ffd-54933a13dc73" providerId="ADAL" clId="{7EABF0A4-1481-7D46-99A4-F66F9B28F2EC}" dt="2025-07-03T11:07:15.543" v="1719"/>
        <pc:sldMkLst>
          <pc:docMk/>
          <pc:sldMk cId="770481584" sldId="2147479306"/>
        </pc:sldMkLst>
      </pc:sldChg>
      <pc:sldChg chg="modSp add mod">
        <pc:chgData name="Asif Ahmed" userId="6d8d8120-f6a8-48c0-9ffd-54933a13dc73" providerId="ADAL" clId="{7EABF0A4-1481-7D46-99A4-F66F9B28F2EC}" dt="2025-07-03T11:54:35.352" v="2168" actId="20577"/>
        <pc:sldMkLst>
          <pc:docMk/>
          <pc:sldMk cId="2335990152" sldId="2147479306"/>
        </pc:sldMkLst>
        <pc:spChg chg="mod">
          <ac:chgData name="Asif Ahmed" userId="6d8d8120-f6a8-48c0-9ffd-54933a13dc73" providerId="ADAL" clId="{7EABF0A4-1481-7D46-99A4-F66F9B28F2EC}" dt="2025-07-03T11:27:34.417" v="1910" actId="20577"/>
          <ac:spMkLst>
            <pc:docMk/>
            <pc:sldMk cId="2335990152" sldId="2147479306"/>
            <ac:spMk id="8" creationId="{88ED997D-AFAF-6A3A-2EA1-D710E413FC36}"/>
          </ac:spMkLst>
        </pc:spChg>
        <pc:graphicFrameChg chg="mod">
          <ac:chgData name="Asif Ahmed" userId="6d8d8120-f6a8-48c0-9ffd-54933a13dc73" providerId="ADAL" clId="{7EABF0A4-1481-7D46-99A4-F66F9B28F2EC}" dt="2025-07-03T11:54:35.352" v="2168" actId="20577"/>
          <ac:graphicFrameMkLst>
            <pc:docMk/>
            <pc:sldMk cId="2335990152" sldId="2147479306"/>
            <ac:graphicFrameMk id="7" creationId="{B3FAC4AA-1AA6-AA63-577D-254CAC365B19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3T11:37:28.226" v="2048" actId="478"/>
        <pc:sldMkLst>
          <pc:docMk/>
          <pc:sldMk cId="3737589597" sldId="2147479307"/>
        </pc:sldMkLst>
        <pc:spChg chg="mod">
          <ac:chgData name="Asif Ahmed" userId="6d8d8120-f6a8-48c0-9ffd-54933a13dc73" providerId="ADAL" clId="{7EABF0A4-1481-7D46-99A4-F66F9B28F2EC}" dt="2025-07-03T11:35:20.847" v="1989" actId="20577"/>
          <ac:spMkLst>
            <pc:docMk/>
            <pc:sldMk cId="3737589597" sldId="2147479307"/>
            <ac:spMk id="8" creationId="{1362AF20-179F-6E5F-549D-0CE32107E7A9}"/>
          </ac:spMkLst>
        </pc:spChg>
        <pc:graphicFrameChg chg="mod">
          <ac:chgData name="Asif Ahmed" userId="6d8d8120-f6a8-48c0-9ffd-54933a13dc73" providerId="ADAL" clId="{7EABF0A4-1481-7D46-99A4-F66F9B28F2EC}" dt="2025-07-03T11:37:28.226" v="2048" actId="478"/>
          <ac:graphicFrameMkLst>
            <pc:docMk/>
            <pc:sldMk cId="3737589597" sldId="2147479307"/>
            <ac:graphicFrameMk id="7" creationId="{6DC72938-C80D-7AD7-D1A3-30D9F5424449}"/>
          </ac:graphicFrameMkLst>
        </pc:graphicFrameChg>
      </pc:sldChg>
      <pc:sldChg chg="modSp add mod">
        <pc:chgData name="Asif Ahmed" userId="6d8d8120-f6a8-48c0-9ffd-54933a13dc73" providerId="ADAL" clId="{7EABF0A4-1481-7D46-99A4-F66F9B28F2EC}" dt="2025-07-03T11:53:05.976" v="2164" actId="108"/>
        <pc:sldMkLst>
          <pc:docMk/>
          <pc:sldMk cId="3784316872" sldId="2147479308"/>
        </pc:sldMkLst>
        <pc:spChg chg="mod">
          <ac:chgData name="Asif Ahmed" userId="6d8d8120-f6a8-48c0-9ffd-54933a13dc73" providerId="ADAL" clId="{7EABF0A4-1481-7D46-99A4-F66F9B28F2EC}" dt="2025-07-03T11:44:03.008" v="2090" actId="20577"/>
          <ac:spMkLst>
            <pc:docMk/>
            <pc:sldMk cId="3784316872" sldId="2147479308"/>
            <ac:spMk id="8" creationId="{1351D236-F2F8-0C73-F657-F268EB943908}"/>
          </ac:spMkLst>
        </pc:spChg>
        <pc:graphicFrameChg chg="mod">
          <ac:chgData name="Asif Ahmed" userId="6d8d8120-f6a8-48c0-9ffd-54933a13dc73" providerId="ADAL" clId="{7EABF0A4-1481-7D46-99A4-F66F9B28F2EC}" dt="2025-07-03T11:53:05.976" v="2164" actId="108"/>
          <ac:graphicFrameMkLst>
            <pc:docMk/>
            <pc:sldMk cId="3784316872" sldId="2147479308"/>
            <ac:graphicFrameMk id="7" creationId="{5A04B0F8-AD54-F497-BA68-8A9FFA5083F7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2.0 Group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+mn-ea"/>
              <a:cs typeface="+mn-cs"/>
            </a:rPr>
            <a:t>[Head Quarters-Dubai]</a:t>
          </a:r>
          <a:endParaRPr lang="en-IN" sz="12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9C34BDDA-4B53-4147-9201-2F85B18B8EBB}">
      <dgm:prSet phldrT="[Text]" custT="1"/>
      <dgm:spPr>
        <a:noFill/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APAC</a:t>
          </a:r>
          <a:endParaRPr kumimoji="0" lang="en-US" sz="12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gm:t>
    </dgm:pt>
    <dgm:pt modelId="{C36E4CBA-DE86-8244-AABF-19F2C71D883B}" type="parTrans" cxnId="{1A6D6A9C-FA73-344C-9BEB-9F2FE12E18B6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200"/>
        </a:p>
      </dgm:t>
    </dgm:pt>
    <dgm:pt modelId="{9C8BA090-7FC3-094C-897E-CA9788D1494E}" type="sibTrans" cxnId="{1A6D6A9C-FA73-344C-9BEB-9F2FE12E18B6}">
      <dgm:prSet/>
      <dgm:spPr/>
      <dgm:t>
        <a:bodyPr/>
        <a:lstStyle/>
        <a:p>
          <a:endParaRPr lang="en-GB"/>
        </a:p>
      </dgm:t>
    </dgm:pt>
    <dgm:pt modelId="{5DFB419E-FF13-084D-AFCE-669A7C198A46}">
      <dgm:prSet phldrT="[Text]" custT="1"/>
      <dgm:spPr>
        <a:noFill/>
        <a:ln w="28575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</a:t>
          </a:r>
          <a:r>
            <a:rPr kumimoji="0" lang="en-US" sz="1400" b="1" i="0" u="none" strike="noStrike" kern="1200" cap="none" spc="0" normalizeH="0" baseline="0" err="1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Africas</a:t>
          </a:r>
          <a:endParaRPr kumimoji="0" lang="en-US" sz="12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gm:t>
    </dgm:pt>
    <dgm:pt modelId="{EEB03302-D521-124A-B0AD-17FB82AF15F4}" type="parTrans" cxnId="{9C1D379B-E607-D74B-A560-2871473330AC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200"/>
        </a:p>
      </dgm:t>
    </dgm:pt>
    <dgm:pt modelId="{167788A4-90CD-3849-AC70-997BF47B2A63}" type="sibTrans" cxnId="{9C1D379B-E607-D74B-A560-2871473330AC}">
      <dgm:prSet/>
      <dgm:spPr/>
      <dgm:t>
        <a:bodyPr/>
        <a:lstStyle/>
        <a:p>
          <a:endParaRPr lang="en-GB"/>
        </a:p>
      </dgm:t>
    </dgm:pt>
    <dgm:pt modelId="{8C8A5672-464D-CD4B-A6CF-560F9F6C00FB}">
      <dgm:prSet phldrT="[Text]" custT="1"/>
      <dgm:spPr>
        <a:noFill/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Middle East</a:t>
          </a:r>
          <a:endParaRPr kumimoji="0" lang="en-US" sz="12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gm:t>
    </dgm:pt>
    <dgm:pt modelId="{9C9B8FED-B885-1447-8A41-CF972945A313}" type="parTrans" cxnId="{96709F77-0C1F-6347-8C93-A37E56425609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200"/>
        </a:p>
      </dgm:t>
    </dgm:pt>
    <dgm:pt modelId="{368CB50B-863B-744C-AC51-9735ACDF1579}" type="sibTrans" cxnId="{96709F77-0C1F-6347-8C93-A37E56425609}">
      <dgm:prSet/>
      <dgm:spPr/>
      <dgm:t>
        <a:bodyPr/>
        <a:lstStyle/>
        <a:p>
          <a:endParaRPr lang="en-GB"/>
        </a:p>
      </dgm:t>
    </dgm:pt>
    <dgm:pt modelId="{2E65F864-8214-5041-8532-AA80489E2ED0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Saudi International</a:t>
          </a:r>
        </a:p>
        <a:p>
          <a:pPr>
            <a:buNone/>
          </a:pPr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Al Jubail</a:t>
          </a:r>
        </a:p>
      </dgm:t>
    </dgm:pt>
    <dgm:pt modelId="{AA01D6BF-2CCF-4D4A-9DF6-B4B3856A5BF6}" type="parTrans" cxnId="{EFEEAAC9-9B62-A342-9B43-0EF1A697A934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200"/>
        </a:p>
      </dgm:t>
    </dgm:pt>
    <dgm:pt modelId="{7A53AB3D-941E-8442-9A47-DF392816A92D}" type="sibTrans" cxnId="{EFEEAAC9-9B62-A342-9B43-0EF1A697A934}">
      <dgm:prSet/>
      <dgm:spPr/>
      <dgm:t>
        <a:bodyPr/>
        <a:lstStyle/>
        <a:p>
          <a:endParaRPr lang="en-GB"/>
        </a:p>
      </dgm:t>
    </dgm:pt>
    <dgm:pt modelId="{26D4CAD4-F0DB-3549-AA7E-804ABA752A08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Technology Solutions </a:t>
          </a:r>
        </a:p>
        <a:p>
          <a:pPr>
            <a:buNone/>
          </a:pPr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Abu Dhabi</a:t>
          </a:r>
        </a:p>
      </dgm:t>
    </dgm:pt>
    <dgm:pt modelId="{5620B0CE-CB1F-9547-A136-9E5EAE622A61}" type="parTrans" cxnId="{F94344D6-4B7F-8F43-A295-266F1E6C89E5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200"/>
        </a:p>
      </dgm:t>
    </dgm:pt>
    <dgm:pt modelId="{D60EEC44-97D4-D943-9038-648DB1036B05}" type="sibTrans" cxnId="{F94344D6-4B7F-8F43-A295-266F1E6C89E5}">
      <dgm:prSet/>
      <dgm:spPr/>
      <dgm:t>
        <a:bodyPr/>
        <a:lstStyle/>
        <a:p>
          <a:endParaRPr lang="en-GB"/>
        </a:p>
      </dgm:t>
    </dgm:pt>
    <dgm:pt modelId="{F5ADA3B9-E880-754E-9C72-809F787EF8D7}">
      <dgm:prSet phldrT="[Text]" custT="1"/>
      <dgm:spPr>
        <a:noFill/>
        <a:ln w="28575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KSA</a:t>
          </a:r>
        </a:p>
      </dgm:t>
    </dgm:pt>
    <dgm:pt modelId="{3F4C1450-A175-3F4A-93AC-732F5A7EE3CC}" type="parTrans" cxnId="{50DAD6B6-3234-F242-8C59-7186D7C77E26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200"/>
        </a:p>
      </dgm:t>
    </dgm:pt>
    <dgm:pt modelId="{032D00A2-C930-974B-8BDF-53EDB27A05D9}" type="sibTrans" cxnId="{50DAD6B6-3234-F242-8C59-7186D7C77E26}">
      <dgm:prSet/>
      <dgm:spPr/>
      <dgm:t>
        <a:bodyPr/>
        <a:lstStyle/>
        <a:p>
          <a:endParaRPr lang="en-GB"/>
        </a:p>
      </dgm:t>
    </dgm:pt>
    <dgm:pt modelId="{BF85ABE4-8032-934C-89B8-FE0A4AA2C4BC}">
      <dgm:prSet phldrT="[Text]" custT="1"/>
      <dgm:spPr>
        <a:noFill/>
        <a:ln w="28575" cap="flat" cmpd="sng" algn="ctr">
          <a:solidFill>
            <a:srgbClr val="ED7D31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Oman</a:t>
          </a:r>
        </a:p>
      </dgm:t>
    </dgm:pt>
    <dgm:pt modelId="{1E000169-54A8-1F46-9C64-DA06BC512536}" type="parTrans" cxnId="{AE910FF6-6209-2148-A160-E9C0E6374112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200"/>
        </a:p>
      </dgm:t>
    </dgm:pt>
    <dgm:pt modelId="{AB34712B-C0D7-2B48-BD86-2148CB76BDEE}" type="sibTrans" cxnId="{AE910FF6-6209-2148-A160-E9C0E6374112}">
      <dgm:prSet/>
      <dgm:spPr/>
      <dgm:t>
        <a:bodyPr/>
        <a:lstStyle/>
        <a:p>
          <a:endParaRPr lang="en-GB"/>
        </a:p>
      </dgm:t>
    </dgm:pt>
    <dgm:pt modelId="{6B305C5E-0883-BE46-8E2E-2B8679E0427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Technology Solutions Dubai Branch </a:t>
          </a:r>
          <a:endParaRPr kumimoji="0" lang="en-US" sz="1400" b="1" i="0" u="none" strike="noStrike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gm:t>
    </dgm:pt>
    <dgm:pt modelId="{F3050D25-8F23-4847-8862-E1D53A375465}" type="parTrans" cxnId="{4C9352BC-7A1A-9F4E-B7AB-9B1E8B1D8D4E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200"/>
        </a:p>
      </dgm:t>
    </dgm:pt>
    <dgm:pt modelId="{A4C94A2C-D1F5-F145-B8FA-49FF196AFFF7}" type="sibTrans" cxnId="{4C9352BC-7A1A-9F4E-B7AB-9B1E8B1D8D4E}">
      <dgm:prSet/>
      <dgm:spPr/>
      <dgm:t>
        <a:bodyPr/>
        <a:lstStyle/>
        <a:p>
          <a:endParaRPr lang="en-GB"/>
        </a:p>
      </dgm:t>
    </dgm:pt>
    <dgm:pt modelId="{5FE7F5DC-194D-0C40-9F80-9D41716F7501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India</a:t>
          </a:r>
        </a:p>
      </dgm:t>
    </dgm:pt>
    <dgm:pt modelId="{182B181C-3F7F-3144-ABFF-0605621F47EF}" type="parTrans" cxnId="{E5573C3D-BAC3-9143-8FA4-B1048421D7DD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7D4C4E05-1288-034D-AD6F-B1243EBDA54A}" type="sibTrans" cxnId="{E5573C3D-BAC3-9143-8FA4-B1048421D7DD}">
      <dgm:prSet/>
      <dgm:spPr/>
      <dgm:t>
        <a:bodyPr/>
        <a:lstStyle/>
        <a:p>
          <a:endParaRPr lang="en-US"/>
        </a:p>
      </dgm:t>
    </dgm:pt>
    <dgm:pt modelId="{BD1E244D-0800-3D4E-AB07-4012455A5D66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Labs</a:t>
          </a:r>
        </a:p>
      </dgm:t>
    </dgm:pt>
    <dgm:pt modelId="{802F4715-4000-D848-B0A7-DF8F60FB55BE}" type="parTrans" cxnId="{7925F280-E877-F946-9B83-F7128EE0A7BA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761EA550-8D03-5740-B759-D7390CDEEF4C}" type="sibTrans" cxnId="{7925F280-E877-F946-9B83-F7128EE0A7BA}">
      <dgm:prSet/>
      <dgm:spPr/>
      <dgm:t>
        <a:bodyPr/>
        <a:lstStyle/>
        <a:p>
          <a:endParaRPr lang="en-US"/>
        </a:p>
      </dgm:t>
    </dgm:pt>
    <dgm:pt modelId="{7059ECDB-EA26-B241-B7F3-4E8FC89CC37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PiLog Americas</a:t>
          </a:r>
        </a:p>
      </dgm:t>
    </dgm:pt>
    <dgm:pt modelId="{5A441376-B223-EB49-B35B-A9E4311690AC}" type="parTrans" cxnId="{947A61F2-8A33-B845-93CD-028F1C43845D}">
      <dgm:prSet/>
      <dgm:spPr/>
      <dgm:t>
        <a:bodyPr/>
        <a:lstStyle/>
        <a:p>
          <a:endParaRPr lang="en-US"/>
        </a:p>
      </dgm:t>
    </dgm:pt>
    <dgm:pt modelId="{3834D0EC-4D4B-6B4B-BE3F-B6F217399598}" type="sibTrans" cxnId="{947A61F2-8A33-B845-93CD-028F1C43845D}">
      <dgm:prSet/>
      <dgm:spPr/>
      <dgm:t>
        <a:bodyPr/>
        <a:lstStyle/>
        <a:p>
          <a:endParaRPr lang="en-US"/>
        </a:p>
      </dgm:t>
    </dgm:pt>
    <dgm:pt modelId="{3680732C-83F8-044A-8369-750509D8E2C8}">
      <dgm:prSet custT="1"/>
      <dgm:spPr>
        <a:noFill/>
        <a:ln w="28575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PiLog Europe</a:t>
          </a:r>
        </a:p>
      </dgm:t>
    </dgm:pt>
    <dgm:pt modelId="{C0BEF04A-9FBB-3F43-8766-0803CB221B96}" type="parTrans" cxnId="{D6EC6C05-F275-EA47-A63E-D83EE3809B0B}">
      <dgm:prSet/>
      <dgm:spPr/>
      <dgm:t>
        <a:bodyPr/>
        <a:lstStyle/>
        <a:p>
          <a:endParaRPr lang="en-US"/>
        </a:p>
      </dgm:t>
    </dgm:pt>
    <dgm:pt modelId="{439A5752-372A-364F-8A93-463BE79C6D56}" type="sibTrans" cxnId="{D6EC6C05-F275-EA47-A63E-D83EE3809B0B}">
      <dgm:prSet/>
      <dgm:spPr/>
      <dgm:t>
        <a:bodyPr/>
        <a:lstStyle/>
        <a:p>
          <a:endParaRPr lang="en-US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77602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6E6E072A-D496-7C46-9431-04F5EA93E341}" type="pres">
      <dgm:prSet presAssocID="{5A441376-B223-EB49-B35B-A9E4311690AC}" presName="Name35" presStyleLbl="parChTrans1D2" presStyleIdx="0" presStyleCnt="5"/>
      <dgm:spPr/>
    </dgm:pt>
    <dgm:pt modelId="{E6CBBC07-1E0E-E94F-A1F9-80B7A9F4AE7F}" type="pres">
      <dgm:prSet presAssocID="{7059ECDB-EA26-B241-B7F3-4E8FC89CC37B}" presName="hierRoot2" presStyleCnt="0">
        <dgm:presLayoutVars>
          <dgm:hierBranch val="init"/>
        </dgm:presLayoutVars>
      </dgm:prSet>
      <dgm:spPr/>
    </dgm:pt>
    <dgm:pt modelId="{16DFAAEA-CE52-674D-8D2F-63209D439893}" type="pres">
      <dgm:prSet presAssocID="{7059ECDB-EA26-B241-B7F3-4E8FC89CC37B}" presName="rootComposite" presStyleCnt="0"/>
      <dgm:spPr/>
    </dgm:pt>
    <dgm:pt modelId="{E8E2E0B8-E2F6-1940-8688-BAE9D5F5803D}" type="pres">
      <dgm:prSet presAssocID="{7059ECDB-EA26-B241-B7F3-4E8FC89CC37B}" presName="rootText" presStyleLbl="node2" presStyleIdx="0" presStyleCnt="5" custScaleX="144903">
        <dgm:presLayoutVars>
          <dgm:chPref val="3"/>
        </dgm:presLayoutVars>
      </dgm:prSet>
      <dgm:spPr/>
    </dgm:pt>
    <dgm:pt modelId="{1F927561-BEA2-D243-9AAB-702CAC4DB23A}" type="pres">
      <dgm:prSet presAssocID="{7059ECDB-EA26-B241-B7F3-4E8FC89CC37B}" presName="rootConnector" presStyleLbl="node2" presStyleIdx="0" presStyleCnt="5"/>
      <dgm:spPr/>
    </dgm:pt>
    <dgm:pt modelId="{D62B6DC9-CB31-6549-8023-DAA9F727F0A2}" type="pres">
      <dgm:prSet presAssocID="{7059ECDB-EA26-B241-B7F3-4E8FC89CC37B}" presName="hierChild4" presStyleCnt="0"/>
      <dgm:spPr/>
    </dgm:pt>
    <dgm:pt modelId="{B0721F2A-8F86-EF47-80E5-E1322370A4EC}" type="pres">
      <dgm:prSet presAssocID="{7059ECDB-EA26-B241-B7F3-4E8FC89CC37B}" presName="hierChild5" presStyleCnt="0"/>
      <dgm:spPr/>
    </dgm:pt>
    <dgm:pt modelId="{62CB2E3B-326C-6E49-8B04-E7BED0C59AC2}" type="pres">
      <dgm:prSet presAssocID="{C36E4CBA-DE86-8244-AABF-19F2C71D883B}" presName="Name35" presStyleLbl="parChTrans1D2" presStyleIdx="1" presStyleCnt="5"/>
      <dgm:spPr/>
    </dgm:pt>
    <dgm:pt modelId="{0ACA163C-E2BB-644C-9BB5-34A32E5C7E42}" type="pres">
      <dgm:prSet presAssocID="{9C34BDDA-4B53-4147-9201-2F85B18B8EBB}" presName="hierRoot2" presStyleCnt="0">
        <dgm:presLayoutVars>
          <dgm:hierBranch/>
        </dgm:presLayoutVars>
      </dgm:prSet>
      <dgm:spPr/>
    </dgm:pt>
    <dgm:pt modelId="{B011A76E-334D-BC46-B893-5E07D762B667}" type="pres">
      <dgm:prSet presAssocID="{9C34BDDA-4B53-4147-9201-2F85B18B8EBB}" presName="rootComposite" presStyleCnt="0"/>
      <dgm:spPr/>
    </dgm:pt>
    <dgm:pt modelId="{BDFD84A3-04CD-954F-A458-DD3F88F6F28A}" type="pres">
      <dgm:prSet presAssocID="{9C34BDDA-4B53-4147-9201-2F85B18B8EBB}" presName="rootText" presStyleLbl="node2" presStyleIdx="1" presStyleCnt="5">
        <dgm:presLayoutVars>
          <dgm:chPref val="3"/>
        </dgm:presLayoutVars>
      </dgm:prSet>
      <dgm:spPr/>
    </dgm:pt>
    <dgm:pt modelId="{69E89215-95D6-7243-B21D-D669767B22E3}" type="pres">
      <dgm:prSet presAssocID="{9C34BDDA-4B53-4147-9201-2F85B18B8EBB}" presName="rootConnector" presStyleLbl="node2" presStyleIdx="1" presStyleCnt="5"/>
      <dgm:spPr/>
    </dgm:pt>
    <dgm:pt modelId="{7408E5E4-70D7-3E47-94DF-DB8376C28C5E}" type="pres">
      <dgm:prSet presAssocID="{9C34BDDA-4B53-4147-9201-2F85B18B8EBB}" presName="hierChild4" presStyleCnt="0"/>
      <dgm:spPr/>
    </dgm:pt>
    <dgm:pt modelId="{69C22778-9681-324E-881A-E73DF11335B2}" type="pres">
      <dgm:prSet presAssocID="{182B181C-3F7F-3144-ABFF-0605621F47EF}" presName="Name35" presStyleLbl="parChTrans1D3" presStyleIdx="0" presStyleCnt="7"/>
      <dgm:spPr/>
    </dgm:pt>
    <dgm:pt modelId="{5C63F8A9-4066-0844-A95C-F8601ABB7BD9}" type="pres">
      <dgm:prSet presAssocID="{5FE7F5DC-194D-0C40-9F80-9D41716F7501}" presName="hierRoot2" presStyleCnt="0">
        <dgm:presLayoutVars>
          <dgm:hierBranch val="init"/>
        </dgm:presLayoutVars>
      </dgm:prSet>
      <dgm:spPr/>
    </dgm:pt>
    <dgm:pt modelId="{774761FF-324B-8C41-A822-5A7FFC6C6506}" type="pres">
      <dgm:prSet presAssocID="{5FE7F5DC-194D-0C40-9F80-9D41716F7501}" presName="rootComposite" presStyleCnt="0"/>
      <dgm:spPr/>
    </dgm:pt>
    <dgm:pt modelId="{75C0F00E-3509-A549-BA2B-DA27A58EEF64}" type="pres">
      <dgm:prSet presAssocID="{5FE7F5DC-194D-0C40-9F80-9D41716F7501}" presName="rootText" presStyleLbl="node3" presStyleIdx="0" presStyleCnt="7">
        <dgm:presLayoutVars>
          <dgm:chPref val="3"/>
        </dgm:presLayoutVars>
      </dgm:prSet>
      <dgm:spPr/>
    </dgm:pt>
    <dgm:pt modelId="{7C11834B-15CF-BB41-89E9-ED96807CD16B}" type="pres">
      <dgm:prSet presAssocID="{5FE7F5DC-194D-0C40-9F80-9D41716F7501}" presName="rootConnector" presStyleLbl="node3" presStyleIdx="0" presStyleCnt="7"/>
      <dgm:spPr/>
    </dgm:pt>
    <dgm:pt modelId="{6F09D82B-F2C0-B940-8A40-F2F41F1891D2}" type="pres">
      <dgm:prSet presAssocID="{5FE7F5DC-194D-0C40-9F80-9D41716F7501}" presName="hierChild4" presStyleCnt="0"/>
      <dgm:spPr/>
    </dgm:pt>
    <dgm:pt modelId="{50EAA56C-F18F-1148-A2FC-5C17C63A70AD}" type="pres">
      <dgm:prSet presAssocID="{5FE7F5DC-194D-0C40-9F80-9D41716F7501}" presName="hierChild5" presStyleCnt="0"/>
      <dgm:spPr/>
    </dgm:pt>
    <dgm:pt modelId="{931DE59A-5257-3F4C-9A79-A37722F451B8}" type="pres">
      <dgm:prSet presAssocID="{802F4715-4000-D848-B0A7-DF8F60FB55BE}" presName="Name35" presStyleLbl="parChTrans1D3" presStyleIdx="1" presStyleCnt="7"/>
      <dgm:spPr/>
    </dgm:pt>
    <dgm:pt modelId="{0792DDEA-1C2E-1F4D-AF27-297F65214CA3}" type="pres">
      <dgm:prSet presAssocID="{BD1E244D-0800-3D4E-AB07-4012455A5D66}" presName="hierRoot2" presStyleCnt="0">
        <dgm:presLayoutVars>
          <dgm:hierBranch val="init"/>
        </dgm:presLayoutVars>
      </dgm:prSet>
      <dgm:spPr/>
    </dgm:pt>
    <dgm:pt modelId="{E1798840-13E3-604E-85A5-A03AF86E2F18}" type="pres">
      <dgm:prSet presAssocID="{BD1E244D-0800-3D4E-AB07-4012455A5D66}" presName="rootComposite" presStyleCnt="0"/>
      <dgm:spPr/>
    </dgm:pt>
    <dgm:pt modelId="{7BC2055D-08AA-E946-A385-EE627C14BD05}" type="pres">
      <dgm:prSet presAssocID="{BD1E244D-0800-3D4E-AB07-4012455A5D66}" presName="rootText" presStyleLbl="node3" presStyleIdx="1" presStyleCnt="7">
        <dgm:presLayoutVars>
          <dgm:chPref val="3"/>
        </dgm:presLayoutVars>
      </dgm:prSet>
      <dgm:spPr/>
    </dgm:pt>
    <dgm:pt modelId="{46B74480-B225-B54A-8F65-1ED51A6AD49B}" type="pres">
      <dgm:prSet presAssocID="{BD1E244D-0800-3D4E-AB07-4012455A5D66}" presName="rootConnector" presStyleLbl="node3" presStyleIdx="1" presStyleCnt="7"/>
      <dgm:spPr/>
    </dgm:pt>
    <dgm:pt modelId="{D20BC727-3307-614F-86D9-B8A962C513B6}" type="pres">
      <dgm:prSet presAssocID="{BD1E244D-0800-3D4E-AB07-4012455A5D66}" presName="hierChild4" presStyleCnt="0"/>
      <dgm:spPr/>
    </dgm:pt>
    <dgm:pt modelId="{1508E218-76C5-6D47-8814-6ABB7C350AC8}" type="pres">
      <dgm:prSet presAssocID="{BD1E244D-0800-3D4E-AB07-4012455A5D66}" presName="hierChild5" presStyleCnt="0"/>
      <dgm:spPr/>
    </dgm:pt>
    <dgm:pt modelId="{553D9DB7-7A18-AE47-93C2-2CECD97395A8}" type="pres">
      <dgm:prSet presAssocID="{9C34BDDA-4B53-4147-9201-2F85B18B8EBB}" presName="hierChild5" presStyleCnt="0"/>
      <dgm:spPr/>
    </dgm:pt>
    <dgm:pt modelId="{B9CD41B6-1714-F342-B161-CE7AE272718E}" type="pres">
      <dgm:prSet presAssocID="{C0BEF04A-9FBB-3F43-8766-0803CB221B96}" presName="Name35" presStyleLbl="parChTrans1D2" presStyleIdx="2" presStyleCnt="5"/>
      <dgm:spPr/>
    </dgm:pt>
    <dgm:pt modelId="{50443EC9-F028-484D-BFA3-A7AB96CECA4B}" type="pres">
      <dgm:prSet presAssocID="{3680732C-83F8-044A-8369-750509D8E2C8}" presName="hierRoot2" presStyleCnt="0">
        <dgm:presLayoutVars>
          <dgm:hierBranch val="init"/>
        </dgm:presLayoutVars>
      </dgm:prSet>
      <dgm:spPr/>
    </dgm:pt>
    <dgm:pt modelId="{131AD380-4BE1-FB46-A8DF-6240219B29BF}" type="pres">
      <dgm:prSet presAssocID="{3680732C-83F8-044A-8369-750509D8E2C8}" presName="rootComposite" presStyleCnt="0"/>
      <dgm:spPr/>
    </dgm:pt>
    <dgm:pt modelId="{38DE0F9D-360A-5547-87D2-98C7454A99A8}" type="pres">
      <dgm:prSet presAssocID="{3680732C-83F8-044A-8369-750509D8E2C8}" presName="rootText" presStyleLbl="node2" presStyleIdx="2" presStyleCnt="5">
        <dgm:presLayoutVars>
          <dgm:chPref val="3"/>
        </dgm:presLayoutVars>
      </dgm:prSet>
      <dgm:spPr/>
    </dgm:pt>
    <dgm:pt modelId="{3620575C-785C-3C42-8032-3B777C680A8E}" type="pres">
      <dgm:prSet presAssocID="{3680732C-83F8-044A-8369-750509D8E2C8}" presName="rootConnector" presStyleLbl="node2" presStyleIdx="2" presStyleCnt="5"/>
      <dgm:spPr/>
    </dgm:pt>
    <dgm:pt modelId="{C8BA53A9-CE36-C246-BFF4-78B0EE026785}" type="pres">
      <dgm:prSet presAssocID="{3680732C-83F8-044A-8369-750509D8E2C8}" presName="hierChild4" presStyleCnt="0"/>
      <dgm:spPr/>
    </dgm:pt>
    <dgm:pt modelId="{022E2171-B93D-024D-9593-76BEDD96E52A}" type="pres">
      <dgm:prSet presAssocID="{3680732C-83F8-044A-8369-750509D8E2C8}" presName="hierChild5" presStyleCnt="0"/>
      <dgm:spPr/>
    </dgm:pt>
    <dgm:pt modelId="{B2B78D1C-A69B-9647-B91D-4FBFBD57F61D}" type="pres">
      <dgm:prSet presAssocID="{9C9B8FED-B885-1447-8A41-CF972945A313}" presName="Name35" presStyleLbl="parChTrans1D2" presStyleIdx="3" presStyleCnt="5"/>
      <dgm:spPr/>
    </dgm:pt>
    <dgm:pt modelId="{889824BE-5C65-E247-8A21-E3CB223F3285}" type="pres">
      <dgm:prSet presAssocID="{8C8A5672-464D-CD4B-A6CF-560F9F6C00FB}" presName="hierRoot2" presStyleCnt="0">
        <dgm:presLayoutVars>
          <dgm:hierBranch val="hang"/>
        </dgm:presLayoutVars>
      </dgm:prSet>
      <dgm:spPr/>
    </dgm:pt>
    <dgm:pt modelId="{AE560318-992F-7949-B95F-5E502BE0EBF5}" type="pres">
      <dgm:prSet presAssocID="{8C8A5672-464D-CD4B-A6CF-560F9F6C00FB}" presName="rootComposite" presStyleCnt="0"/>
      <dgm:spPr/>
    </dgm:pt>
    <dgm:pt modelId="{0859E798-7D91-E140-8B7B-AFEDC8F60689}" type="pres">
      <dgm:prSet presAssocID="{8C8A5672-464D-CD4B-A6CF-560F9F6C00FB}" presName="rootText" presStyleLbl="node2" presStyleIdx="3" presStyleCnt="5" custScaleX="123979">
        <dgm:presLayoutVars>
          <dgm:chPref val="3"/>
        </dgm:presLayoutVars>
      </dgm:prSet>
      <dgm:spPr/>
    </dgm:pt>
    <dgm:pt modelId="{5EF99CF3-22AA-AB42-BAE0-8F3251637B29}" type="pres">
      <dgm:prSet presAssocID="{8C8A5672-464D-CD4B-A6CF-560F9F6C00FB}" presName="rootConnector" presStyleLbl="node2" presStyleIdx="3" presStyleCnt="5"/>
      <dgm:spPr/>
    </dgm:pt>
    <dgm:pt modelId="{5F6741EE-3AF4-2D4F-AC24-861DF6134A67}" type="pres">
      <dgm:prSet presAssocID="{8C8A5672-464D-CD4B-A6CF-560F9F6C00FB}" presName="hierChild4" presStyleCnt="0"/>
      <dgm:spPr/>
    </dgm:pt>
    <dgm:pt modelId="{86DCABAF-B03B-CB41-848E-F85C0DA1F153}" type="pres">
      <dgm:prSet presAssocID="{AA01D6BF-2CCF-4D4A-9DF6-B4B3856A5BF6}" presName="Name48" presStyleLbl="parChTrans1D3" presStyleIdx="2" presStyleCnt="7"/>
      <dgm:spPr/>
    </dgm:pt>
    <dgm:pt modelId="{5A1A6DE3-1EC5-814B-A130-820DD1994EC8}" type="pres">
      <dgm:prSet presAssocID="{2E65F864-8214-5041-8532-AA80489E2ED0}" presName="hierRoot2" presStyleCnt="0">
        <dgm:presLayoutVars>
          <dgm:hierBranch val="hang"/>
        </dgm:presLayoutVars>
      </dgm:prSet>
      <dgm:spPr/>
    </dgm:pt>
    <dgm:pt modelId="{EF4C28F5-A2A9-8A44-972D-BBF63DCB2852}" type="pres">
      <dgm:prSet presAssocID="{2E65F864-8214-5041-8532-AA80489E2ED0}" presName="rootComposite" presStyleCnt="0"/>
      <dgm:spPr/>
    </dgm:pt>
    <dgm:pt modelId="{A85723CF-15E7-684D-A7DA-405B9690E813}" type="pres">
      <dgm:prSet presAssocID="{2E65F864-8214-5041-8532-AA80489E2ED0}" presName="rootText" presStyleLbl="node3" presStyleIdx="2" presStyleCnt="7">
        <dgm:presLayoutVars>
          <dgm:chPref val="3"/>
        </dgm:presLayoutVars>
      </dgm:prSet>
      <dgm:spPr/>
    </dgm:pt>
    <dgm:pt modelId="{31F5DCD0-9B49-0845-B8B4-4FAB0ED85D7F}" type="pres">
      <dgm:prSet presAssocID="{2E65F864-8214-5041-8532-AA80489E2ED0}" presName="rootConnector" presStyleLbl="node3" presStyleIdx="2" presStyleCnt="7"/>
      <dgm:spPr/>
    </dgm:pt>
    <dgm:pt modelId="{02AED5A3-4190-384A-917B-41C15A50013E}" type="pres">
      <dgm:prSet presAssocID="{2E65F864-8214-5041-8532-AA80489E2ED0}" presName="hierChild4" presStyleCnt="0"/>
      <dgm:spPr/>
    </dgm:pt>
    <dgm:pt modelId="{3B58DF0D-91C7-3C40-8520-089F1E3082BE}" type="pres">
      <dgm:prSet presAssocID="{2E65F864-8214-5041-8532-AA80489E2ED0}" presName="hierChild5" presStyleCnt="0"/>
      <dgm:spPr/>
    </dgm:pt>
    <dgm:pt modelId="{8488BDD9-F6E8-0D4C-B1EA-464F2B897A9D}" type="pres">
      <dgm:prSet presAssocID="{5620B0CE-CB1F-9547-A136-9E5EAE622A61}" presName="Name48" presStyleLbl="parChTrans1D3" presStyleIdx="3" presStyleCnt="7"/>
      <dgm:spPr/>
    </dgm:pt>
    <dgm:pt modelId="{DB2F296C-09AC-6046-A1DA-E31F042731D3}" type="pres">
      <dgm:prSet presAssocID="{26D4CAD4-F0DB-3549-AA7E-804ABA752A08}" presName="hierRoot2" presStyleCnt="0">
        <dgm:presLayoutVars>
          <dgm:hierBranch val="hang"/>
        </dgm:presLayoutVars>
      </dgm:prSet>
      <dgm:spPr/>
    </dgm:pt>
    <dgm:pt modelId="{209926A9-B31D-A446-AAEE-1B9E34E89ABA}" type="pres">
      <dgm:prSet presAssocID="{26D4CAD4-F0DB-3549-AA7E-804ABA752A08}" presName="rootComposite" presStyleCnt="0"/>
      <dgm:spPr/>
    </dgm:pt>
    <dgm:pt modelId="{25726FAA-0F68-4C47-BFBB-F41DCFC35865}" type="pres">
      <dgm:prSet presAssocID="{26D4CAD4-F0DB-3549-AA7E-804ABA752A08}" presName="rootText" presStyleLbl="node3" presStyleIdx="3" presStyleCnt="7">
        <dgm:presLayoutVars>
          <dgm:chPref val="3"/>
        </dgm:presLayoutVars>
      </dgm:prSet>
      <dgm:spPr/>
    </dgm:pt>
    <dgm:pt modelId="{8F23F344-94D3-A144-86D6-DF84F1487EEA}" type="pres">
      <dgm:prSet presAssocID="{26D4CAD4-F0DB-3549-AA7E-804ABA752A08}" presName="rootConnector" presStyleLbl="node3" presStyleIdx="3" presStyleCnt="7"/>
      <dgm:spPr/>
    </dgm:pt>
    <dgm:pt modelId="{2D6CB882-2036-954F-955A-13A91327D39A}" type="pres">
      <dgm:prSet presAssocID="{26D4CAD4-F0DB-3549-AA7E-804ABA752A08}" presName="hierChild4" presStyleCnt="0"/>
      <dgm:spPr/>
    </dgm:pt>
    <dgm:pt modelId="{78CA3FA1-AA7E-C440-ABF9-243A73DDEC09}" type="pres">
      <dgm:prSet presAssocID="{26D4CAD4-F0DB-3549-AA7E-804ABA752A08}" presName="hierChild5" presStyleCnt="0"/>
      <dgm:spPr/>
    </dgm:pt>
    <dgm:pt modelId="{4BEABB68-8FAF-124B-8188-10E590A3BA5D}" type="pres">
      <dgm:prSet presAssocID="{3F4C1450-A175-3F4A-93AC-732F5A7EE3CC}" presName="Name48" presStyleLbl="parChTrans1D3" presStyleIdx="4" presStyleCnt="7"/>
      <dgm:spPr/>
    </dgm:pt>
    <dgm:pt modelId="{EC1A9448-CD48-DB4D-AE89-C2AC14607ECC}" type="pres">
      <dgm:prSet presAssocID="{F5ADA3B9-E880-754E-9C72-809F787EF8D7}" presName="hierRoot2" presStyleCnt="0">
        <dgm:presLayoutVars>
          <dgm:hierBranch val="hang"/>
        </dgm:presLayoutVars>
      </dgm:prSet>
      <dgm:spPr/>
    </dgm:pt>
    <dgm:pt modelId="{D9A53503-BED0-7447-98F7-58FF8A44C4D1}" type="pres">
      <dgm:prSet presAssocID="{F5ADA3B9-E880-754E-9C72-809F787EF8D7}" presName="rootComposite" presStyleCnt="0"/>
      <dgm:spPr/>
    </dgm:pt>
    <dgm:pt modelId="{6695504C-337B-EF45-9B4A-70E309F7F303}" type="pres">
      <dgm:prSet presAssocID="{F5ADA3B9-E880-754E-9C72-809F787EF8D7}" presName="rootText" presStyleLbl="node3" presStyleIdx="4" presStyleCnt="7">
        <dgm:presLayoutVars>
          <dgm:chPref val="3"/>
        </dgm:presLayoutVars>
      </dgm:prSet>
      <dgm:spPr/>
    </dgm:pt>
    <dgm:pt modelId="{78F7941B-C481-CF44-BB6A-B79191778779}" type="pres">
      <dgm:prSet presAssocID="{F5ADA3B9-E880-754E-9C72-809F787EF8D7}" presName="rootConnector" presStyleLbl="node3" presStyleIdx="4" presStyleCnt="7"/>
      <dgm:spPr/>
    </dgm:pt>
    <dgm:pt modelId="{578DCD4A-6C6C-9440-B330-B59674C0DB58}" type="pres">
      <dgm:prSet presAssocID="{F5ADA3B9-E880-754E-9C72-809F787EF8D7}" presName="hierChild4" presStyleCnt="0"/>
      <dgm:spPr/>
    </dgm:pt>
    <dgm:pt modelId="{D5F2DEC4-9177-C04A-B750-3C23E31F4D9A}" type="pres">
      <dgm:prSet presAssocID="{F5ADA3B9-E880-754E-9C72-809F787EF8D7}" presName="hierChild5" presStyleCnt="0"/>
      <dgm:spPr/>
    </dgm:pt>
    <dgm:pt modelId="{0B9788AC-50C6-0040-BB40-642C95F42138}" type="pres">
      <dgm:prSet presAssocID="{1E000169-54A8-1F46-9C64-DA06BC512536}" presName="Name48" presStyleLbl="parChTrans1D3" presStyleIdx="5" presStyleCnt="7"/>
      <dgm:spPr/>
    </dgm:pt>
    <dgm:pt modelId="{AFF11B29-6077-374A-98F1-56FCC1AE7C91}" type="pres">
      <dgm:prSet presAssocID="{BF85ABE4-8032-934C-89B8-FE0A4AA2C4BC}" presName="hierRoot2" presStyleCnt="0">
        <dgm:presLayoutVars>
          <dgm:hierBranch val="hang"/>
        </dgm:presLayoutVars>
      </dgm:prSet>
      <dgm:spPr/>
    </dgm:pt>
    <dgm:pt modelId="{7F9B7FE8-9ECB-B84E-AB1B-EC87F2C1BA43}" type="pres">
      <dgm:prSet presAssocID="{BF85ABE4-8032-934C-89B8-FE0A4AA2C4BC}" presName="rootComposite" presStyleCnt="0"/>
      <dgm:spPr/>
    </dgm:pt>
    <dgm:pt modelId="{34C8D67E-2649-A442-8A03-7F50D80B6E5E}" type="pres">
      <dgm:prSet presAssocID="{BF85ABE4-8032-934C-89B8-FE0A4AA2C4BC}" presName="rootText" presStyleLbl="node3" presStyleIdx="5" presStyleCnt="7">
        <dgm:presLayoutVars>
          <dgm:chPref val="3"/>
        </dgm:presLayoutVars>
      </dgm:prSet>
      <dgm:spPr>
        <a:xfrm>
          <a:off x="8117563" y="3692394"/>
          <a:ext cx="1650954" cy="825477"/>
        </a:xfrm>
        <a:prstGeom prst="rect">
          <a:avLst/>
        </a:prstGeom>
      </dgm:spPr>
    </dgm:pt>
    <dgm:pt modelId="{967CD3B7-0697-3640-91FD-8A3F9EC7A4F6}" type="pres">
      <dgm:prSet presAssocID="{BF85ABE4-8032-934C-89B8-FE0A4AA2C4BC}" presName="rootConnector" presStyleLbl="node3" presStyleIdx="5" presStyleCnt="7"/>
      <dgm:spPr/>
    </dgm:pt>
    <dgm:pt modelId="{7B50BA2A-2065-4C4A-9AD5-8137B7204124}" type="pres">
      <dgm:prSet presAssocID="{BF85ABE4-8032-934C-89B8-FE0A4AA2C4BC}" presName="hierChild4" presStyleCnt="0"/>
      <dgm:spPr/>
    </dgm:pt>
    <dgm:pt modelId="{81DC997A-92FA-4048-8A8E-A225E9D24545}" type="pres">
      <dgm:prSet presAssocID="{BF85ABE4-8032-934C-89B8-FE0A4AA2C4BC}" presName="hierChild5" presStyleCnt="0"/>
      <dgm:spPr/>
    </dgm:pt>
    <dgm:pt modelId="{55A42E0D-D4B8-E443-89A2-008905E58732}" type="pres">
      <dgm:prSet presAssocID="{F3050D25-8F23-4847-8862-E1D53A375465}" presName="Name48" presStyleLbl="parChTrans1D3" presStyleIdx="6" presStyleCnt="7"/>
      <dgm:spPr/>
    </dgm:pt>
    <dgm:pt modelId="{B1F4A9A0-26A6-F143-9C9D-46FC2970ACA0}" type="pres">
      <dgm:prSet presAssocID="{6B305C5E-0883-BE46-8E2E-2B8679E04275}" presName="hierRoot2" presStyleCnt="0">
        <dgm:presLayoutVars>
          <dgm:hierBranch val="hang"/>
        </dgm:presLayoutVars>
      </dgm:prSet>
      <dgm:spPr/>
    </dgm:pt>
    <dgm:pt modelId="{CDD82060-40B4-1149-8D0E-E157EA2C9FE5}" type="pres">
      <dgm:prSet presAssocID="{6B305C5E-0883-BE46-8E2E-2B8679E04275}" presName="rootComposite" presStyleCnt="0"/>
      <dgm:spPr/>
    </dgm:pt>
    <dgm:pt modelId="{244E8C5F-0CC9-7242-ACE1-FCECD218D8EF}" type="pres">
      <dgm:prSet presAssocID="{6B305C5E-0883-BE46-8E2E-2B8679E04275}" presName="rootText" presStyleLbl="node3" presStyleIdx="6" presStyleCnt="7">
        <dgm:presLayoutVars>
          <dgm:chPref val="3"/>
        </dgm:presLayoutVars>
      </dgm:prSet>
      <dgm:spPr/>
    </dgm:pt>
    <dgm:pt modelId="{F9BC3BF3-BA42-F947-AEC9-9DDF14DAA33F}" type="pres">
      <dgm:prSet presAssocID="{6B305C5E-0883-BE46-8E2E-2B8679E04275}" presName="rootConnector" presStyleLbl="node3" presStyleIdx="6" presStyleCnt="7"/>
      <dgm:spPr/>
    </dgm:pt>
    <dgm:pt modelId="{70E35CFC-4E24-4643-AB5D-C0596BF70629}" type="pres">
      <dgm:prSet presAssocID="{6B305C5E-0883-BE46-8E2E-2B8679E04275}" presName="hierChild4" presStyleCnt="0"/>
      <dgm:spPr/>
    </dgm:pt>
    <dgm:pt modelId="{003B0A8A-89BC-1D43-8083-AA96D7E8F5D6}" type="pres">
      <dgm:prSet presAssocID="{6B305C5E-0883-BE46-8E2E-2B8679E04275}" presName="hierChild5" presStyleCnt="0"/>
      <dgm:spPr/>
    </dgm:pt>
    <dgm:pt modelId="{E4DECF8F-2530-9144-85DD-5A76A5486091}" type="pres">
      <dgm:prSet presAssocID="{8C8A5672-464D-CD4B-A6CF-560F9F6C00FB}" presName="hierChild5" presStyleCnt="0"/>
      <dgm:spPr/>
    </dgm:pt>
    <dgm:pt modelId="{762316B7-25BF-5D43-851C-A0D9F024E71C}" type="pres">
      <dgm:prSet presAssocID="{EEB03302-D521-124A-B0AD-17FB82AF15F4}" presName="Name35" presStyleLbl="parChTrans1D2" presStyleIdx="4" presStyleCnt="5"/>
      <dgm:spPr/>
    </dgm:pt>
    <dgm:pt modelId="{0760A8E0-5145-1B4F-80BC-ED6E724BD23E}" type="pres">
      <dgm:prSet presAssocID="{5DFB419E-FF13-084D-AFCE-669A7C198A46}" presName="hierRoot2" presStyleCnt="0">
        <dgm:presLayoutVars>
          <dgm:hierBranch/>
        </dgm:presLayoutVars>
      </dgm:prSet>
      <dgm:spPr/>
    </dgm:pt>
    <dgm:pt modelId="{55B03446-7562-744F-B29B-943EFDD45793}" type="pres">
      <dgm:prSet presAssocID="{5DFB419E-FF13-084D-AFCE-669A7C198A46}" presName="rootComposite" presStyleCnt="0"/>
      <dgm:spPr/>
    </dgm:pt>
    <dgm:pt modelId="{46A89796-4B6C-704A-963A-947D10D94A4A}" type="pres">
      <dgm:prSet presAssocID="{5DFB419E-FF13-084D-AFCE-669A7C198A46}" presName="rootText" presStyleLbl="node2" presStyleIdx="4" presStyleCnt="5" custScaleX="129213">
        <dgm:presLayoutVars>
          <dgm:chPref val="3"/>
        </dgm:presLayoutVars>
      </dgm:prSet>
      <dgm:spPr/>
    </dgm:pt>
    <dgm:pt modelId="{94E185D5-5AFE-314D-B798-4AF0C4BFB98F}" type="pres">
      <dgm:prSet presAssocID="{5DFB419E-FF13-084D-AFCE-669A7C198A46}" presName="rootConnector" presStyleLbl="node2" presStyleIdx="4" presStyleCnt="5"/>
      <dgm:spPr/>
    </dgm:pt>
    <dgm:pt modelId="{FC3438D5-7808-2F4A-B55B-7765CD194AA1}" type="pres">
      <dgm:prSet presAssocID="{5DFB419E-FF13-084D-AFCE-669A7C198A46}" presName="hierChild4" presStyleCnt="0"/>
      <dgm:spPr/>
    </dgm:pt>
    <dgm:pt modelId="{22B74446-A378-8840-8B7A-3D5DC892433D}" type="pres">
      <dgm:prSet presAssocID="{5DFB419E-FF13-084D-AFCE-669A7C198A46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66014E00-EEE7-4D46-82B9-1F5C98E26A73}" type="presOf" srcId="{BD1E244D-0800-3D4E-AB07-4012455A5D66}" destId="{46B74480-B225-B54A-8F65-1ED51A6AD49B}" srcOrd="1" destOrd="0" presId="urn:microsoft.com/office/officeart/2005/8/layout/orgChart1"/>
    <dgm:cxn modelId="{D6EC6C05-F275-EA47-A63E-D83EE3809B0B}" srcId="{66E6E319-5CF3-46CB-8937-186ED130592B}" destId="{3680732C-83F8-044A-8369-750509D8E2C8}" srcOrd="2" destOrd="0" parTransId="{C0BEF04A-9FBB-3F43-8766-0803CB221B96}" sibTransId="{439A5752-372A-364F-8A93-463BE79C6D56}"/>
    <dgm:cxn modelId="{89AEBE0F-0588-1149-ADA3-C3CBE0EAF9FA}" type="presOf" srcId="{2E65F864-8214-5041-8532-AA80489E2ED0}" destId="{31F5DCD0-9B49-0845-B8B4-4FAB0ED85D7F}" srcOrd="1" destOrd="0" presId="urn:microsoft.com/office/officeart/2005/8/layout/orgChart1"/>
    <dgm:cxn modelId="{EA53F51A-B14A-8842-BB24-F9108D91BFC8}" type="presOf" srcId="{F5ADA3B9-E880-754E-9C72-809F787EF8D7}" destId="{6695504C-337B-EF45-9B4A-70E309F7F303}" srcOrd="0" destOrd="0" presId="urn:microsoft.com/office/officeart/2005/8/layout/orgChart1"/>
    <dgm:cxn modelId="{C47F841D-C3A4-FA48-BA29-320B5B77D32B}" type="presOf" srcId="{C0BEF04A-9FBB-3F43-8766-0803CB221B96}" destId="{B9CD41B6-1714-F342-B161-CE7AE272718E}" srcOrd="0" destOrd="0" presId="urn:microsoft.com/office/officeart/2005/8/layout/orgChart1"/>
    <dgm:cxn modelId="{789A7425-D2B9-324F-977A-25D6365534FB}" type="presOf" srcId="{7059ECDB-EA26-B241-B7F3-4E8FC89CC37B}" destId="{E8E2E0B8-E2F6-1940-8688-BAE9D5F5803D}" srcOrd="0" destOrd="0" presId="urn:microsoft.com/office/officeart/2005/8/layout/orgChart1"/>
    <dgm:cxn modelId="{6CF62226-8D45-B949-8C44-E94B239E6FE4}" type="presOf" srcId="{802F4715-4000-D848-B0A7-DF8F60FB55BE}" destId="{931DE59A-5257-3F4C-9A79-A37722F451B8}" srcOrd="0" destOrd="0" presId="urn:microsoft.com/office/officeart/2005/8/layout/orgChart1"/>
    <dgm:cxn modelId="{F8756029-64AA-934B-98CD-6587CD895E1A}" type="presOf" srcId="{5FE7F5DC-194D-0C40-9F80-9D41716F7501}" destId="{7C11834B-15CF-BB41-89E9-ED96807CD16B}" srcOrd="1" destOrd="0" presId="urn:microsoft.com/office/officeart/2005/8/layout/orgChart1"/>
    <dgm:cxn modelId="{A004022C-718E-3C43-85F8-8C739561FBE7}" type="presOf" srcId="{F5ADA3B9-E880-754E-9C72-809F787EF8D7}" destId="{78F7941B-C481-CF44-BB6A-B79191778779}" srcOrd="1" destOrd="0" presId="urn:microsoft.com/office/officeart/2005/8/layout/orgChart1"/>
    <dgm:cxn modelId="{1AB1CD2C-9B35-DD4E-BB9A-C5BBC7909758}" type="presOf" srcId="{5DFB419E-FF13-084D-AFCE-669A7C198A46}" destId="{46A89796-4B6C-704A-963A-947D10D94A4A}" srcOrd="0" destOrd="0" presId="urn:microsoft.com/office/officeart/2005/8/layout/orgChart1"/>
    <dgm:cxn modelId="{EF6A6E36-296A-7B4F-8764-8944E56E0EC7}" type="presOf" srcId="{5620B0CE-CB1F-9547-A136-9E5EAE622A61}" destId="{8488BDD9-F6E8-0D4C-B1EA-464F2B897A9D}" srcOrd="0" destOrd="0" presId="urn:microsoft.com/office/officeart/2005/8/layout/orgChart1"/>
    <dgm:cxn modelId="{1E619138-FA65-604E-9C5E-F557D77A74C2}" type="presOf" srcId="{6B305C5E-0883-BE46-8E2E-2B8679E04275}" destId="{F9BC3BF3-BA42-F947-AEC9-9DDF14DAA33F}" srcOrd="1" destOrd="0" presId="urn:microsoft.com/office/officeart/2005/8/layout/orgChart1"/>
    <dgm:cxn modelId="{E5573C3D-BAC3-9143-8FA4-B1048421D7DD}" srcId="{9C34BDDA-4B53-4147-9201-2F85B18B8EBB}" destId="{5FE7F5DC-194D-0C40-9F80-9D41716F7501}" srcOrd="0" destOrd="0" parTransId="{182B181C-3F7F-3144-ABFF-0605621F47EF}" sibTransId="{7D4C4E05-1288-034D-AD6F-B1243EBDA54A}"/>
    <dgm:cxn modelId="{7242E55D-5287-114A-BB77-D6557342BF13}" type="presOf" srcId="{EEB03302-D521-124A-B0AD-17FB82AF15F4}" destId="{762316B7-25BF-5D43-851C-A0D9F024E71C}" srcOrd="0" destOrd="0" presId="urn:microsoft.com/office/officeart/2005/8/layout/orgChart1"/>
    <dgm:cxn modelId="{E8E3015F-1ABF-E943-BDA6-D42A8D3A35FC}" type="presOf" srcId="{9C9B8FED-B885-1447-8A41-CF972945A313}" destId="{B2B78D1C-A69B-9647-B91D-4FBFBD57F61D}" srcOrd="0" destOrd="0" presId="urn:microsoft.com/office/officeart/2005/8/layout/orgChart1"/>
    <dgm:cxn modelId="{6080F547-870E-2142-9430-5B96723C58DC}" type="presOf" srcId="{5FE7F5DC-194D-0C40-9F80-9D41716F7501}" destId="{75C0F00E-3509-A549-BA2B-DA27A58EEF64}" srcOrd="0" destOrd="0" presId="urn:microsoft.com/office/officeart/2005/8/layout/orgChart1"/>
    <dgm:cxn modelId="{FEFE4F6D-B025-2444-9690-0BCD8677D293}" type="presOf" srcId="{C36E4CBA-DE86-8244-AABF-19F2C71D883B}" destId="{62CB2E3B-326C-6E49-8B04-E7BED0C59AC2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96709F77-0C1F-6347-8C93-A37E56425609}" srcId="{66E6E319-5CF3-46CB-8937-186ED130592B}" destId="{8C8A5672-464D-CD4B-A6CF-560F9F6C00FB}" srcOrd="3" destOrd="0" parTransId="{9C9B8FED-B885-1447-8A41-CF972945A313}" sibTransId="{368CB50B-863B-744C-AC51-9735ACDF1579}"/>
    <dgm:cxn modelId="{B1632358-2982-094C-95F0-432B9ED449D5}" type="presOf" srcId="{66E6E319-5CF3-46CB-8937-186ED130592B}" destId="{F2195423-66FB-401F-8FE0-6694B3AA07AD}" srcOrd="0" destOrd="0" presId="urn:microsoft.com/office/officeart/2005/8/layout/orgChart1"/>
    <dgm:cxn modelId="{7DBEBC79-0C39-8C44-884A-E3D0584F0D20}" type="presOf" srcId="{9C34BDDA-4B53-4147-9201-2F85B18B8EBB}" destId="{69E89215-95D6-7243-B21D-D669767B22E3}" srcOrd="1" destOrd="0" presId="urn:microsoft.com/office/officeart/2005/8/layout/orgChart1"/>
    <dgm:cxn modelId="{1B4A627A-FD23-7341-AA28-AA3341A5CBDA}" type="presOf" srcId="{3680732C-83F8-044A-8369-750509D8E2C8}" destId="{3620575C-785C-3C42-8032-3B777C680A8E}" srcOrd="1" destOrd="0" presId="urn:microsoft.com/office/officeart/2005/8/layout/orgChart1"/>
    <dgm:cxn modelId="{9A98955A-638D-694A-91B6-2111204CD00D}" type="presOf" srcId="{182B181C-3F7F-3144-ABFF-0605621F47EF}" destId="{69C22778-9681-324E-881A-E73DF11335B2}" srcOrd="0" destOrd="0" presId="urn:microsoft.com/office/officeart/2005/8/layout/orgChart1"/>
    <dgm:cxn modelId="{7925F280-E877-F946-9B83-F7128EE0A7BA}" srcId="{9C34BDDA-4B53-4147-9201-2F85B18B8EBB}" destId="{BD1E244D-0800-3D4E-AB07-4012455A5D66}" srcOrd="1" destOrd="0" parTransId="{802F4715-4000-D848-B0A7-DF8F60FB55BE}" sibTransId="{761EA550-8D03-5740-B759-D7390CDEEF4C}"/>
    <dgm:cxn modelId="{6E40AE84-D350-1A43-9C05-77FD69FF36EC}" type="presOf" srcId="{6B305C5E-0883-BE46-8E2E-2B8679E04275}" destId="{244E8C5F-0CC9-7242-ACE1-FCECD218D8EF}" srcOrd="0" destOrd="0" presId="urn:microsoft.com/office/officeart/2005/8/layout/orgChart1"/>
    <dgm:cxn modelId="{A03F8A89-1333-7A4B-A729-B7AE46ACFF01}" type="presOf" srcId="{26D4CAD4-F0DB-3549-AA7E-804ABA752A08}" destId="{8F23F344-94D3-A144-86D6-DF84F1487EEA}" srcOrd="1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43FAFD94-0721-6647-AC72-03B3570D4C69}" type="presOf" srcId="{3680732C-83F8-044A-8369-750509D8E2C8}" destId="{38DE0F9D-360A-5547-87D2-98C7454A99A8}" srcOrd="0" destOrd="0" presId="urn:microsoft.com/office/officeart/2005/8/layout/orgChart1"/>
    <dgm:cxn modelId="{9C1D379B-E607-D74B-A560-2871473330AC}" srcId="{66E6E319-5CF3-46CB-8937-186ED130592B}" destId="{5DFB419E-FF13-084D-AFCE-669A7C198A46}" srcOrd="4" destOrd="0" parTransId="{EEB03302-D521-124A-B0AD-17FB82AF15F4}" sibTransId="{167788A4-90CD-3849-AC70-997BF47B2A63}"/>
    <dgm:cxn modelId="{1A6D6A9C-FA73-344C-9BEB-9F2FE12E18B6}" srcId="{66E6E319-5CF3-46CB-8937-186ED130592B}" destId="{9C34BDDA-4B53-4147-9201-2F85B18B8EBB}" srcOrd="1" destOrd="0" parTransId="{C36E4CBA-DE86-8244-AABF-19F2C71D883B}" sibTransId="{9C8BA090-7FC3-094C-897E-CA9788D1494E}"/>
    <dgm:cxn modelId="{D18D42AB-D684-6D40-B955-72AE668E108B}" type="presOf" srcId="{3F4C1450-A175-3F4A-93AC-732F5A7EE3CC}" destId="{4BEABB68-8FAF-124B-8188-10E590A3BA5D}" srcOrd="0" destOrd="0" presId="urn:microsoft.com/office/officeart/2005/8/layout/orgChart1"/>
    <dgm:cxn modelId="{5A1C67B0-451F-0046-B8D5-89A23C6A9590}" type="presOf" srcId="{7059ECDB-EA26-B241-B7F3-4E8FC89CC37B}" destId="{1F927561-BEA2-D243-9AAB-702CAC4DB23A}" srcOrd="1" destOrd="0" presId="urn:microsoft.com/office/officeart/2005/8/layout/orgChart1"/>
    <dgm:cxn modelId="{8E57F9B0-A32C-1E41-921E-9E86D3AA815F}" type="presOf" srcId="{BD1E244D-0800-3D4E-AB07-4012455A5D66}" destId="{7BC2055D-08AA-E946-A385-EE627C14BD05}" srcOrd="0" destOrd="0" presId="urn:microsoft.com/office/officeart/2005/8/layout/orgChart1"/>
    <dgm:cxn modelId="{6DAAA4B2-B4B0-9E40-9AF1-116374A6CE9F}" type="presOf" srcId="{8C8A5672-464D-CD4B-A6CF-560F9F6C00FB}" destId="{5EF99CF3-22AA-AB42-BAE0-8F3251637B29}" srcOrd="1" destOrd="0" presId="urn:microsoft.com/office/officeart/2005/8/layout/orgChart1"/>
    <dgm:cxn modelId="{50DAD6B6-3234-F242-8C59-7186D7C77E26}" srcId="{8C8A5672-464D-CD4B-A6CF-560F9F6C00FB}" destId="{F5ADA3B9-E880-754E-9C72-809F787EF8D7}" srcOrd="2" destOrd="0" parTransId="{3F4C1450-A175-3F4A-93AC-732F5A7EE3CC}" sibTransId="{032D00A2-C930-974B-8BDF-53EDB27A05D9}"/>
    <dgm:cxn modelId="{4C9352BC-7A1A-9F4E-B7AB-9B1E8B1D8D4E}" srcId="{8C8A5672-464D-CD4B-A6CF-560F9F6C00FB}" destId="{6B305C5E-0883-BE46-8E2E-2B8679E04275}" srcOrd="4" destOrd="0" parTransId="{F3050D25-8F23-4847-8862-E1D53A375465}" sibTransId="{A4C94A2C-D1F5-F145-B8FA-49FF196AFFF7}"/>
    <dgm:cxn modelId="{C5F18CC6-0C73-5742-A88B-65B1E0931FE3}" type="presOf" srcId="{BF85ABE4-8032-934C-89B8-FE0A4AA2C4BC}" destId="{34C8D67E-2649-A442-8A03-7F50D80B6E5E}" srcOrd="0" destOrd="0" presId="urn:microsoft.com/office/officeart/2005/8/layout/orgChart1"/>
    <dgm:cxn modelId="{EFEEAAC9-9B62-A342-9B43-0EF1A697A934}" srcId="{8C8A5672-464D-CD4B-A6CF-560F9F6C00FB}" destId="{2E65F864-8214-5041-8532-AA80489E2ED0}" srcOrd="0" destOrd="0" parTransId="{AA01D6BF-2CCF-4D4A-9DF6-B4B3856A5BF6}" sibTransId="{7A53AB3D-941E-8442-9A47-DF392816A92D}"/>
    <dgm:cxn modelId="{9F2B9CCA-A74D-D541-827B-50AA152508C0}" type="presOf" srcId="{66E6E319-5CF3-46CB-8937-186ED130592B}" destId="{571598D2-4E78-4139-8778-98389672B5C5}" srcOrd="1" destOrd="0" presId="urn:microsoft.com/office/officeart/2005/8/layout/orgChart1"/>
    <dgm:cxn modelId="{B3C49FCB-A5F5-BA43-B67D-C9B58746B409}" type="presOf" srcId="{AA01D6BF-2CCF-4D4A-9DF6-B4B3856A5BF6}" destId="{86DCABAF-B03B-CB41-848E-F85C0DA1F153}" srcOrd="0" destOrd="0" presId="urn:microsoft.com/office/officeart/2005/8/layout/orgChart1"/>
    <dgm:cxn modelId="{307395D5-C943-9E4E-9D7C-ADF4F95FBAF9}" type="presOf" srcId="{F3050D25-8F23-4847-8862-E1D53A375465}" destId="{55A42E0D-D4B8-E443-89A2-008905E58732}" srcOrd="0" destOrd="0" presId="urn:microsoft.com/office/officeart/2005/8/layout/orgChart1"/>
    <dgm:cxn modelId="{F94344D6-4B7F-8F43-A295-266F1E6C89E5}" srcId="{8C8A5672-464D-CD4B-A6CF-560F9F6C00FB}" destId="{26D4CAD4-F0DB-3549-AA7E-804ABA752A08}" srcOrd="1" destOrd="0" parTransId="{5620B0CE-CB1F-9547-A136-9E5EAE622A61}" sibTransId="{D60EEC44-97D4-D943-9038-648DB1036B05}"/>
    <dgm:cxn modelId="{EC7276D6-FDA7-3A43-8969-7CAB9CF264A3}" type="presOf" srcId="{5DFB419E-FF13-084D-AFCE-669A7C198A46}" destId="{94E185D5-5AFE-314D-B798-4AF0C4BFB98F}" srcOrd="1" destOrd="0" presId="urn:microsoft.com/office/officeart/2005/8/layout/orgChart1"/>
    <dgm:cxn modelId="{846F6AE0-9767-6641-A027-D01E3EEED11C}" type="presOf" srcId="{8C8A5672-464D-CD4B-A6CF-560F9F6C00FB}" destId="{0859E798-7D91-E140-8B7B-AFEDC8F60689}" srcOrd="0" destOrd="0" presId="urn:microsoft.com/office/officeart/2005/8/layout/orgChart1"/>
    <dgm:cxn modelId="{585612E6-F41F-EF45-8A18-4F913CBF5CE2}" type="presOf" srcId="{2E65F864-8214-5041-8532-AA80489E2ED0}" destId="{A85723CF-15E7-684D-A7DA-405B9690E813}" srcOrd="0" destOrd="0" presId="urn:microsoft.com/office/officeart/2005/8/layout/orgChart1"/>
    <dgm:cxn modelId="{C41970EC-44C1-7B4D-B099-FD9C8AA8F3EB}" type="presOf" srcId="{1E000169-54A8-1F46-9C64-DA06BC512536}" destId="{0B9788AC-50C6-0040-BB40-642C95F42138}" srcOrd="0" destOrd="0" presId="urn:microsoft.com/office/officeart/2005/8/layout/orgChart1"/>
    <dgm:cxn modelId="{BC07DCEF-D14D-B64B-B9B0-857D9A34A217}" type="presOf" srcId="{26D4CAD4-F0DB-3549-AA7E-804ABA752A08}" destId="{25726FAA-0F68-4C47-BFBB-F41DCFC35865}" srcOrd="0" destOrd="0" presId="urn:microsoft.com/office/officeart/2005/8/layout/orgChart1"/>
    <dgm:cxn modelId="{947A61F2-8A33-B845-93CD-028F1C43845D}" srcId="{66E6E319-5CF3-46CB-8937-186ED130592B}" destId="{7059ECDB-EA26-B241-B7F3-4E8FC89CC37B}" srcOrd="0" destOrd="0" parTransId="{5A441376-B223-EB49-B35B-A9E4311690AC}" sibTransId="{3834D0EC-4D4B-6B4B-BE3F-B6F217399598}"/>
    <dgm:cxn modelId="{F26464F5-C9F6-4D4A-B92E-F7E4D1DAB78A}" type="presOf" srcId="{9C34BDDA-4B53-4147-9201-2F85B18B8EBB}" destId="{BDFD84A3-04CD-954F-A458-DD3F88F6F28A}" srcOrd="0" destOrd="0" presId="urn:microsoft.com/office/officeart/2005/8/layout/orgChart1"/>
    <dgm:cxn modelId="{AE910FF6-6209-2148-A160-E9C0E6374112}" srcId="{8C8A5672-464D-CD4B-A6CF-560F9F6C00FB}" destId="{BF85ABE4-8032-934C-89B8-FE0A4AA2C4BC}" srcOrd="3" destOrd="0" parTransId="{1E000169-54A8-1F46-9C64-DA06BC512536}" sibTransId="{AB34712B-C0D7-2B48-BD86-2148CB76BDEE}"/>
    <dgm:cxn modelId="{CB92B4F6-6455-E54C-903D-BA9F4A2908D6}" type="presOf" srcId="{5A441376-B223-EB49-B35B-A9E4311690AC}" destId="{6E6E072A-D496-7C46-9431-04F5EA93E341}" srcOrd="0" destOrd="0" presId="urn:microsoft.com/office/officeart/2005/8/layout/orgChart1"/>
    <dgm:cxn modelId="{C02751F8-BC4C-F34D-A9BC-EDC64324234C}" type="presOf" srcId="{BF85ABE4-8032-934C-89B8-FE0A4AA2C4BC}" destId="{967CD3B7-0697-3640-91FD-8A3F9EC7A4F6}" srcOrd="1" destOrd="0" presId="urn:microsoft.com/office/officeart/2005/8/layout/orgChart1"/>
    <dgm:cxn modelId="{49FD4A2D-F385-DA4B-844A-2AE22E181A1A}" type="presParOf" srcId="{22A5DD9F-7D63-4893-8C80-F705374407E3}" destId="{3E2B7D9F-E475-486D-888B-57FD04AF1D3D}" srcOrd="0" destOrd="0" presId="urn:microsoft.com/office/officeart/2005/8/layout/orgChart1"/>
    <dgm:cxn modelId="{07A7CF75-53E1-714C-8CCF-F5E40886B235}" type="presParOf" srcId="{3E2B7D9F-E475-486D-888B-57FD04AF1D3D}" destId="{1C81DBF1-C2FF-4756-A446-CD8A69EFBF60}" srcOrd="0" destOrd="0" presId="urn:microsoft.com/office/officeart/2005/8/layout/orgChart1"/>
    <dgm:cxn modelId="{F3832AD4-03EA-E04F-8918-8EBC13542508}" type="presParOf" srcId="{1C81DBF1-C2FF-4756-A446-CD8A69EFBF60}" destId="{F2195423-66FB-401F-8FE0-6694B3AA07AD}" srcOrd="0" destOrd="0" presId="urn:microsoft.com/office/officeart/2005/8/layout/orgChart1"/>
    <dgm:cxn modelId="{49EEADCE-AE9F-6349-8159-318C4DDD1C34}" type="presParOf" srcId="{1C81DBF1-C2FF-4756-A446-CD8A69EFBF60}" destId="{571598D2-4E78-4139-8778-98389672B5C5}" srcOrd="1" destOrd="0" presId="urn:microsoft.com/office/officeart/2005/8/layout/orgChart1"/>
    <dgm:cxn modelId="{1BF6A758-DEB6-F343-92A6-46984DE6D38F}" type="presParOf" srcId="{3E2B7D9F-E475-486D-888B-57FD04AF1D3D}" destId="{216E33F2-2703-4E0B-97D7-11F3ACBAEE15}" srcOrd="1" destOrd="0" presId="urn:microsoft.com/office/officeart/2005/8/layout/orgChart1"/>
    <dgm:cxn modelId="{8EB281C9-6DB5-6340-B3AF-A6BCFD6B840F}" type="presParOf" srcId="{216E33F2-2703-4E0B-97D7-11F3ACBAEE15}" destId="{6E6E072A-D496-7C46-9431-04F5EA93E341}" srcOrd="0" destOrd="0" presId="urn:microsoft.com/office/officeart/2005/8/layout/orgChart1"/>
    <dgm:cxn modelId="{8B1E6746-6DED-7E48-9A5D-19929415EE3F}" type="presParOf" srcId="{216E33F2-2703-4E0B-97D7-11F3ACBAEE15}" destId="{E6CBBC07-1E0E-E94F-A1F9-80B7A9F4AE7F}" srcOrd="1" destOrd="0" presId="urn:microsoft.com/office/officeart/2005/8/layout/orgChart1"/>
    <dgm:cxn modelId="{3448CEE3-3BF8-6449-A247-1130A372005B}" type="presParOf" srcId="{E6CBBC07-1E0E-E94F-A1F9-80B7A9F4AE7F}" destId="{16DFAAEA-CE52-674D-8D2F-63209D439893}" srcOrd="0" destOrd="0" presId="urn:microsoft.com/office/officeart/2005/8/layout/orgChart1"/>
    <dgm:cxn modelId="{044D0FF0-DB60-E642-A5A2-97C0F8185E07}" type="presParOf" srcId="{16DFAAEA-CE52-674D-8D2F-63209D439893}" destId="{E8E2E0B8-E2F6-1940-8688-BAE9D5F5803D}" srcOrd="0" destOrd="0" presId="urn:microsoft.com/office/officeart/2005/8/layout/orgChart1"/>
    <dgm:cxn modelId="{96A7BC33-65AF-384D-8C1A-73A661783B22}" type="presParOf" srcId="{16DFAAEA-CE52-674D-8D2F-63209D439893}" destId="{1F927561-BEA2-D243-9AAB-702CAC4DB23A}" srcOrd="1" destOrd="0" presId="urn:microsoft.com/office/officeart/2005/8/layout/orgChart1"/>
    <dgm:cxn modelId="{9EB076AE-922A-B14C-9D37-1C1D17AC82E9}" type="presParOf" srcId="{E6CBBC07-1E0E-E94F-A1F9-80B7A9F4AE7F}" destId="{D62B6DC9-CB31-6549-8023-DAA9F727F0A2}" srcOrd="1" destOrd="0" presId="urn:microsoft.com/office/officeart/2005/8/layout/orgChart1"/>
    <dgm:cxn modelId="{ADF7CBEC-D808-9141-8310-E90511B48D17}" type="presParOf" srcId="{E6CBBC07-1E0E-E94F-A1F9-80B7A9F4AE7F}" destId="{B0721F2A-8F86-EF47-80E5-E1322370A4EC}" srcOrd="2" destOrd="0" presId="urn:microsoft.com/office/officeart/2005/8/layout/orgChart1"/>
    <dgm:cxn modelId="{94942EA8-7A95-9544-AC89-7A4CEE7482F4}" type="presParOf" srcId="{216E33F2-2703-4E0B-97D7-11F3ACBAEE15}" destId="{62CB2E3B-326C-6E49-8B04-E7BED0C59AC2}" srcOrd="2" destOrd="0" presId="urn:microsoft.com/office/officeart/2005/8/layout/orgChart1"/>
    <dgm:cxn modelId="{9878BA0A-2D27-FD40-8771-7F05A2CC9951}" type="presParOf" srcId="{216E33F2-2703-4E0B-97D7-11F3ACBAEE15}" destId="{0ACA163C-E2BB-644C-9BB5-34A32E5C7E42}" srcOrd="3" destOrd="0" presId="urn:microsoft.com/office/officeart/2005/8/layout/orgChart1"/>
    <dgm:cxn modelId="{B7B1D0B3-D89B-3C45-8DD9-73CA01E15D94}" type="presParOf" srcId="{0ACA163C-E2BB-644C-9BB5-34A32E5C7E42}" destId="{B011A76E-334D-BC46-B893-5E07D762B667}" srcOrd="0" destOrd="0" presId="urn:microsoft.com/office/officeart/2005/8/layout/orgChart1"/>
    <dgm:cxn modelId="{19968AA8-42A2-C447-AB32-D28094630F4A}" type="presParOf" srcId="{B011A76E-334D-BC46-B893-5E07D762B667}" destId="{BDFD84A3-04CD-954F-A458-DD3F88F6F28A}" srcOrd="0" destOrd="0" presId="urn:microsoft.com/office/officeart/2005/8/layout/orgChart1"/>
    <dgm:cxn modelId="{90967C78-8D9C-784F-95F3-E48AD6EAEAAE}" type="presParOf" srcId="{B011A76E-334D-BC46-B893-5E07D762B667}" destId="{69E89215-95D6-7243-B21D-D669767B22E3}" srcOrd="1" destOrd="0" presId="urn:microsoft.com/office/officeart/2005/8/layout/orgChart1"/>
    <dgm:cxn modelId="{0D1DE100-E9E0-D44A-8913-99F142303665}" type="presParOf" srcId="{0ACA163C-E2BB-644C-9BB5-34A32E5C7E42}" destId="{7408E5E4-70D7-3E47-94DF-DB8376C28C5E}" srcOrd="1" destOrd="0" presId="urn:microsoft.com/office/officeart/2005/8/layout/orgChart1"/>
    <dgm:cxn modelId="{EF29DE51-5144-AF4A-9355-407F7C60836E}" type="presParOf" srcId="{7408E5E4-70D7-3E47-94DF-DB8376C28C5E}" destId="{69C22778-9681-324E-881A-E73DF11335B2}" srcOrd="0" destOrd="0" presId="urn:microsoft.com/office/officeart/2005/8/layout/orgChart1"/>
    <dgm:cxn modelId="{0C7CE213-347A-DA49-B4E9-1ECDA5AA7C04}" type="presParOf" srcId="{7408E5E4-70D7-3E47-94DF-DB8376C28C5E}" destId="{5C63F8A9-4066-0844-A95C-F8601ABB7BD9}" srcOrd="1" destOrd="0" presId="urn:microsoft.com/office/officeart/2005/8/layout/orgChart1"/>
    <dgm:cxn modelId="{442CB348-D383-6748-92EA-90DC6295AE9A}" type="presParOf" srcId="{5C63F8A9-4066-0844-A95C-F8601ABB7BD9}" destId="{774761FF-324B-8C41-A822-5A7FFC6C6506}" srcOrd="0" destOrd="0" presId="urn:microsoft.com/office/officeart/2005/8/layout/orgChart1"/>
    <dgm:cxn modelId="{D4FDCC34-0DC4-5A4B-938D-CF2423E29D24}" type="presParOf" srcId="{774761FF-324B-8C41-A822-5A7FFC6C6506}" destId="{75C0F00E-3509-A549-BA2B-DA27A58EEF64}" srcOrd="0" destOrd="0" presId="urn:microsoft.com/office/officeart/2005/8/layout/orgChart1"/>
    <dgm:cxn modelId="{7F543C4C-3EF8-D647-A4E0-B48F229960BB}" type="presParOf" srcId="{774761FF-324B-8C41-A822-5A7FFC6C6506}" destId="{7C11834B-15CF-BB41-89E9-ED96807CD16B}" srcOrd="1" destOrd="0" presId="urn:microsoft.com/office/officeart/2005/8/layout/orgChart1"/>
    <dgm:cxn modelId="{BE21F8E4-4AC1-224B-9B97-921E25418F90}" type="presParOf" srcId="{5C63F8A9-4066-0844-A95C-F8601ABB7BD9}" destId="{6F09D82B-F2C0-B940-8A40-F2F41F1891D2}" srcOrd="1" destOrd="0" presId="urn:microsoft.com/office/officeart/2005/8/layout/orgChart1"/>
    <dgm:cxn modelId="{5275E5D1-73B2-7E4F-BBE0-4180F960D445}" type="presParOf" srcId="{5C63F8A9-4066-0844-A95C-F8601ABB7BD9}" destId="{50EAA56C-F18F-1148-A2FC-5C17C63A70AD}" srcOrd="2" destOrd="0" presId="urn:microsoft.com/office/officeart/2005/8/layout/orgChart1"/>
    <dgm:cxn modelId="{DA736732-E845-5E47-8DE0-7F35F52A1966}" type="presParOf" srcId="{7408E5E4-70D7-3E47-94DF-DB8376C28C5E}" destId="{931DE59A-5257-3F4C-9A79-A37722F451B8}" srcOrd="2" destOrd="0" presId="urn:microsoft.com/office/officeart/2005/8/layout/orgChart1"/>
    <dgm:cxn modelId="{BC7CFED8-E327-1847-A06C-5A38077BDACA}" type="presParOf" srcId="{7408E5E4-70D7-3E47-94DF-DB8376C28C5E}" destId="{0792DDEA-1C2E-1F4D-AF27-297F65214CA3}" srcOrd="3" destOrd="0" presId="urn:microsoft.com/office/officeart/2005/8/layout/orgChart1"/>
    <dgm:cxn modelId="{A6FA5D69-AF75-B447-9D2B-DF5CE94E7711}" type="presParOf" srcId="{0792DDEA-1C2E-1F4D-AF27-297F65214CA3}" destId="{E1798840-13E3-604E-85A5-A03AF86E2F18}" srcOrd="0" destOrd="0" presId="urn:microsoft.com/office/officeart/2005/8/layout/orgChart1"/>
    <dgm:cxn modelId="{CDA302CD-6D90-6340-B690-31CEC26BF628}" type="presParOf" srcId="{E1798840-13E3-604E-85A5-A03AF86E2F18}" destId="{7BC2055D-08AA-E946-A385-EE627C14BD05}" srcOrd="0" destOrd="0" presId="urn:microsoft.com/office/officeart/2005/8/layout/orgChart1"/>
    <dgm:cxn modelId="{ACDCF06A-D233-5A46-884F-5AE3B017A9CC}" type="presParOf" srcId="{E1798840-13E3-604E-85A5-A03AF86E2F18}" destId="{46B74480-B225-B54A-8F65-1ED51A6AD49B}" srcOrd="1" destOrd="0" presId="urn:microsoft.com/office/officeart/2005/8/layout/orgChart1"/>
    <dgm:cxn modelId="{AC94E1D2-31F4-8E41-8878-042E41EF32A0}" type="presParOf" srcId="{0792DDEA-1C2E-1F4D-AF27-297F65214CA3}" destId="{D20BC727-3307-614F-86D9-B8A962C513B6}" srcOrd="1" destOrd="0" presId="urn:microsoft.com/office/officeart/2005/8/layout/orgChart1"/>
    <dgm:cxn modelId="{9BACC87E-D7A0-AF4A-8016-FA357C203B92}" type="presParOf" srcId="{0792DDEA-1C2E-1F4D-AF27-297F65214CA3}" destId="{1508E218-76C5-6D47-8814-6ABB7C350AC8}" srcOrd="2" destOrd="0" presId="urn:microsoft.com/office/officeart/2005/8/layout/orgChart1"/>
    <dgm:cxn modelId="{0E66D0C3-6135-CC4D-A1FF-A290B14D1602}" type="presParOf" srcId="{0ACA163C-E2BB-644C-9BB5-34A32E5C7E42}" destId="{553D9DB7-7A18-AE47-93C2-2CECD97395A8}" srcOrd="2" destOrd="0" presId="urn:microsoft.com/office/officeart/2005/8/layout/orgChart1"/>
    <dgm:cxn modelId="{FF092A10-A2B2-4B4E-9B8F-16444A2BE83D}" type="presParOf" srcId="{216E33F2-2703-4E0B-97D7-11F3ACBAEE15}" destId="{B9CD41B6-1714-F342-B161-CE7AE272718E}" srcOrd="4" destOrd="0" presId="urn:microsoft.com/office/officeart/2005/8/layout/orgChart1"/>
    <dgm:cxn modelId="{37FCF02A-C53E-DE4E-AEAF-48245D6C820A}" type="presParOf" srcId="{216E33F2-2703-4E0B-97D7-11F3ACBAEE15}" destId="{50443EC9-F028-484D-BFA3-A7AB96CECA4B}" srcOrd="5" destOrd="0" presId="urn:microsoft.com/office/officeart/2005/8/layout/orgChart1"/>
    <dgm:cxn modelId="{B517E109-B82D-9242-B790-B49C51596818}" type="presParOf" srcId="{50443EC9-F028-484D-BFA3-A7AB96CECA4B}" destId="{131AD380-4BE1-FB46-A8DF-6240219B29BF}" srcOrd="0" destOrd="0" presId="urn:microsoft.com/office/officeart/2005/8/layout/orgChart1"/>
    <dgm:cxn modelId="{DA16265E-09D9-514C-8718-C12EFD41F783}" type="presParOf" srcId="{131AD380-4BE1-FB46-A8DF-6240219B29BF}" destId="{38DE0F9D-360A-5547-87D2-98C7454A99A8}" srcOrd="0" destOrd="0" presId="urn:microsoft.com/office/officeart/2005/8/layout/orgChart1"/>
    <dgm:cxn modelId="{62A462C0-8C78-D04B-8BDD-47A9A004BAE4}" type="presParOf" srcId="{131AD380-4BE1-FB46-A8DF-6240219B29BF}" destId="{3620575C-785C-3C42-8032-3B777C680A8E}" srcOrd="1" destOrd="0" presId="urn:microsoft.com/office/officeart/2005/8/layout/orgChart1"/>
    <dgm:cxn modelId="{4C537487-37EF-1C45-8727-C01C9247659B}" type="presParOf" srcId="{50443EC9-F028-484D-BFA3-A7AB96CECA4B}" destId="{C8BA53A9-CE36-C246-BFF4-78B0EE026785}" srcOrd="1" destOrd="0" presId="urn:microsoft.com/office/officeart/2005/8/layout/orgChart1"/>
    <dgm:cxn modelId="{224E27CF-8A1D-E44F-AF75-AB5BE35E3786}" type="presParOf" srcId="{50443EC9-F028-484D-BFA3-A7AB96CECA4B}" destId="{022E2171-B93D-024D-9593-76BEDD96E52A}" srcOrd="2" destOrd="0" presId="urn:microsoft.com/office/officeart/2005/8/layout/orgChart1"/>
    <dgm:cxn modelId="{33C165DB-9446-0746-BDE5-A948D4E6E956}" type="presParOf" srcId="{216E33F2-2703-4E0B-97D7-11F3ACBAEE15}" destId="{B2B78D1C-A69B-9647-B91D-4FBFBD57F61D}" srcOrd="6" destOrd="0" presId="urn:microsoft.com/office/officeart/2005/8/layout/orgChart1"/>
    <dgm:cxn modelId="{5C8702CA-6A85-2E4F-94DD-ECBA5A8022DB}" type="presParOf" srcId="{216E33F2-2703-4E0B-97D7-11F3ACBAEE15}" destId="{889824BE-5C65-E247-8A21-E3CB223F3285}" srcOrd="7" destOrd="0" presId="urn:microsoft.com/office/officeart/2005/8/layout/orgChart1"/>
    <dgm:cxn modelId="{EB0DA05B-5F83-E243-81A8-B04D33EC81CE}" type="presParOf" srcId="{889824BE-5C65-E247-8A21-E3CB223F3285}" destId="{AE560318-992F-7949-B95F-5E502BE0EBF5}" srcOrd="0" destOrd="0" presId="urn:microsoft.com/office/officeart/2005/8/layout/orgChart1"/>
    <dgm:cxn modelId="{02FD3E72-ABE4-4140-AAEF-190C353CD9C7}" type="presParOf" srcId="{AE560318-992F-7949-B95F-5E502BE0EBF5}" destId="{0859E798-7D91-E140-8B7B-AFEDC8F60689}" srcOrd="0" destOrd="0" presId="urn:microsoft.com/office/officeart/2005/8/layout/orgChart1"/>
    <dgm:cxn modelId="{780FEC8A-35BE-344F-94DA-516300CF6F65}" type="presParOf" srcId="{AE560318-992F-7949-B95F-5E502BE0EBF5}" destId="{5EF99CF3-22AA-AB42-BAE0-8F3251637B29}" srcOrd="1" destOrd="0" presId="urn:microsoft.com/office/officeart/2005/8/layout/orgChart1"/>
    <dgm:cxn modelId="{D180251B-583B-4144-95D1-FF67C41B297D}" type="presParOf" srcId="{889824BE-5C65-E247-8A21-E3CB223F3285}" destId="{5F6741EE-3AF4-2D4F-AC24-861DF6134A67}" srcOrd="1" destOrd="0" presId="urn:microsoft.com/office/officeart/2005/8/layout/orgChart1"/>
    <dgm:cxn modelId="{086ED3DC-1065-1347-A680-8A160A820D72}" type="presParOf" srcId="{5F6741EE-3AF4-2D4F-AC24-861DF6134A67}" destId="{86DCABAF-B03B-CB41-848E-F85C0DA1F153}" srcOrd="0" destOrd="0" presId="urn:microsoft.com/office/officeart/2005/8/layout/orgChart1"/>
    <dgm:cxn modelId="{FE4F4B79-A3E3-5B4A-8790-A221E8215B6D}" type="presParOf" srcId="{5F6741EE-3AF4-2D4F-AC24-861DF6134A67}" destId="{5A1A6DE3-1EC5-814B-A130-820DD1994EC8}" srcOrd="1" destOrd="0" presId="urn:microsoft.com/office/officeart/2005/8/layout/orgChart1"/>
    <dgm:cxn modelId="{C4FD0D02-4B0A-C44C-A2D0-0BA1A6011730}" type="presParOf" srcId="{5A1A6DE3-1EC5-814B-A130-820DD1994EC8}" destId="{EF4C28F5-A2A9-8A44-972D-BBF63DCB2852}" srcOrd="0" destOrd="0" presId="urn:microsoft.com/office/officeart/2005/8/layout/orgChart1"/>
    <dgm:cxn modelId="{EC8D30CC-12A7-9443-AD25-8D2F1E741EFC}" type="presParOf" srcId="{EF4C28F5-A2A9-8A44-972D-BBF63DCB2852}" destId="{A85723CF-15E7-684D-A7DA-405B9690E813}" srcOrd="0" destOrd="0" presId="urn:microsoft.com/office/officeart/2005/8/layout/orgChart1"/>
    <dgm:cxn modelId="{DC22F1FE-F1D6-C04E-A654-9663E5A59A59}" type="presParOf" srcId="{EF4C28F5-A2A9-8A44-972D-BBF63DCB2852}" destId="{31F5DCD0-9B49-0845-B8B4-4FAB0ED85D7F}" srcOrd="1" destOrd="0" presId="urn:microsoft.com/office/officeart/2005/8/layout/orgChart1"/>
    <dgm:cxn modelId="{AFC974FE-1621-5E40-988E-D0081434B097}" type="presParOf" srcId="{5A1A6DE3-1EC5-814B-A130-820DD1994EC8}" destId="{02AED5A3-4190-384A-917B-41C15A50013E}" srcOrd="1" destOrd="0" presId="urn:microsoft.com/office/officeart/2005/8/layout/orgChart1"/>
    <dgm:cxn modelId="{39878F6D-765C-E949-90E1-79BEC44E40BB}" type="presParOf" srcId="{5A1A6DE3-1EC5-814B-A130-820DD1994EC8}" destId="{3B58DF0D-91C7-3C40-8520-089F1E3082BE}" srcOrd="2" destOrd="0" presId="urn:microsoft.com/office/officeart/2005/8/layout/orgChart1"/>
    <dgm:cxn modelId="{972CC053-4C4A-EA47-8764-98A3E0BFECAD}" type="presParOf" srcId="{5F6741EE-3AF4-2D4F-AC24-861DF6134A67}" destId="{8488BDD9-F6E8-0D4C-B1EA-464F2B897A9D}" srcOrd="2" destOrd="0" presId="urn:microsoft.com/office/officeart/2005/8/layout/orgChart1"/>
    <dgm:cxn modelId="{8D60D324-6CCF-964B-8C80-DD58CE49D184}" type="presParOf" srcId="{5F6741EE-3AF4-2D4F-AC24-861DF6134A67}" destId="{DB2F296C-09AC-6046-A1DA-E31F042731D3}" srcOrd="3" destOrd="0" presId="urn:microsoft.com/office/officeart/2005/8/layout/orgChart1"/>
    <dgm:cxn modelId="{0826099F-16F1-514B-B054-29ACEEF62E7E}" type="presParOf" srcId="{DB2F296C-09AC-6046-A1DA-E31F042731D3}" destId="{209926A9-B31D-A446-AAEE-1B9E34E89ABA}" srcOrd="0" destOrd="0" presId="urn:microsoft.com/office/officeart/2005/8/layout/orgChart1"/>
    <dgm:cxn modelId="{26430998-77C8-124C-9454-BDC807F72D14}" type="presParOf" srcId="{209926A9-B31D-A446-AAEE-1B9E34E89ABA}" destId="{25726FAA-0F68-4C47-BFBB-F41DCFC35865}" srcOrd="0" destOrd="0" presId="urn:microsoft.com/office/officeart/2005/8/layout/orgChart1"/>
    <dgm:cxn modelId="{AB054D07-88FA-764F-ACA0-A3FFF1C710FE}" type="presParOf" srcId="{209926A9-B31D-A446-AAEE-1B9E34E89ABA}" destId="{8F23F344-94D3-A144-86D6-DF84F1487EEA}" srcOrd="1" destOrd="0" presId="urn:microsoft.com/office/officeart/2005/8/layout/orgChart1"/>
    <dgm:cxn modelId="{0B02A3B3-623E-EF43-84FD-8F46B7D2580C}" type="presParOf" srcId="{DB2F296C-09AC-6046-A1DA-E31F042731D3}" destId="{2D6CB882-2036-954F-955A-13A91327D39A}" srcOrd="1" destOrd="0" presId="urn:microsoft.com/office/officeart/2005/8/layout/orgChart1"/>
    <dgm:cxn modelId="{DD2739BB-F448-4A44-9AE2-E95C040A47C7}" type="presParOf" srcId="{DB2F296C-09AC-6046-A1DA-E31F042731D3}" destId="{78CA3FA1-AA7E-C440-ABF9-243A73DDEC09}" srcOrd="2" destOrd="0" presId="urn:microsoft.com/office/officeart/2005/8/layout/orgChart1"/>
    <dgm:cxn modelId="{C5597EAD-FD8F-D546-B84C-FC8C246F5241}" type="presParOf" srcId="{5F6741EE-3AF4-2D4F-AC24-861DF6134A67}" destId="{4BEABB68-8FAF-124B-8188-10E590A3BA5D}" srcOrd="4" destOrd="0" presId="urn:microsoft.com/office/officeart/2005/8/layout/orgChart1"/>
    <dgm:cxn modelId="{6ACC6F22-9F13-E94B-B705-FA3C4B83A3B5}" type="presParOf" srcId="{5F6741EE-3AF4-2D4F-AC24-861DF6134A67}" destId="{EC1A9448-CD48-DB4D-AE89-C2AC14607ECC}" srcOrd="5" destOrd="0" presId="urn:microsoft.com/office/officeart/2005/8/layout/orgChart1"/>
    <dgm:cxn modelId="{196EB345-EF99-074B-B88F-712D391E2929}" type="presParOf" srcId="{EC1A9448-CD48-DB4D-AE89-C2AC14607ECC}" destId="{D9A53503-BED0-7447-98F7-58FF8A44C4D1}" srcOrd="0" destOrd="0" presId="urn:microsoft.com/office/officeart/2005/8/layout/orgChart1"/>
    <dgm:cxn modelId="{53F34B96-BE46-6948-9548-0C7F9A87DD45}" type="presParOf" srcId="{D9A53503-BED0-7447-98F7-58FF8A44C4D1}" destId="{6695504C-337B-EF45-9B4A-70E309F7F303}" srcOrd="0" destOrd="0" presId="urn:microsoft.com/office/officeart/2005/8/layout/orgChart1"/>
    <dgm:cxn modelId="{47167D33-8EE1-204B-9BA8-86D6B051715B}" type="presParOf" srcId="{D9A53503-BED0-7447-98F7-58FF8A44C4D1}" destId="{78F7941B-C481-CF44-BB6A-B79191778779}" srcOrd="1" destOrd="0" presId="urn:microsoft.com/office/officeart/2005/8/layout/orgChart1"/>
    <dgm:cxn modelId="{33D94B8F-7B39-134A-9E96-18862C0445B1}" type="presParOf" srcId="{EC1A9448-CD48-DB4D-AE89-C2AC14607ECC}" destId="{578DCD4A-6C6C-9440-B330-B59674C0DB58}" srcOrd="1" destOrd="0" presId="urn:microsoft.com/office/officeart/2005/8/layout/orgChart1"/>
    <dgm:cxn modelId="{FFEDE8A7-71FD-094D-AC20-6777C484BC0E}" type="presParOf" srcId="{EC1A9448-CD48-DB4D-AE89-C2AC14607ECC}" destId="{D5F2DEC4-9177-C04A-B750-3C23E31F4D9A}" srcOrd="2" destOrd="0" presId="urn:microsoft.com/office/officeart/2005/8/layout/orgChart1"/>
    <dgm:cxn modelId="{39EDF823-FD92-524F-AA47-F6D3BEFF5A82}" type="presParOf" srcId="{5F6741EE-3AF4-2D4F-AC24-861DF6134A67}" destId="{0B9788AC-50C6-0040-BB40-642C95F42138}" srcOrd="6" destOrd="0" presId="urn:microsoft.com/office/officeart/2005/8/layout/orgChart1"/>
    <dgm:cxn modelId="{A64CAAA4-EE2F-904B-A501-3D7CFB3A70E7}" type="presParOf" srcId="{5F6741EE-3AF4-2D4F-AC24-861DF6134A67}" destId="{AFF11B29-6077-374A-98F1-56FCC1AE7C91}" srcOrd="7" destOrd="0" presId="urn:microsoft.com/office/officeart/2005/8/layout/orgChart1"/>
    <dgm:cxn modelId="{2C23079C-F29A-794C-B897-9936950CE9EA}" type="presParOf" srcId="{AFF11B29-6077-374A-98F1-56FCC1AE7C91}" destId="{7F9B7FE8-9ECB-B84E-AB1B-EC87F2C1BA43}" srcOrd="0" destOrd="0" presId="urn:microsoft.com/office/officeart/2005/8/layout/orgChart1"/>
    <dgm:cxn modelId="{0EF5E739-B9A1-D545-9F74-B45770E81311}" type="presParOf" srcId="{7F9B7FE8-9ECB-B84E-AB1B-EC87F2C1BA43}" destId="{34C8D67E-2649-A442-8A03-7F50D80B6E5E}" srcOrd="0" destOrd="0" presId="urn:microsoft.com/office/officeart/2005/8/layout/orgChart1"/>
    <dgm:cxn modelId="{14B68E7F-DF2A-A744-9D6D-5BAAA4F6B1FF}" type="presParOf" srcId="{7F9B7FE8-9ECB-B84E-AB1B-EC87F2C1BA43}" destId="{967CD3B7-0697-3640-91FD-8A3F9EC7A4F6}" srcOrd="1" destOrd="0" presId="urn:microsoft.com/office/officeart/2005/8/layout/orgChart1"/>
    <dgm:cxn modelId="{420FAC5E-1A18-1F4A-B05E-023B30EE9312}" type="presParOf" srcId="{AFF11B29-6077-374A-98F1-56FCC1AE7C91}" destId="{7B50BA2A-2065-4C4A-9AD5-8137B7204124}" srcOrd="1" destOrd="0" presId="urn:microsoft.com/office/officeart/2005/8/layout/orgChart1"/>
    <dgm:cxn modelId="{CF9DD5CD-8520-7D4B-8A91-802A9523482E}" type="presParOf" srcId="{AFF11B29-6077-374A-98F1-56FCC1AE7C91}" destId="{81DC997A-92FA-4048-8A8E-A225E9D24545}" srcOrd="2" destOrd="0" presId="urn:microsoft.com/office/officeart/2005/8/layout/orgChart1"/>
    <dgm:cxn modelId="{03FBE9DD-2B42-0940-930B-B3895C049B6A}" type="presParOf" srcId="{5F6741EE-3AF4-2D4F-AC24-861DF6134A67}" destId="{55A42E0D-D4B8-E443-89A2-008905E58732}" srcOrd="8" destOrd="0" presId="urn:microsoft.com/office/officeart/2005/8/layout/orgChart1"/>
    <dgm:cxn modelId="{5F3FB277-C4CA-5441-8372-9B6772A7B624}" type="presParOf" srcId="{5F6741EE-3AF4-2D4F-AC24-861DF6134A67}" destId="{B1F4A9A0-26A6-F143-9C9D-46FC2970ACA0}" srcOrd="9" destOrd="0" presId="urn:microsoft.com/office/officeart/2005/8/layout/orgChart1"/>
    <dgm:cxn modelId="{76B17681-941B-844F-AF0D-4F56FE76D077}" type="presParOf" srcId="{B1F4A9A0-26A6-F143-9C9D-46FC2970ACA0}" destId="{CDD82060-40B4-1149-8D0E-E157EA2C9FE5}" srcOrd="0" destOrd="0" presId="urn:microsoft.com/office/officeart/2005/8/layout/orgChart1"/>
    <dgm:cxn modelId="{12DD67F2-0868-0544-9C17-46426F48B498}" type="presParOf" srcId="{CDD82060-40B4-1149-8D0E-E157EA2C9FE5}" destId="{244E8C5F-0CC9-7242-ACE1-FCECD218D8EF}" srcOrd="0" destOrd="0" presId="urn:microsoft.com/office/officeart/2005/8/layout/orgChart1"/>
    <dgm:cxn modelId="{A67C58F5-6FC6-404E-8E5C-9BAC91434099}" type="presParOf" srcId="{CDD82060-40B4-1149-8D0E-E157EA2C9FE5}" destId="{F9BC3BF3-BA42-F947-AEC9-9DDF14DAA33F}" srcOrd="1" destOrd="0" presId="urn:microsoft.com/office/officeart/2005/8/layout/orgChart1"/>
    <dgm:cxn modelId="{265B1C1D-5B85-1C43-98BA-2F270D072C37}" type="presParOf" srcId="{B1F4A9A0-26A6-F143-9C9D-46FC2970ACA0}" destId="{70E35CFC-4E24-4643-AB5D-C0596BF70629}" srcOrd="1" destOrd="0" presId="urn:microsoft.com/office/officeart/2005/8/layout/orgChart1"/>
    <dgm:cxn modelId="{02B5B45C-0FE2-2444-AA47-316FD0BD5CE0}" type="presParOf" srcId="{B1F4A9A0-26A6-F143-9C9D-46FC2970ACA0}" destId="{003B0A8A-89BC-1D43-8083-AA96D7E8F5D6}" srcOrd="2" destOrd="0" presId="urn:microsoft.com/office/officeart/2005/8/layout/orgChart1"/>
    <dgm:cxn modelId="{178E2F36-F24A-8140-AC04-06F5D705C144}" type="presParOf" srcId="{889824BE-5C65-E247-8A21-E3CB223F3285}" destId="{E4DECF8F-2530-9144-85DD-5A76A5486091}" srcOrd="2" destOrd="0" presId="urn:microsoft.com/office/officeart/2005/8/layout/orgChart1"/>
    <dgm:cxn modelId="{9047A3F5-AC0D-AE45-9EF2-879C052AE4B5}" type="presParOf" srcId="{216E33F2-2703-4E0B-97D7-11F3ACBAEE15}" destId="{762316B7-25BF-5D43-851C-A0D9F024E71C}" srcOrd="8" destOrd="0" presId="urn:microsoft.com/office/officeart/2005/8/layout/orgChart1"/>
    <dgm:cxn modelId="{64FCC67E-92AC-A548-876D-43B5DF5E5C6B}" type="presParOf" srcId="{216E33F2-2703-4E0B-97D7-11F3ACBAEE15}" destId="{0760A8E0-5145-1B4F-80BC-ED6E724BD23E}" srcOrd="9" destOrd="0" presId="urn:microsoft.com/office/officeart/2005/8/layout/orgChart1"/>
    <dgm:cxn modelId="{68C67056-424B-2F4F-B0F2-1F9278F9B71D}" type="presParOf" srcId="{0760A8E0-5145-1B4F-80BC-ED6E724BD23E}" destId="{55B03446-7562-744F-B29B-943EFDD45793}" srcOrd="0" destOrd="0" presId="urn:microsoft.com/office/officeart/2005/8/layout/orgChart1"/>
    <dgm:cxn modelId="{39B6A289-7B38-1A43-B07B-DBC10A11C526}" type="presParOf" srcId="{55B03446-7562-744F-B29B-943EFDD45793}" destId="{46A89796-4B6C-704A-963A-947D10D94A4A}" srcOrd="0" destOrd="0" presId="urn:microsoft.com/office/officeart/2005/8/layout/orgChart1"/>
    <dgm:cxn modelId="{54A0ED3C-324E-774A-BA44-EC3D3F2FCCA8}" type="presParOf" srcId="{55B03446-7562-744F-B29B-943EFDD45793}" destId="{94E185D5-5AFE-314D-B798-4AF0C4BFB98F}" srcOrd="1" destOrd="0" presId="urn:microsoft.com/office/officeart/2005/8/layout/orgChart1"/>
    <dgm:cxn modelId="{7E5D2E7A-AD30-8D4A-9D29-7B8608DBD15A}" type="presParOf" srcId="{0760A8E0-5145-1B4F-80BC-ED6E724BD23E}" destId="{FC3438D5-7808-2F4A-B55B-7765CD194AA1}" srcOrd="1" destOrd="0" presId="urn:microsoft.com/office/officeart/2005/8/layout/orgChart1"/>
    <dgm:cxn modelId="{5E803CEA-FFDD-484B-B941-C406915F33A2}" type="presParOf" srcId="{0760A8E0-5145-1B4F-80BC-ED6E724BD23E}" destId="{22B74446-A378-8840-8B7A-3D5DC892433D}" srcOrd="2" destOrd="0" presId="urn:microsoft.com/office/officeart/2005/8/layout/orgChart1"/>
    <dgm:cxn modelId="{46267ACD-A2C1-EE48-B032-379C5481215A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Operations  Excellence</a:t>
          </a:r>
        </a:p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APAC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ADF31DCB-5799-5343-95E6-25909596ABF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Corporate Governance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9E2DD459-C8B3-2F4E-9EEB-E87C71E4D0F6}" type="parTrans" cxnId="{E8AB950E-D18C-2C45-8633-7B52F6CEE5C5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037ACE16-AA82-B648-9DB4-7B7F4C333FB0}" type="sibTrans" cxnId="{E8AB950E-D18C-2C45-8633-7B52F6CEE5C5}">
      <dgm:prSet/>
      <dgm:spPr/>
      <dgm:t>
        <a:bodyPr/>
        <a:lstStyle/>
        <a:p>
          <a:endParaRPr lang="en-GB"/>
        </a:p>
      </dgm:t>
    </dgm:pt>
    <dgm:pt modelId="{C1A0FD8D-D7B7-3E45-BB5B-A08488DD9314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Management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1C58E6DC-BD21-5B44-ABF7-F0C1F7614702}" type="parTrans" cxnId="{5600DAA5-BFF2-E24F-A835-D439E9C68A4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2D70CAE6-E062-FC48-B1D5-68986C435935}" type="sibTrans" cxnId="{5600DAA5-BFF2-E24F-A835-D439E9C68A43}">
      <dgm:prSet/>
      <dgm:spPr/>
      <dgm:t>
        <a:bodyPr/>
        <a:lstStyle/>
        <a:p>
          <a:endParaRPr lang="en-GB"/>
        </a:p>
      </dgm:t>
    </dgm:pt>
    <dgm:pt modelId="{3AD3C1DA-1893-814B-8FA0-B087B3C158A3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Human Resources &amp; PRO/GRO</a:t>
          </a:r>
        </a:p>
      </dgm:t>
    </dgm:pt>
    <dgm:pt modelId="{05A61EC7-2B2C-A740-8C25-A1D997CA8D18}" type="parTrans" cxnId="{B69C5F71-9FB3-ED4B-BF70-2A1B1F9E2A2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7FA31AF8-DECF-2B43-9047-9F3AAF281029}" type="sibTrans" cxnId="{B69C5F71-9FB3-ED4B-BF70-2A1B1F9E2A23}">
      <dgm:prSet/>
      <dgm:spPr/>
      <dgm:t>
        <a:bodyPr/>
        <a:lstStyle/>
        <a:p>
          <a:endParaRPr lang="en-GB"/>
        </a:p>
      </dgm:t>
    </dgm:pt>
    <dgm:pt modelId="{A9F0B38D-1900-E24E-94B9-C77B5F3D0AB9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Financial Management</a:t>
          </a:r>
        </a:p>
      </dgm:t>
    </dgm:pt>
    <dgm:pt modelId="{EED0090E-F5BB-B444-B3FA-9ADA2551A07E}" type="parTrans" cxnId="{8E9DF8AC-FB06-314E-A262-23F14A713CC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EB677A8E-2ECA-2642-B090-4C8CD09997D0}" type="sibTrans" cxnId="{8E9DF8AC-FB06-314E-A262-23F14A713CC7}">
      <dgm:prSet/>
      <dgm:spPr/>
      <dgm:t>
        <a:bodyPr/>
        <a:lstStyle/>
        <a:p>
          <a:endParaRPr lang="en-GB"/>
        </a:p>
      </dgm:t>
    </dgm:pt>
    <dgm:pt modelId="{16FA6457-22B8-0740-8DE7-0596E25A756D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Business Development</a:t>
          </a:r>
        </a:p>
      </dgm:t>
    </dgm:pt>
    <dgm:pt modelId="{24DD3CA6-0C7D-A747-8DA5-15BA5B2E1CA6}" type="parTrans" cxnId="{3ABE88D2-818E-9446-BADC-A4D2B15D0AC1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8517AE96-0115-334B-90B5-B3176C876FB8}" type="sibTrans" cxnId="{3ABE88D2-818E-9446-BADC-A4D2B15D0AC1}">
      <dgm:prSet/>
      <dgm:spPr/>
      <dgm:t>
        <a:bodyPr/>
        <a:lstStyle/>
        <a:p>
          <a:endParaRPr lang="en-GB"/>
        </a:p>
      </dgm:t>
    </dgm:pt>
    <dgm:pt modelId="{A3AE2800-A3F8-2248-800E-23AE93C56DEE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</a:t>
          </a:r>
        </a:p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(Cross-sell &amp; Upsell)</a:t>
          </a:r>
        </a:p>
      </dgm:t>
    </dgm:pt>
    <dgm:pt modelId="{17D0BA72-93D1-A44E-979A-9AACD88EC629}" type="parTrans" cxnId="{794AF7C0-C895-CA45-97C0-2FE8F97E272B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45D7A162-4AEF-D24F-9C80-412044369B13}" type="sibTrans" cxnId="{794AF7C0-C895-CA45-97C0-2FE8F97E272B}">
      <dgm:prSet/>
      <dgm:spPr/>
      <dgm:t>
        <a:bodyPr/>
        <a:lstStyle/>
        <a:p>
          <a:endParaRPr lang="en-GB"/>
        </a:p>
      </dgm:t>
    </dgm:pt>
    <dgm:pt modelId="{BE0E200A-0AC8-A140-B3EF-C31D2899134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Analyst </a:t>
          </a:r>
        </a:p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Analyst </a:t>
          </a:r>
        </a:p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Analyst</a:t>
          </a:r>
        </a:p>
      </dgm:t>
    </dgm:pt>
    <dgm:pt modelId="{C219842D-AAD8-8342-A699-ADB6E95BB689}" type="parTrans" cxnId="{E9FAEE88-63E1-0049-BBD8-6833C75330CD}">
      <dgm:prSet/>
      <dgm:spPr/>
      <dgm:t>
        <a:bodyPr/>
        <a:lstStyle/>
        <a:p>
          <a:endParaRPr lang="en-US"/>
        </a:p>
      </dgm:t>
    </dgm:pt>
    <dgm:pt modelId="{85A15668-EACA-3D41-B3D2-4D9CCFFC88A8}" type="sibTrans" cxnId="{E9FAEE88-63E1-0049-BBD8-6833C75330CD}">
      <dgm:prSet/>
      <dgm:spPr/>
      <dgm:t>
        <a:bodyPr/>
        <a:lstStyle/>
        <a:p>
          <a:endParaRPr lang="en-US"/>
        </a:p>
      </dgm:t>
    </dgm:pt>
    <dgm:pt modelId="{147429FC-6D2B-5C48-B6D6-BF614FA36C0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Engineer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Architect (or)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Advisor</a:t>
          </a:r>
        </a:p>
      </dgm:t>
    </dgm:pt>
    <dgm:pt modelId="{423583C6-93D6-4B49-B00F-D5D7EDB7E5D5}" type="parTrans" cxnId="{F557A52C-F847-E547-A5AA-E9B27CA10A6C}">
      <dgm:prSet/>
      <dgm:spPr/>
      <dgm:t>
        <a:bodyPr/>
        <a:lstStyle/>
        <a:p>
          <a:endParaRPr lang="en-US"/>
        </a:p>
      </dgm:t>
    </dgm:pt>
    <dgm:pt modelId="{10949294-5CC3-9047-94CA-424E11A750FD}" type="sibTrans" cxnId="{F557A52C-F847-E547-A5AA-E9B27CA10A6C}">
      <dgm:prSet/>
      <dgm:spPr/>
      <dgm:t>
        <a:bodyPr/>
        <a:lstStyle/>
        <a:p>
          <a:endParaRPr lang="en-US"/>
        </a:p>
      </dgm:t>
    </dgm:pt>
    <dgm:pt modelId="{97C562F1-0CF3-2248-B31D-83B2ABB17132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Associate</a:t>
          </a:r>
        </a:p>
      </dgm:t>
    </dgm:pt>
    <dgm:pt modelId="{32C3261E-E839-A145-87FF-E2C59BAE184E}" type="parTrans" cxnId="{F48EC770-BD84-BC48-BCDD-5BA96C45A879}">
      <dgm:prSet/>
      <dgm:spPr/>
      <dgm:t>
        <a:bodyPr/>
        <a:lstStyle/>
        <a:p>
          <a:endParaRPr lang="en-US"/>
        </a:p>
      </dgm:t>
    </dgm:pt>
    <dgm:pt modelId="{707F4D00-A0E8-3C47-8F1F-B982766ECEFC}" type="sibTrans" cxnId="{F48EC770-BD84-BC48-BCDD-5BA96C45A879}">
      <dgm:prSet/>
      <dgm:spPr/>
      <dgm:t>
        <a:bodyPr/>
        <a:lstStyle/>
        <a:p>
          <a:endParaRPr lang="en-US"/>
        </a:p>
      </dgm:t>
    </dgm:pt>
    <dgm:pt modelId="{ABE0BA64-2C38-804C-9BDD-5253501CCB51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Delivery</a:t>
          </a:r>
        </a:p>
      </dgm:t>
    </dgm:pt>
    <dgm:pt modelId="{3AADE5EC-AB3E-E045-9785-B8285E360482}" type="parTrans" cxnId="{070F698E-2CDF-7347-95DE-06579A621896}">
      <dgm:prSet/>
      <dgm:spPr/>
      <dgm:t>
        <a:bodyPr/>
        <a:lstStyle/>
        <a:p>
          <a:endParaRPr lang="en-GB"/>
        </a:p>
      </dgm:t>
    </dgm:pt>
    <dgm:pt modelId="{D75273EA-2AD5-D74B-8B58-96D30C821CD5}" type="sibTrans" cxnId="{070F698E-2CDF-7347-95DE-06579A621896}">
      <dgm:prSet/>
      <dgm:spPr/>
      <dgm:t>
        <a:bodyPr/>
        <a:lstStyle/>
        <a:p>
          <a:endParaRPr lang="en-GB"/>
        </a:p>
      </dgm:t>
    </dgm:pt>
    <dgm:pt modelId="{1952DD16-71DD-B847-B927-A8305468E829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Global</a:t>
          </a:r>
          <a:r>
            <a:rPr lang="en-GB" sz="20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</a:t>
          </a:r>
        </a:p>
      </dgm:t>
    </dgm:pt>
    <dgm:pt modelId="{4868E352-B480-4D41-981C-AEB478623212}" type="parTrans" cxnId="{EFDA2F46-7682-3C45-BF6E-3F6A0AD6238D}">
      <dgm:prSet/>
      <dgm:spPr/>
      <dgm:t>
        <a:bodyPr/>
        <a:lstStyle/>
        <a:p>
          <a:endParaRPr lang="en-GB"/>
        </a:p>
      </dgm:t>
    </dgm:pt>
    <dgm:pt modelId="{22582D49-C477-4340-9AAB-D87B33B76E60}" type="sibTrans" cxnId="{EFDA2F46-7682-3C45-BF6E-3F6A0AD6238D}">
      <dgm:prSet/>
      <dgm:spPr/>
      <dgm:t>
        <a:bodyPr/>
        <a:lstStyle/>
        <a:p>
          <a:endParaRPr lang="en-GB"/>
        </a:p>
      </dgm:t>
    </dgm:pt>
    <dgm:pt modelId="{6244AADB-D49B-A44D-9B5F-EF16D009548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Local</a:t>
          </a:r>
          <a:r>
            <a:rPr lang="en-GB" sz="20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</a:t>
          </a:r>
        </a:p>
      </dgm:t>
    </dgm:pt>
    <dgm:pt modelId="{D8EE18DE-520E-0A48-8335-15B25B5D7149}" type="parTrans" cxnId="{18EED7A9-2C8C-CD4B-A7FC-34789B7B8FCA}">
      <dgm:prSet/>
      <dgm:spPr/>
      <dgm:t>
        <a:bodyPr/>
        <a:lstStyle/>
        <a:p>
          <a:endParaRPr lang="en-GB"/>
        </a:p>
      </dgm:t>
    </dgm:pt>
    <dgm:pt modelId="{DF1A3CAB-89CB-A143-9D6B-D4632E8671D8}" type="sibTrans" cxnId="{18EED7A9-2C8C-CD4B-A7FC-34789B7B8FCA}">
      <dgm:prSet/>
      <dgm:spPr/>
      <dgm:t>
        <a:bodyPr/>
        <a:lstStyle/>
        <a:p>
          <a:endParaRPr lang="en-GB"/>
        </a:p>
      </dgm:t>
    </dgm:pt>
    <dgm:pt modelId="{190049A4-6627-8241-91D2-997B79B7204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Software Delivery</a:t>
          </a:r>
        </a:p>
      </dgm:t>
    </dgm:pt>
    <dgm:pt modelId="{72BF363B-1045-1942-B266-E1001F5A1AD8}" type="parTrans" cxnId="{5722A920-E600-7A41-B084-603662FB97F5}">
      <dgm:prSet/>
      <dgm:spPr/>
      <dgm:t>
        <a:bodyPr/>
        <a:lstStyle/>
        <a:p>
          <a:endParaRPr lang="en-GB"/>
        </a:p>
      </dgm:t>
    </dgm:pt>
    <dgm:pt modelId="{82BE7278-D0C5-6B45-AD62-88ADA2C0E867}" type="sibTrans" cxnId="{5722A920-E600-7A41-B084-603662FB97F5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999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4FDF7D36-2118-4A40-AF20-41C584BDCE61}" type="pres">
      <dgm:prSet presAssocID="{9E2DD459-C8B3-2F4E-9EEB-E87C71E4D0F6}" presName="Name35" presStyleLbl="parChTrans1D3" presStyleIdx="0" presStyleCnt="8"/>
      <dgm:spPr/>
    </dgm:pt>
    <dgm:pt modelId="{289C2307-B571-E743-9E44-06343549A7E8}" type="pres">
      <dgm:prSet presAssocID="{ADF31DCB-5799-5343-95E6-25909596ABF5}" presName="hierRoot2" presStyleCnt="0">
        <dgm:presLayoutVars>
          <dgm:hierBranch/>
        </dgm:presLayoutVars>
      </dgm:prSet>
      <dgm:spPr/>
    </dgm:pt>
    <dgm:pt modelId="{42927754-0CB5-854D-A875-DF30D1F96706}" type="pres">
      <dgm:prSet presAssocID="{ADF31DCB-5799-5343-95E6-25909596ABF5}" presName="rootComposite" presStyleCnt="0"/>
      <dgm:spPr/>
    </dgm:pt>
    <dgm:pt modelId="{911E128D-94FA-BF44-8E46-BB8147030CF8}" type="pres">
      <dgm:prSet presAssocID="{ADF31DCB-5799-5343-95E6-25909596ABF5}" presName="rootText" presStyleLbl="node3" presStyleIdx="0" presStyleCnt="8">
        <dgm:presLayoutVars>
          <dgm:chPref val="3"/>
        </dgm:presLayoutVars>
      </dgm:prSet>
      <dgm:spPr/>
    </dgm:pt>
    <dgm:pt modelId="{C5284F2A-72EF-B44B-AC36-C5C741523655}" type="pres">
      <dgm:prSet presAssocID="{ADF31DCB-5799-5343-95E6-25909596ABF5}" presName="rootConnector" presStyleLbl="node3" presStyleIdx="0" presStyleCnt="8"/>
      <dgm:spPr/>
    </dgm:pt>
    <dgm:pt modelId="{F7A7D78E-0CB5-0D4D-9D2E-431653B4434F}" type="pres">
      <dgm:prSet presAssocID="{ADF31DCB-5799-5343-95E6-25909596ABF5}" presName="hierChild4" presStyleCnt="0"/>
      <dgm:spPr/>
    </dgm:pt>
    <dgm:pt modelId="{D1AADA7D-5A19-7F49-8EA9-AE54F804C8F6}" type="pres">
      <dgm:prSet presAssocID="{ADF31DCB-5799-5343-95E6-25909596ABF5}" presName="hierChild5" presStyleCnt="0"/>
      <dgm:spPr/>
    </dgm:pt>
    <dgm:pt modelId="{E14D2276-1F7D-6947-99E3-E163F5BB8884}" type="pres">
      <dgm:prSet presAssocID="{72BF363B-1045-1942-B266-E1001F5A1AD8}" presName="Name35" presStyleLbl="parChTrans1D3" presStyleIdx="1" presStyleCnt="8"/>
      <dgm:spPr/>
    </dgm:pt>
    <dgm:pt modelId="{0D88A870-7DBB-114E-AE21-DBE11C61BAB6}" type="pres">
      <dgm:prSet presAssocID="{190049A4-6627-8241-91D2-997B79B72045}" presName="hierRoot2" presStyleCnt="0">
        <dgm:presLayoutVars>
          <dgm:hierBranch val="init"/>
        </dgm:presLayoutVars>
      </dgm:prSet>
      <dgm:spPr/>
    </dgm:pt>
    <dgm:pt modelId="{C8C923F1-8C07-6C4F-873B-C495D572229E}" type="pres">
      <dgm:prSet presAssocID="{190049A4-6627-8241-91D2-997B79B72045}" presName="rootComposite" presStyleCnt="0"/>
      <dgm:spPr/>
    </dgm:pt>
    <dgm:pt modelId="{ACA22204-15A2-5849-B88D-FFCFE68F5FDA}" type="pres">
      <dgm:prSet presAssocID="{190049A4-6627-8241-91D2-997B79B72045}" presName="rootText" presStyleLbl="node3" presStyleIdx="1" presStyleCnt="8">
        <dgm:presLayoutVars>
          <dgm:chPref val="3"/>
        </dgm:presLayoutVars>
      </dgm:prSet>
      <dgm:spPr>
        <a:xfrm>
          <a:off x="1449822" y="2609972"/>
          <a:ext cx="1196498" cy="598249"/>
        </a:xfrm>
        <a:prstGeom prst="rect">
          <a:avLst/>
        </a:prstGeom>
      </dgm:spPr>
    </dgm:pt>
    <dgm:pt modelId="{81D855BB-F2CD-C048-B33A-DE792801F4FD}" type="pres">
      <dgm:prSet presAssocID="{190049A4-6627-8241-91D2-997B79B72045}" presName="rootConnector" presStyleLbl="node3" presStyleIdx="1" presStyleCnt="8"/>
      <dgm:spPr/>
    </dgm:pt>
    <dgm:pt modelId="{62C6FC7B-28DF-BC42-82DF-2587E724F339}" type="pres">
      <dgm:prSet presAssocID="{190049A4-6627-8241-91D2-997B79B72045}" presName="hierChild4" presStyleCnt="0"/>
      <dgm:spPr/>
    </dgm:pt>
    <dgm:pt modelId="{4736E146-4624-E94D-BE2F-6F5D93FE7032}" type="pres">
      <dgm:prSet presAssocID="{190049A4-6627-8241-91D2-997B79B72045}" presName="hierChild5" presStyleCnt="0"/>
      <dgm:spPr/>
    </dgm:pt>
    <dgm:pt modelId="{38F0650A-4BE0-AE46-BC76-567836FE3ACB}" type="pres">
      <dgm:prSet presAssocID="{3AADE5EC-AB3E-E045-9785-B8285E360482}" presName="Name35" presStyleLbl="parChTrans1D3" presStyleIdx="2" presStyleCnt="8"/>
      <dgm:spPr/>
    </dgm:pt>
    <dgm:pt modelId="{CB7B19A2-0F2C-5845-8058-B7660B89DBD3}" type="pres">
      <dgm:prSet presAssocID="{ABE0BA64-2C38-804C-9BDD-5253501CCB51}" presName="hierRoot2" presStyleCnt="0">
        <dgm:presLayoutVars>
          <dgm:hierBranch val="init"/>
        </dgm:presLayoutVars>
      </dgm:prSet>
      <dgm:spPr/>
    </dgm:pt>
    <dgm:pt modelId="{09CCE9E1-B49E-2642-9AC1-474EACEA5EB3}" type="pres">
      <dgm:prSet presAssocID="{ABE0BA64-2C38-804C-9BDD-5253501CCB51}" presName="rootComposite" presStyleCnt="0"/>
      <dgm:spPr/>
    </dgm:pt>
    <dgm:pt modelId="{AB42AEFE-B1CC-404F-8994-A21947849D9B}" type="pres">
      <dgm:prSet presAssocID="{ABE0BA64-2C38-804C-9BDD-5253501CCB51}" presName="rootText" presStyleLbl="node3" presStyleIdx="2" presStyleCnt="8">
        <dgm:presLayoutVars>
          <dgm:chPref val="3"/>
        </dgm:presLayoutVars>
      </dgm:prSet>
      <dgm:spPr>
        <a:xfrm>
          <a:off x="1449822" y="2609972"/>
          <a:ext cx="1196498" cy="598249"/>
        </a:xfrm>
        <a:prstGeom prst="rect">
          <a:avLst/>
        </a:prstGeom>
      </dgm:spPr>
    </dgm:pt>
    <dgm:pt modelId="{FD21A3BB-FD85-B74E-B067-99C830DE00AE}" type="pres">
      <dgm:prSet presAssocID="{ABE0BA64-2C38-804C-9BDD-5253501CCB51}" presName="rootConnector" presStyleLbl="node3" presStyleIdx="2" presStyleCnt="8"/>
      <dgm:spPr/>
    </dgm:pt>
    <dgm:pt modelId="{B6740BBE-CAAD-2842-A234-CB8750D6EE37}" type="pres">
      <dgm:prSet presAssocID="{ABE0BA64-2C38-804C-9BDD-5253501CCB51}" presName="hierChild4" presStyleCnt="0"/>
      <dgm:spPr/>
    </dgm:pt>
    <dgm:pt modelId="{E9603027-594F-9141-B54A-371374429CF3}" type="pres">
      <dgm:prSet presAssocID="{4868E352-B480-4D41-981C-AEB478623212}" presName="Name37" presStyleLbl="parChTrans1D4" presStyleIdx="0" presStyleCnt="5"/>
      <dgm:spPr/>
    </dgm:pt>
    <dgm:pt modelId="{301F4F82-811D-1B42-9E44-28894A6C2A73}" type="pres">
      <dgm:prSet presAssocID="{1952DD16-71DD-B847-B927-A8305468E829}" presName="hierRoot2" presStyleCnt="0">
        <dgm:presLayoutVars>
          <dgm:hierBranch val="init"/>
        </dgm:presLayoutVars>
      </dgm:prSet>
      <dgm:spPr/>
    </dgm:pt>
    <dgm:pt modelId="{7BF050D1-19A3-7849-8676-9E64A352E7BA}" type="pres">
      <dgm:prSet presAssocID="{1952DD16-71DD-B847-B927-A8305468E829}" presName="rootComposite" presStyleCnt="0"/>
      <dgm:spPr/>
    </dgm:pt>
    <dgm:pt modelId="{CF3AB103-2AD2-E549-B090-A3759437DFAD}" type="pres">
      <dgm:prSet presAssocID="{1952DD16-71DD-B847-B927-A8305468E829}" presName="rootText" presStyleLbl="node4" presStyleIdx="0" presStyleCnt="5">
        <dgm:presLayoutVars>
          <dgm:chPref val="3"/>
        </dgm:presLayoutVars>
      </dgm:prSet>
      <dgm:spPr>
        <a:xfrm>
          <a:off x="1748946" y="3459485"/>
          <a:ext cx="1196498" cy="598249"/>
        </a:xfrm>
        <a:prstGeom prst="rect">
          <a:avLst/>
        </a:prstGeom>
      </dgm:spPr>
    </dgm:pt>
    <dgm:pt modelId="{D33A2332-56E0-B64D-BD5E-4B92F3BD33F3}" type="pres">
      <dgm:prSet presAssocID="{1952DD16-71DD-B847-B927-A8305468E829}" presName="rootConnector" presStyleLbl="node4" presStyleIdx="0" presStyleCnt="5"/>
      <dgm:spPr/>
    </dgm:pt>
    <dgm:pt modelId="{A1F2637B-203F-084D-9076-C64797A99BF4}" type="pres">
      <dgm:prSet presAssocID="{1952DD16-71DD-B847-B927-A8305468E829}" presName="hierChild4" presStyleCnt="0"/>
      <dgm:spPr/>
    </dgm:pt>
    <dgm:pt modelId="{66827D4C-E0EB-4247-8513-0C0408BE24D3}" type="pres">
      <dgm:prSet presAssocID="{1952DD16-71DD-B847-B927-A8305468E829}" presName="hierChild5" presStyleCnt="0"/>
      <dgm:spPr/>
    </dgm:pt>
    <dgm:pt modelId="{C4E2BF70-E027-924F-94F8-E5C8CC359488}" type="pres">
      <dgm:prSet presAssocID="{D8EE18DE-520E-0A48-8335-15B25B5D7149}" presName="Name37" presStyleLbl="parChTrans1D4" presStyleIdx="1" presStyleCnt="5"/>
      <dgm:spPr/>
    </dgm:pt>
    <dgm:pt modelId="{8BAFF741-5263-F34C-86B3-CF7489171A88}" type="pres">
      <dgm:prSet presAssocID="{6244AADB-D49B-A44D-9B5F-EF16D009548D}" presName="hierRoot2" presStyleCnt="0">
        <dgm:presLayoutVars>
          <dgm:hierBranch val="init"/>
        </dgm:presLayoutVars>
      </dgm:prSet>
      <dgm:spPr/>
    </dgm:pt>
    <dgm:pt modelId="{02DC1CD7-2C36-5F4F-A941-EAA2EDABBC5B}" type="pres">
      <dgm:prSet presAssocID="{6244AADB-D49B-A44D-9B5F-EF16D009548D}" presName="rootComposite" presStyleCnt="0"/>
      <dgm:spPr/>
    </dgm:pt>
    <dgm:pt modelId="{9A33BEEE-2679-A342-9B0C-C7B53B5E7BD5}" type="pres">
      <dgm:prSet presAssocID="{6244AADB-D49B-A44D-9B5F-EF16D009548D}" presName="rootText" presStyleLbl="node4" presStyleIdx="1" presStyleCnt="5">
        <dgm:presLayoutVars>
          <dgm:chPref val="3"/>
        </dgm:presLayoutVars>
      </dgm:prSet>
      <dgm:spPr>
        <a:xfrm>
          <a:off x="1748946" y="4308999"/>
          <a:ext cx="1196498" cy="598249"/>
        </a:xfrm>
        <a:prstGeom prst="rect">
          <a:avLst/>
        </a:prstGeom>
      </dgm:spPr>
    </dgm:pt>
    <dgm:pt modelId="{C36954B6-3F81-114A-8A0B-C9292502BF94}" type="pres">
      <dgm:prSet presAssocID="{6244AADB-D49B-A44D-9B5F-EF16D009548D}" presName="rootConnector" presStyleLbl="node4" presStyleIdx="1" presStyleCnt="5"/>
      <dgm:spPr/>
    </dgm:pt>
    <dgm:pt modelId="{919343FE-FA54-A34B-85EC-38828E69C259}" type="pres">
      <dgm:prSet presAssocID="{6244AADB-D49B-A44D-9B5F-EF16D009548D}" presName="hierChild4" presStyleCnt="0"/>
      <dgm:spPr/>
    </dgm:pt>
    <dgm:pt modelId="{887B9AE5-9068-7940-B3F8-298580A89437}" type="pres">
      <dgm:prSet presAssocID="{6244AADB-D49B-A44D-9B5F-EF16D009548D}" presName="hierChild5" presStyleCnt="0"/>
      <dgm:spPr/>
    </dgm:pt>
    <dgm:pt modelId="{D5C5DDB8-0F69-DE47-8067-7FEEEE796DB8}" type="pres">
      <dgm:prSet presAssocID="{ABE0BA64-2C38-804C-9BDD-5253501CCB51}" presName="hierChild5" presStyleCnt="0"/>
      <dgm:spPr/>
    </dgm:pt>
    <dgm:pt modelId="{9CE54EED-73A9-6045-A4EC-625DC1DD0F62}" type="pres">
      <dgm:prSet presAssocID="{05A61EC7-2B2C-A740-8C25-A1D997CA8D18}" presName="Name35" presStyleLbl="parChTrans1D3" presStyleIdx="3" presStyleCnt="8"/>
      <dgm:spPr/>
    </dgm:pt>
    <dgm:pt modelId="{4AA00271-13FB-CA47-8307-2F4F6B608778}" type="pres">
      <dgm:prSet presAssocID="{3AD3C1DA-1893-814B-8FA0-B087B3C158A3}" presName="hierRoot2" presStyleCnt="0">
        <dgm:presLayoutVars>
          <dgm:hierBranch/>
        </dgm:presLayoutVars>
      </dgm:prSet>
      <dgm:spPr/>
    </dgm:pt>
    <dgm:pt modelId="{B98C86BC-083C-7C41-BA39-E2D8A6C30812}" type="pres">
      <dgm:prSet presAssocID="{3AD3C1DA-1893-814B-8FA0-B087B3C158A3}" presName="rootComposite" presStyleCnt="0"/>
      <dgm:spPr/>
    </dgm:pt>
    <dgm:pt modelId="{C1E31E91-2B79-1540-A19C-2B7F4D564338}" type="pres">
      <dgm:prSet presAssocID="{3AD3C1DA-1893-814B-8FA0-B087B3C158A3}" presName="rootText" presStyleLbl="node3" presStyleIdx="3" presStyleCnt="8">
        <dgm:presLayoutVars>
          <dgm:chPref val="3"/>
        </dgm:presLayoutVars>
      </dgm:prSet>
      <dgm:spPr/>
    </dgm:pt>
    <dgm:pt modelId="{3322CA7A-C901-994E-92C4-4370DD525C67}" type="pres">
      <dgm:prSet presAssocID="{3AD3C1DA-1893-814B-8FA0-B087B3C158A3}" presName="rootConnector" presStyleLbl="node3" presStyleIdx="3" presStyleCnt="8"/>
      <dgm:spPr/>
    </dgm:pt>
    <dgm:pt modelId="{BA63BCE9-7322-D247-8FA4-6B3983BE44D5}" type="pres">
      <dgm:prSet presAssocID="{3AD3C1DA-1893-814B-8FA0-B087B3C158A3}" presName="hierChild4" presStyleCnt="0"/>
      <dgm:spPr/>
    </dgm:pt>
    <dgm:pt modelId="{011F5513-E8E6-B84D-8F28-2AA56889EA95}" type="pres">
      <dgm:prSet presAssocID="{3AD3C1DA-1893-814B-8FA0-B087B3C158A3}" presName="hierChild5" presStyleCnt="0"/>
      <dgm:spPr/>
    </dgm:pt>
    <dgm:pt modelId="{FB55D5CC-465B-F242-BD63-2FF227E113D0}" type="pres">
      <dgm:prSet presAssocID="{1C58E6DC-BD21-5B44-ABF7-F0C1F7614702}" presName="Name35" presStyleLbl="parChTrans1D3" presStyleIdx="4" presStyleCnt="8"/>
      <dgm:spPr/>
    </dgm:pt>
    <dgm:pt modelId="{47218C52-FF9B-FA40-917C-80AB5617B67F}" type="pres">
      <dgm:prSet presAssocID="{C1A0FD8D-D7B7-3E45-BB5B-A08488DD9314}" presName="hierRoot2" presStyleCnt="0">
        <dgm:presLayoutVars>
          <dgm:hierBranch/>
        </dgm:presLayoutVars>
      </dgm:prSet>
      <dgm:spPr/>
    </dgm:pt>
    <dgm:pt modelId="{0D4DA728-949C-254F-A0B1-0E8ED2AEB6A6}" type="pres">
      <dgm:prSet presAssocID="{C1A0FD8D-D7B7-3E45-BB5B-A08488DD9314}" presName="rootComposite" presStyleCnt="0"/>
      <dgm:spPr/>
    </dgm:pt>
    <dgm:pt modelId="{AF96E8C7-0D60-7F46-A635-5D3DEB9C1418}" type="pres">
      <dgm:prSet presAssocID="{C1A0FD8D-D7B7-3E45-BB5B-A08488DD9314}" presName="rootText" presStyleLbl="node3" presStyleIdx="4" presStyleCnt="8">
        <dgm:presLayoutVars>
          <dgm:chPref val="3"/>
        </dgm:presLayoutVars>
      </dgm:prSet>
      <dgm:spPr/>
    </dgm:pt>
    <dgm:pt modelId="{B20A3FC2-D985-E647-BFAB-59AE9AA82A17}" type="pres">
      <dgm:prSet presAssocID="{C1A0FD8D-D7B7-3E45-BB5B-A08488DD9314}" presName="rootConnector" presStyleLbl="node3" presStyleIdx="4" presStyleCnt="8"/>
      <dgm:spPr/>
    </dgm:pt>
    <dgm:pt modelId="{C1F9D03D-087B-2443-84EE-7604540B14F7}" type="pres">
      <dgm:prSet presAssocID="{C1A0FD8D-D7B7-3E45-BB5B-A08488DD9314}" presName="hierChild4" presStyleCnt="0"/>
      <dgm:spPr/>
    </dgm:pt>
    <dgm:pt modelId="{61AD8806-637A-7D40-9CF6-A5418C80FCFC}" type="pres">
      <dgm:prSet presAssocID="{32C3261E-E839-A145-87FF-E2C59BAE184E}" presName="Name35" presStyleLbl="parChTrans1D4" presStyleIdx="2" presStyleCnt="5"/>
      <dgm:spPr/>
    </dgm:pt>
    <dgm:pt modelId="{24129870-A870-4B44-9773-8E1BC184F3AE}" type="pres">
      <dgm:prSet presAssocID="{97C562F1-0CF3-2248-B31D-83B2ABB17132}" presName="hierRoot2" presStyleCnt="0">
        <dgm:presLayoutVars>
          <dgm:hierBranch val="init"/>
        </dgm:presLayoutVars>
      </dgm:prSet>
      <dgm:spPr/>
    </dgm:pt>
    <dgm:pt modelId="{5FAE287B-E4AF-1347-8A2E-A0B7FDFC4647}" type="pres">
      <dgm:prSet presAssocID="{97C562F1-0CF3-2248-B31D-83B2ABB17132}" presName="rootComposite" presStyleCnt="0"/>
      <dgm:spPr/>
    </dgm:pt>
    <dgm:pt modelId="{2A24D56D-4E47-2441-9ADE-1A510E524573}" type="pres">
      <dgm:prSet presAssocID="{97C562F1-0CF3-2248-B31D-83B2ABB17132}" presName="rootText" presStyleLbl="node4" presStyleIdx="2" presStyleCnt="5" custScaleX="117829" custScaleY="185944">
        <dgm:presLayoutVars>
          <dgm:chPref val="3"/>
        </dgm:presLayoutVars>
      </dgm:prSet>
      <dgm:spPr>
        <a:xfrm>
          <a:off x="3683" y="4276943"/>
          <a:ext cx="1649179" cy="824589"/>
        </a:xfrm>
        <a:prstGeom prst="rect">
          <a:avLst/>
        </a:prstGeom>
      </dgm:spPr>
    </dgm:pt>
    <dgm:pt modelId="{78788810-A50E-B342-8348-D7498C77BD6F}" type="pres">
      <dgm:prSet presAssocID="{97C562F1-0CF3-2248-B31D-83B2ABB17132}" presName="rootConnector" presStyleLbl="node4" presStyleIdx="2" presStyleCnt="5"/>
      <dgm:spPr/>
    </dgm:pt>
    <dgm:pt modelId="{741F51F7-443A-FE41-BB95-46ADD598B6CD}" type="pres">
      <dgm:prSet presAssocID="{97C562F1-0CF3-2248-B31D-83B2ABB17132}" presName="hierChild4" presStyleCnt="0"/>
      <dgm:spPr/>
    </dgm:pt>
    <dgm:pt modelId="{0FA1A8A1-0290-6347-B56E-BD7259012043}" type="pres">
      <dgm:prSet presAssocID="{97C562F1-0CF3-2248-B31D-83B2ABB17132}" presName="hierChild5" presStyleCnt="0"/>
      <dgm:spPr/>
    </dgm:pt>
    <dgm:pt modelId="{C5DB51FE-1600-9C4B-8A5B-C2F50A8490B9}" type="pres">
      <dgm:prSet presAssocID="{C219842D-AAD8-8342-A699-ADB6E95BB689}" presName="Name35" presStyleLbl="parChTrans1D4" presStyleIdx="3" presStyleCnt="5"/>
      <dgm:spPr/>
    </dgm:pt>
    <dgm:pt modelId="{616B2E7F-4EB3-DE4C-8B66-6DB621C860D7}" type="pres">
      <dgm:prSet presAssocID="{BE0E200A-0AC8-A140-B3EF-C31D28991345}" presName="hierRoot2" presStyleCnt="0">
        <dgm:presLayoutVars>
          <dgm:hierBranch val="init"/>
        </dgm:presLayoutVars>
      </dgm:prSet>
      <dgm:spPr/>
    </dgm:pt>
    <dgm:pt modelId="{D9ACA4F7-39AF-8D47-B461-85CF086475C9}" type="pres">
      <dgm:prSet presAssocID="{BE0E200A-0AC8-A140-B3EF-C31D28991345}" presName="rootComposite" presStyleCnt="0"/>
      <dgm:spPr/>
    </dgm:pt>
    <dgm:pt modelId="{7C7775F7-7200-A44F-AA19-2D056C898147}" type="pres">
      <dgm:prSet presAssocID="{BE0E200A-0AC8-A140-B3EF-C31D28991345}" presName="rootText" presStyleLbl="node4" presStyleIdx="3" presStyleCnt="5" custScaleX="133080" custScaleY="195659">
        <dgm:presLayoutVars>
          <dgm:chPref val="3"/>
        </dgm:presLayoutVars>
      </dgm:prSet>
      <dgm:spPr>
        <a:xfrm>
          <a:off x="1999190" y="4136561"/>
          <a:ext cx="1649179" cy="824589"/>
        </a:xfrm>
        <a:prstGeom prst="rect">
          <a:avLst/>
        </a:prstGeom>
      </dgm:spPr>
    </dgm:pt>
    <dgm:pt modelId="{D26F1ACF-3955-584A-95F1-4D97222B912E}" type="pres">
      <dgm:prSet presAssocID="{BE0E200A-0AC8-A140-B3EF-C31D28991345}" presName="rootConnector" presStyleLbl="node4" presStyleIdx="3" presStyleCnt="5"/>
      <dgm:spPr/>
    </dgm:pt>
    <dgm:pt modelId="{0CFAADEE-6D58-5541-8DD0-DD0F33C721B4}" type="pres">
      <dgm:prSet presAssocID="{BE0E200A-0AC8-A140-B3EF-C31D28991345}" presName="hierChild4" presStyleCnt="0"/>
      <dgm:spPr/>
    </dgm:pt>
    <dgm:pt modelId="{48066088-8F70-E145-8903-7B4CC081DF21}" type="pres">
      <dgm:prSet presAssocID="{BE0E200A-0AC8-A140-B3EF-C31D28991345}" presName="hierChild5" presStyleCnt="0"/>
      <dgm:spPr/>
    </dgm:pt>
    <dgm:pt modelId="{68AEE948-EEC8-7D4C-9BE7-1ABAF91CA94B}" type="pres">
      <dgm:prSet presAssocID="{423583C6-93D6-4B49-B00F-D5D7EDB7E5D5}" presName="Name35" presStyleLbl="parChTrans1D4" presStyleIdx="4" presStyleCnt="5"/>
      <dgm:spPr/>
    </dgm:pt>
    <dgm:pt modelId="{A7438B48-4CCF-1A4C-909A-6BA241089215}" type="pres">
      <dgm:prSet presAssocID="{147429FC-6D2B-5C48-B6D6-BF614FA36C0A}" presName="hierRoot2" presStyleCnt="0">
        <dgm:presLayoutVars>
          <dgm:hierBranch val="init"/>
        </dgm:presLayoutVars>
      </dgm:prSet>
      <dgm:spPr/>
    </dgm:pt>
    <dgm:pt modelId="{D5B63FF3-4DC1-7644-9074-5F01DE5B5880}" type="pres">
      <dgm:prSet presAssocID="{147429FC-6D2B-5C48-B6D6-BF614FA36C0A}" presName="rootComposite" presStyleCnt="0"/>
      <dgm:spPr/>
    </dgm:pt>
    <dgm:pt modelId="{8E68F13E-BA61-4544-B6FB-09CBBAC2C548}" type="pres">
      <dgm:prSet presAssocID="{147429FC-6D2B-5C48-B6D6-BF614FA36C0A}" presName="rootText" presStyleLbl="node4" presStyleIdx="4" presStyleCnt="5" custScaleX="160434" custScaleY="177777">
        <dgm:presLayoutVars>
          <dgm:chPref val="3"/>
        </dgm:presLayoutVars>
      </dgm:prSet>
      <dgm:spPr>
        <a:xfrm>
          <a:off x="2996944" y="4276943"/>
          <a:ext cx="1649179" cy="824589"/>
        </a:xfrm>
        <a:prstGeom prst="rect">
          <a:avLst/>
        </a:prstGeom>
      </dgm:spPr>
    </dgm:pt>
    <dgm:pt modelId="{8AD3E6D5-6520-AA44-9F0E-A0C82A3781D6}" type="pres">
      <dgm:prSet presAssocID="{147429FC-6D2B-5C48-B6D6-BF614FA36C0A}" presName="rootConnector" presStyleLbl="node4" presStyleIdx="4" presStyleCnt="5"/>
      <dgm:spPr/>
    </dgm:pt>
    <dgm:pt modelId="{100620EC-4D59-0944-BC8E-8976EB0D8728}" type="pres">
      <dgm:prSet presAssocID="{147429FC-6D2B-5C48-B6D6-BF614FA36C0A}" presName="hierChild4" presStyleCnt="0"/>
      <dgm:spPr/>
    </dgm:pt>
    <dgm:pt modelId="{E154F442-47E1-FE4C-9EFD-344F72EF4F5C}" type="pres">
      <dgm:prSet presAssocID="{147429FC-6D2B-5C48-B6D6-BF614FA36C0A}" presName="hierChild5" presStyleCnt="0"/>
      <dgm:spPr/>
    </dgm:pt>
    <dgm:pt modelId="{2727EABB-5836-B648-A704-4427163A4260}" type="pres">
      <dgm:prSet presAssocID="{C1A0FD8D-D7B7-3E45-BB5B-A08488DD9314}" presName="hierChild5" presStyleCnt="0"/>
      <dgm:spPr/>
    </dgm:pt>
    <dgm:pt modelId="{55C0FC81-1FAA-0D40-99EF-94FBB1EF7851}" type="pres">
      <dgm:prSet presAssocID="{EED0090E-F5BB-B444-B3FA-9ADA2551A07E}" presName="Name35" presStyleLbl="parChTrans1D3" presStyleIdx="5" presStyleCnt="8"/>
      <dgm:spPr/>
    </dgm:pt>
    <dgm:pt modelId="{7D64AF63-1E7A-194F-BB9B-B53F985BD020}" type="pres">
      <dgm:prSet presAssocID="{A9F0B38D-1900-E24E-94B9-C77B5F3D0AB9}" presName="hierRoot2" presStyleCnt="0">
        <dgm:presLayoutVars>
          <dgm:hierBranch/>
        </dgm:presLayoutVars>
      </dgm:prSet>
      <dgm:spPr/>
    </dgm:pt>
    <dgm:pt modelId="{8BD2222B-9CA1-5C4D-80B5-02F557D10D4F}" type="pres">
      <dgm:prSet presAssocID="{A9F0B38D-1900-E24E-94B9-C77B5F3D0AB9}" presName="rootComposite" presStyleCnt="0"/>
      <dgm:spPr/>
    </dgm:pt>
    <dgm:pt modelId="{93551EB6-3480-A44E-96BC-CFEA8870CD7A}" type="pres">
      <dgm:prSet presAssocID="{A9F0B38D-1900-E24E-94B9-C77B5F3D0AB9}" presName="rootText" presStyleLbl="node3" presStyleIdx="5" presStyleCnt="8">
        <dgm:presLayoutVars>
          <dgm:chPref val="3"/>
        </dgm:presLayoutVars>
      </dgm:prSet>
      <dgm:spPr/>
    </dgm:pt>
    <dgm:pt modelId="{F8E49C00-4A56-3D4F-854B-742AE15344B7}" type="pres">
      <dgm:prSet presAssocID="{A9F0B38D-1900-E24E-94B9-C77B5F3D0AB9}" presName="rootConnector" presStyleLbl="node3" presStyleIdx="5" presStyleCnt="8"/>
      <dgm:spPr/>
    </dgm:pt>
    <dgm:pt modelId="{F71C50E7-5924-2743-839A-F6D68154FC96}" type="pres">
      <dgm:prSet presAssocID="{A9F0B38D-1900-E24E-94B9-C77B5F3D0AB9}" presName="hierChild4" presStyleCnt="0"/>
      <dgm:spPr/>
    </dgm:pt>
    <dgm:pt modelId="{755CDB2A-57D4-6245-A260-638AB6423C68}" type="pres">
      <dgm:prSet presAssocID="{A9F0B38D-1900-E24E-94B9-C77B5F3D0AB9}" presName="hierChild5" presStyleCnt="0"/>
      <dgm:spPr/>
    </dgm:pt>
    <dgm:pt modelId="{FCD550A0-9A61-2A40-8337-3700D0947EF0}" type="pres">
      <dgm:prSet presAssocID="{24DD3CA6-0C7D-A747-8DA5-15BA5B2E1CA6}" presName="Name35" presStyleLbl="parChTrans1D3" presStyleIdx="6" presStyleCnt="8"/>
      <dgm:spPr/>
    </dgm:pt>
    <dgm:pt modelId="{BEFA396A-CBC7-BE4E-BF19-947F247283C2}" type="pres">
      <dgm:prSet presAssocID="{16FA6457-22B8-0740-8DE7-0596E25A756D}" presName="hierRoot2" presStyleCnt="0">
        <dgm:presLayoutVars>
          <dgm:hierBranch/>
        </dgm:presLayoutVars>
      </dgm:prSet>
      <dgm:spPr/>
    </dgm:pt>
    <dgm:pt modelId="{BB11F7E0-706F-9042-A32F-F27F879E2F84}" type="pres">
      <dgm:prSet presAssocID="{16FA6457-22B8-0740-8DE7-0596E25A756D}" presName="rootComposite" presStyleCnt="0"/>
      <dgm:spPr/>
    </dgm:pt>
    <dgm:pt modelId="{F4EA1E8A-73ED-3D48-BC47-323249167205}" type="pres">
      <dgm:prSet presAssocID="{16FA6457-22B8-0740-8DE7-0596E25A756D}" presName="rootText" presStyleLbl="node3" presStyleIdx="6" presStyleCnt="8">
        <dgm:presLayoutVars>
          <dgm:chPref val="3"/>
        </dgm:presLayoutVars>
      </dgm:prSet>
      <dgm:spPr/>
    </dgm:pt>
    <dgm:pt modelId="{EC6A275C-3E7F-9948-B26D-0376B2969FA2}" type="pres">
      <dgm:prSet presAssocID="{16FA6457-22B8-0740-8DE7-0596E25A756D}" presName="rootConnector" presStyleLbl="node3" presStyleIdx="6" presStyleCnt="8"/>
      <dgm:spPr/>
    </dgm:pt>
    <dgm:pt modelId="{432F1EA6-06D8-BA41-AAEA-F8D600C4CE37}" type="pres">
      <dgm:prSet presAssocID="{16FA6457-22B8-0740-8DE7-0596E25A756D}" presName="hierChild4" presStyleCnt="0"/>
      <dgm:spPr/>
    </dgm:pt>
    <dgm:pt modelId="{0947D03B-66EE-1D47-B187-D0A0E4C3B878}" type="pres">
      <dgm:prSet presAssocID="{16FA6457-22B8-0740-8DE7-0596E25A756D}" presName="hierChild5" presStyleCnt="0"/>
      <dgm:spPr/>
    </dgm:pt>
    <dgm:pt modelId="{42CB711D-8EF9-8549-B4A9-49107175D9AB}" type="pres">
      <dgm:prSet presAssocID="{17D0BA72-93D1-A44E-979A-9AACD88EC629}" presName="Name35" presStyleLbl="parChTrans1D3" presStyleIdx="7" presStyleCnt="8"/>
      <dgm:spPr/>
    </dgm:pt>
    <dgm:pt modelId="{ECED8106-BBDD-7E4D-8362-9504CBB887A1}" type="pres">
      <dgm:prSet presAssocID="{A3AE2800-A3F8-2248-800E-23AE93C56DEE}" presName="hierRoot2" presStyleCnt="0">
        <dgm:presLayoutVars>
          <dgm:hierBranch/>
        </dgm:presLayoutVars>
      </dgm:prSet>
      <dgm:spPr/>
    </dgm:pt>
    <dgm:pt modelId="{C4A2C6F1-21D4-7F49-8B7E-BC0135283912}" type="pres">
      <dgm:prSet presAssocID="{A3AE2800-A3F8-2248-800E-23AE93C56DEE}" presName="rootComposite" presStyleCnt="0"/>
      <dgm:spPr/>
    </dgm:pt>
    <dgm:pt modelId="{6D3E8884-15A4-E84B-A398-77A639345F39}" type="pres">
      <dgm:prSet presAssocID="{A3AE2800-A3F8-2248-800E-23AE93C56DEE}" presName="rootText" presStyleLbl="node3" presStyleIdx="7" presStyleCnt="8" custScaleY="121104">
        <dgm:presLayoutVars>
          <dgm:chPref val="3"/>
        </dgm:presLayoutVars>
      </dgm:prSet>
      <dgm:spPr/>
    </dgm:pt>
    <dgm:pt modelId="{1B8F5A67-9A41-E94D-AB0A-3306617A1304}" type="pres">
      <dgm:prSet presAssocID="{A3AE2800-A3F8-2248-800E-23AE93C56DEE}" presName="rootConnector" presStyleLbl="node3" presStyleIdx="7" presStyleCnt="8"/>
      <dgm:spPr/>
    </dgm:pt>
    <dgm:pt modelId="{A4AD45D5-3D61-354B-B865-D11B30345B5D}" type="pres">
      <dgm:prSet presAssocID="{A3AE2800-A3F8-2248-800E-23AE93C56DEE}" presName="hierChild4" presStyleCnt="0"/>
      <dgm:spPr/>
    </dgm:pt>
    <dgm:pt modelId="{03275D02-EC21-2F49-95B6-0D105F32C9BF}" type="pres">
      <dgm:prSet presAssocID="{A3AE2800-A3F8-2248-800E-23AE93C56DEE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BB39A40D-3153-F14C-8F3B-7C981FC7B7C3}" type="presOf" srcId="{05A61EC7-2B2C-A740-8C25-A1D997CA8D18}" destId="{9CE54EED-73A9-6045-A4EC-625DC1DD0F62}" srcOrd="0" destOrd="0" presId="urn:microsoft.com/office/officeart/2005/8/layout/orgChart1"/>
    <dgm:cxn modelId="{E8AB950E-D18C-2C45-8633-7B52F6CEE5C5}" srcId="{C49CCD62-0EB8-8645-8373-96472B6C4235}" destId="{ADF31DCB-5799-5343-95E6-25909596ABF5}" srcOrd="0" destOrd="0" parTransId="{9E2DD459-C8B3-2F4E-9EEB-E87C71E4D0F6}" sibTransId="{037ACE16-AA82-B648-9DB4-7B7F4C333FB0}"/>
    <dgm:cxn modelId="{2C6D8216-6323-FB4D-B5A5-812B872B92F8}" type="presOf" srcId="{3AD3C1DA-1893-814B-8FA0-B087B3C158A3}" destId="{C1E31E91-2B79-1540-A19C-2B7F4D564338}" srcOrd="0" destOrd="0" presId="urn:microsoft.com/office/officeart/2005/8/layout/orgChart1"/>
    <dgm:cxn modelId="{5722A920-E600-7A41-B084-603662FB97F5}" srcId="{C49CCD62-0EB8-8645-8373-96472B6C4235}" destId="{190049A4-6627-8241-91D2-997B79B72045}" srcOrd="1" destOrd="0" parTransId="{72BF363B-1045-1942-B266-E1001F5A1AD8}" sibTransId="{82BE7278-D0C5-6B45-AD62-88ADA2C0E867}"/>
    <dgm:cxn modelId="{14544B22-2835-B145-8613-DEE6D7B2A22E}" type="presOf" srcId="{BE0E200A-0AC8-A140-B3EF-C31D28991345}" destId="{D26F1ACF-3955-584A-95F1-4D97222B912E}" srcOrd="1" destOrd="0" presId="urn:microsoft.com/office/officeart/2005/8/layout/orgChart1"/>
    <dgm:cxn modelId="{3B5AA527-8D55-3E41-8971-D99BF324215E}" type="presOf" srcId="{ABE0BA64-2C38-804C-9BDD-5253501CCB51}" destId="{AB42AEFE-B1CC-404F-8994-A21947849D9B}" srcOrd="0" destOrd="0" presId="urn:microsoft.com/office/officeart/2005/8/layout/orgChart1"/>
    <dgm:cxn modelId="{1528062A-281A-134A-8D59-8783780F3B43}" type="presOf" srcId="{190049A4-6627-8241-91D2-997B79B72045}" destId="{81D855BB-F2CD-C048-B33A-DE792801F4FD}" srcOrd="1" destOrd="0" presId="urn:microsoft.com/office/officeart/2005/8/layout/orgChart1"/>
    <dgm:cxn modelId="{F557A52C-F847-E547-A5AA-E9B27CA10A6C}" srcId="{C1A0FD8D-D7B7-3E45-BB5B-A08488DD9314}" destId="{147429FC-6D2B-5C48-B6D6-BF614FA36C0A}" srcOrd="2" destOrd="0" parTransId="{423583C6-93D6-4B49-B00F-D5D7EDB7E5D5}" sibTransId="{10949294-5CC3-9047-94CA-424E11A750FD}"/>
    <dgm:cxn modelId="{EA08B62D-BF41-D744-BE8D-7532EA57C113}" type="presOf" srcId="{C49CCD62-0EB8-8645-8373-96472B6C4235}" destId="{B6080F30-0673-0A46-AC3F-D991EF15F8C0}" srcOrd="1" destOrd="0" presId="urn:microsoft.com/office/officeart/2005/8/layout/orgChart1"/>
    <dgm:cxn modelId="{2879B237-5238-DB43-8613-BADA23ADA310}" type="presOf" srcId="{3AD3C1DA-1893-814B-8FA0-B087B3C158A3}" destId="{3322CA7A-C901-994E-92C4-4370DD525C67}" srcOrd="1" destOrd="0" presId="urn:microsoft.com/office/officeart/2005/8/layout/orgChart1"/>
    <dgm:cxn modelId="{AE768438-B3EE-484D-B3D7-F2A67B7FD38F}" type="presOf" srcId="{ADF31DCB-5799-5343-95E6-25909596ABF5}" destId="{911E128D-94FA-BF44-8E46-BB8147030CF8}" srcOrd="0" destOrd="0" presId="urn:microsoft.com/office/officeart/2005/8/layout/orgChart1"/>
    <dgm:cxn modelId="{786D345C-C287-0544-8037-16F2412547FD}" type="presOf" srcId="{147429FC-6D2B-5C48-B6D6-BF614FA36C0A}" destId="{8E68F13E-BA61-4544-B6FB-09CBBAC2C548}" srcOrd="0" destOrd="0" presId="urn:microsoft.com/office/officeart/2005/8/layout/orgChart1"/>
    <dgm:cxn modelId="{747BC841-9C08-EA4A-9946-698403F189CD}" type="presOf" srcId="{54AAB238-EC17-114E-BA83-BA62415A491B}" destId="{2C1E1E79-11FD-8543-9506-2B9AD165DF3E}" srcOrd="0" destOrd="0" presId="urn:microsoft.com/office/officeart/2005/8/layout/orgChart1"/>
    <dgm:cxn modelId="{40B06562-B3E3-5D44-AB2D-83603293E090}" type="presOf" srcId="{66E6E319-5CF3-46CB-8937-186ED130592B}" destId="{571598D2-4E78-4139-8778-98389672B5C5}" srcOrd="1" destOrd="0" presId="urn:microsoft.com/office/officeart/2005/8/layout/orgChart1"/>
    <dgm:cxn modelId="{4B8BCC45-F1F4-3A4A-98D1-2B56FEBD2A6E}" type="presOf" srcId="{C49CCD62-0EB8-8645-8373-96472B6C4235}" destId="{99B2C32E-1ACA-D845-8227-A2545D046D5D}" srcOrd="0" destOrd="0" presId="urn:microsoft.com/office/officeart/2005/8/layout/orgChart1"/>
    <dgm:cxn modelId="{EFDA2F46-7682-3C45-BF6E-3F6A0AD6238D}" srcId="{ABE0BA64-2C38-804C-9BDD-5253501CCB51}" destId="{1952DD16-71DD-B847-B927-A8305468E829}" srcOrd="0" destOrd="0" parTransId="{4868E352-B480-4D41-981C-AEB478623212}" sibTransId="{22582D49-C477-4340-9AAB-D87B33B76E60}"/>
    <dgm:cxn modelId="{E7A54E47-AC1B-E44A-B702-50C94825152C}" type="presOf" srcId="{66E6E319-5CF3-46CB-8937-186ED130592B}" destId="{F2195423-66FB-401F-8FE0-6694B3AA07AD}" srcOrd="0" destOrd="0" presId="urn:microsoft.com/office/officeart/2005/8/layout/orgChart1"/>
    <dgm:cxn modelId="{61635D49-F1AF-A140-80C0-E80CE1599237}" type="presOf" srcId="{A9F0B38D-1900-E24E-94B9-C77B5F3D0AB9}" destId="{93551EB6-3480-A44E-96BC-CFEA8870CD7A}" srcOrd="0" destOrd="0" presId="urn:microsoft.com/office/officeart/2005/8/layout/orgChart1"/>
    <dgm:cxn modelId="{0BF3086A-BE4D-F849-A5A5-1D07E7B43789}" type="presOf" srcId="{A3AE2800-A3F8-2248-800E-23AE93C56DEE}" destId="{6D3E8884-15A4-E84B-A398-77A639345F39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F48EC770-BD84-BC48-BCDD-5BA96C45A879}" srcId="{C1A0FD8D-D7B7-3E45-BB5B-A08488DD9314}" destId="{97C562F1-0CF3-2248-B31D-83B2ABB17132}" srcOrd="0" destOrd="0" parTransId="{32C3261E-E839-A145-87FF-E2C59BAE184E}" sibTransId="{707F4D00-A0E8-3C47-8F1F-B982766ECEFC}"/>
    <dgm:cxn modelId="{B69C5F71-9FB3-ED4B-BF70-2A1B1F9E2A23}" srcId="{C49CCD62-0EB8-8645-8373-96472B6C4235}" destId="{3AD3C1DA-1893-814B-8FA0-B087B3C158A3}" srcOrd="3" destOrd="0" parTransId="{05A61EC7-2B2C-A740-8C25-A1D997CA8D18}" sibTransId="{7FA31AF8-DECF-2B43-9047-9F3AAF281029}"/>
    <dgm:cxn modelId="{2C17B073-B3BD-5745-A244-EB01DB8611A6}" type="presOf" srcId="{97C562F1-0CF3-2248-B31D-83B2ABB17132}" destId="{2A24D56D-4E47-2441-9ADE-1A510E524573}" srcOrd="0" destOrd="0" presId="urn:microsoft.com/office/officeart/2005/8/layout/orgChart1"/>
    <dgm:cxn modelId="{883BE074-328F-C049-A94C-3F379455E6F1}" type="presOf" srcId="{1952DD16-71DD-B847-B927-A8305468E829}" destId="{D33A2332-56E0-B64D-BD5E-4B92F3BD33F3}" srcOrd="1" destOrd="0" presId="urn:microsoft.com/office/officeart/2005/8/layout/orgChart1"/>
    <dgm:cxn modelId="{AE148977-D4B4-6044-B202-ABEB9A8CBBFF}" type="presOf" srcId="{9E2DD459-C8B3-2F4E-9EEB-E87C71E4D0F6}" destId="{4FDF7D36-2118-4A40-AF20-41C584BDCE61}" srcOrd="0" destOrd="0" presId="urn:microsoft.com/office/officeart/2005/8/layout/orgChart1"/>
    <dgm:cxn modelId="{5476A177-BA13-994E-AA2F-BBDC953E2DAD}" type="presOf" srcId="{A9F0B38D-1900-E24E-94B9-C77B5F3D0AB9}" destId="{F8E49C00-4A56-3D4F-854B-742AE15344B7}" srcOrd="1" destOrd="0" presId="urn:microsoft.com/office/officeart/2005/8/layout/orgChart1"/>
    <dgm:cxn modelId="{FFBF4A7E-95FD-DB44-B52C-A74ECEE5C37F}" type="presOf" srcId="{423583C6-93D6-4B49-B00F-D5D7EDB7E5D5}" destId="{68AEE948-EEC8-7D4C-9BE7-1ABAF91CA94B}" srcOrd="0" destOrd="0" presId="urn:microsoft.com/office/officeart/2005/8/layout/orgChart1"/>
    <dgm:cxn modelId="{48FC0E82-8488-774E-B004-1C4641191A31}" type="presOf" srcId="{6244AADB-D49B-A44D-9B5F-EF16D009548D}" destId="{9A33BEEE-2679-A342-9B0C-C7B53B5E7BD5}" srcOrd="0" destOrd="0" presId="urn:microsoft.com/office/officeart/2005/8/layout/orgChart1"/>
    <dgm:cxn modelId="{6A0F7882-8DD7-594D-9D1C-6319D9BEBFE3}" type="presOf" srcId="{ABE0BA64-2C38-804C-9BDD-5253501CCB51}" destId="{FD21A3BB-FD85-B74E-B067-99C830DE00AE}" srcOrd="1" destOrd="0" presId="urn:microsoft.com/office/officeart/2005/8/layout/orgChart1"/>
    <dgm:cxn modelId="{E9FAEE88-63E1-0049-BBD8-6833C75330CD}" srcId="{C1A0FD8D-D7B7-3E45-BB5B-A08488DD9314}" destId="{BE0E200A-0AC8-A140-B3EF-C31D28991345}" srcOrd="1" destOrd="0" parTransId="{C219842D-AAD8-8342-A699-ADB6E95BB689}" sibTransId="{85A15668-EACA-3D41-B3D2-4D9CCFFC88A8}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070F698E-2CDF-7347-95DE-06579A621896}" srcId="{C49CCD62-0EB8-8645-8373-96472B6C4235}" destId="{ABE0BA64-2C38-804C-9BDD-5253501CCB51}" srcOrd="2" destOrd="0" parTransId="{3AADE5EC-AB3E-E045-9785-B8285E360482}" sibTransId="{D75273EA-2AD5-D74B-8B58-96D30C821CD5}"/>
    <dgm:cxn modelId="{0DD1EF92-F57F-714C-B345-81AB73865FB5}" type="presOf" srcId="{C1A0FD8D-D7B7-3E45-BB5B-A08488DD9314}" destId="{AF96E8C7-0D60-7F46-A635-5D3DEB9C1418}" srcOrd="0" destOrd="0" presId="urn:microsoft.com/office/officeart/2005/8/layout/orgChart1"/>
    <dgm:cxn modelId="{8E736B99-1893-A541-9BF7-19F0397655D6}" type="presOf" srcId="{147429FC-6D2B-5C48-B6D6-BF614FA36C0A}" destId="{8AD3E6D5-6520-AA44-9F0E-A0C82A3781D6}" srcOrd="1" destOrd="0" presId="urn:microsoft.com/office/officeart/2005/8/layout/orgChart1"/>
    <dgm:cxn modelId="{CD8ADB9C-C2C8-A948-869D-16A718D267FC}" type="presOf" srcId="{C1A0FD8D-D7B7-3E45-BB5B-A08488DD9314}" destId="{B20A3FC2-D985-E647-BFAB-59AE9AA82A17}" srcOrd="1" destOrd="0" presId="urn:microsoft.com/office/officeart/2005/8/layout/orgChart1"/>
    <dgm:cxn modelId="{5600DAA5-BFF2-E24F-A835-D439E9C68A43}" srcId="{C49CCD62-0EB8-8645-8373-96472B6C4235}" destId="{C1A0FD8D-D7B7-3E45-BB5B-A08488DD9314}" srcOrd="4" destOrd="0" parTransId="{1C58E6DC-BD21-5B44-ABF7-F0C1F7614702}" sibTransId="{2D70CAE6-E062-FC48-B1D5-68986C435935}"/>
    <dgm:cxn modelId="{18EED7A9-2C8C-CD4B-A7FC-34789B7B8FCA}" srcId="{ABE0BA64-2C38-804C-9BDD-5253501CCB51}" destId="{6244AADB-D49B-A44D-9B5F-EF16D009548D}" srcOrd="1" destOrd="0" parTransId="{D8EE18DE-520E-0A48-8335-15B25B5D7149}" sibTransId="{DF1A3CAB-89CB-A143-9D6B-D4632E8671D8}"/>
    <dgm:cxn modelId="{8E9DF8AC-FB06-314E-A262-23F14A713CC7}" srcId="{C49CCD62-0EB8-8645-8373-96472B6C4235}" destId="{A9F0B38D-1900-E24E-94B9-C77B5F3D0AB9}" srcOrd="5" destOrd="0" parTransId="{EED0090E-F5BB-B444-B3FA-9ADA2551A07E}" sibTransId="{EB677A8E-2ECA-2642-B090-4C8CD09997D0}"/>
    <dgm:cxn modelId="{ADEC5EAD-7725-584E-866F-F81343ABB756}" type="presOf" srcId="{A3AE2800-A3F8-2248-800E-23AE93C56DEE}" destId="{1B8F5A67-9A41-E94D-AB0A-3306617A1304}" srcOrd="1" destOrd="0" presId="urn:microsoft.com/office/officeart/2005/8/layout/orgChart1"/>
    <dgm:cxn modelId="{EC39C9B1-A0F0-E34C-B7EB-49DAE12B587C}" type="presOf" srcId="{ADF31DCB-5799-5343-95E6-25909596ABF5}" destId="{C5284F2A-72EF-B44B-AC36-C5C741523655}" srcOrd="1" destOrd="0" presId="urn:microsoft.com/office/officeart/2005/8/layout/orgChart1"/>
    <dgm:cxn modelId="{09CD14B6-8E8C-D847-B00A-29F459BAB83A}" type="presOf" srcId="{C219842D-AAD8-8342-A699-ADB6E95BB689}" destId="{C5DB51FE-1600-9C4B-8A5B-C2F50A8490B9}" srcOrd="0" destOrd="0" presId="urn:microsoft.com/office/officeart/2005/8/layout/orgChart1"/>
    <dgm:cxn modelId="{EFAB7FB6-6B21-7545-9D2F-C5558E49D1E3}" type="presOf" srcId="{32C3261E-E839-A145-87FF-E2C59BAE184E}" destId="{61AD8806-637A-7D40-9CF6-A5418C80FCFC}" srcOrd="0" destOrd="0" presId="urn:microsoft.com/office/officeart/2005/8/layout/orgChart1"/>
    <dgm:cxn modelId="{2AA14EB9-0FE1-254D-BFFD-8297744751A9}" type="presOf" srcId="{72BF363B-1045-1942-B266-E1001F5A1AD8}" destId="{E14D2276-1F7D-6947-99E3-E163F5BB8884}" srcOrd="0" destOrd="0" presId="urn:microsoft.com/office/officeart/2005/8/layout/orgChart1"/>
    <dgm:cxn modelId="{A4D3F3BF-76C6-8343-9D05-21C6E3C0E244}" type="presOf" srcId="{16FA6457-22B8-0740-8DE7-0596E25A756D}" destId="{F4EA1E8A-73ED-3D48-BC47-323249167205}" srcOrd="0" destOrd="0" presId="urn:microsoft.com/office/officeart/2005/8/layout/orgChart1"/>
    <dgm:cxn modelId="{679213C0-F38A-4F43-AA83-FA91564328A3}" type="presOf" srcId="{6244AADB-D49B-A44D-9B5F-EF16D009548D}" destId="{C36954B6-3F81-114A-8A0B-C9292502BF94}" srcOrd="1" destOrd="0" presId="urn:microsoft.com/office/officeart/2005/8/layout/orgChart1"/>
    <dgm:cxn modelId="{794AF7C0-C895-CA45-97C0-2FE8F97E272B}" srcId="{C49CCD62-0EB8-8645-8373-96472B6C4235}" destId="{A3AE2800-A3F8-2248-800E-23AE93C56DEE}" srcOrd="7" destOrd="0" parTransId="{17D0BA72-93D1-A44E-979A-9AACD88EC629}" sibTransId="{45D7A162-4AEF-D24F-9C80-412044369B13}"/>
    <dgm:cxn modelId="{345687D1-4507-F242-BDA3-87FBB4A45FD7}" type="presOf" srcId="{97C562F1-0CF3-2248-B31D-83B2ABB17132}" destId="{78788810-A50E-B342-8348-D7498C77BD6F}" srcOrd="1" destOrd="0" presId="urn:microsoft.com/office/officeart/2005/8/layout/orgChart1"/>
    <dgm:cxn modelId="{3ABE88D2-818E-9446-BADC-A4D2B15D0AC1}" srcId="{C49CCD62-0EB8-8645-8373-96472B6C4235}" destId="{16FA6457-22B8-0740-8DE7-0596E25A756D}" srcOrd="6" destOrd="0" parTransId="{24DD3CA6-0C7D-A747-8DA5-15BA5B2E1CA6}" sibTransId="{8517AE96-0115-334B-90B5-B3176C876FB8}"/>
    <dgm:cxn modelId="{E4E680D3-20ED-434C-831B-58FCE08E8A56}" type="presOf" srcId="{1952DD16-71DD-B847-B927-A8305468E829}" destId="{CF3AB103-2AD2-E549-B090-A3759437DFAD}" srcOrd="0" destOrd="0" presId="urn:microsoft.com/office/officeart/2005/8/layout/orgChart1"/>
    <dgm:cxn modelId="{B8F195D7-03B5-2B43-A650-DFE888E6480E}" type="presOf" srcId="{1C58E6DC-BD21-5B44-ABF7-F0C1F7614702}" destId="{FB55D5CC-465B-F242-BD63-2FF227E113D0}" srcOrd="0" destOrd="0" presId="urn:microsoft.com/office/officeart/2005/8/layout/orgChart1"/>
    <dgm:cxn modelId="{62B718DA-AF44-7F44-B872-A73D1BF257DF}" type="presOf" srcId="{BE0E200A-0AC8-A140-B3EF-C31D28991345}" destId="{7C7775F7-7200-A44F-AA19-2D056C898147}" srcOrd="0" destOrd="0" presId="urn:microsoft.com/office/officeart/2005/8/layout/orgChart1"/>
    <dgm:cxn modelId="{D2B554DA-C7A1-4D48-8925-2BE94EF6CFC6}" type="presOf" srcId="{D8EE18DE-520E-0A48-8335-15B25B5D7149}" destId="{C4E2BF70-E027-924F-94F8-E5C8CC359488}" srcOrd="0" destOrd="0" presId="urn:microsoft.com/office/officeart/2005/8/layout/orgChart1"/>
    <dgm:cxn modelId="{3FE771E3-9373-934E-81BD-17208A151A98}" type="presOf" srcId="{16FA6457-22B8-0740-8DE7-0596E25A756D}" destId="{EC6A275C-3E7F-9948-B26D-0376B2969FA2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7260D0F0-E2B1-2847-A162-63B85743C238}" type="presOf" srcId="{4868E352-B480-4D41-981C-AEB478623212}" destId="{E9603027-594F-9141-B54A-371374429CF3}" srcOrd="0" destOrd="0" presId="urn:microsoft.com/office/officeart/2005/8/layout/orgChart1"/>
    <dgm:cxn modelId="{13E3B3F4-7977-F84D-9298-152248737759}" type="presOf" srcId="{EED0090E-F5BB-B444-B3FA-9ADA2551A07E}" destId="{55C0FC81-1FAA-0D40-99EF-94FBB1EF7851}" srcOrd="0" destOrd="0" presId="urn:microsoft.com/office/officeart/2005/8/layout/orgChart1"/>
    <dgm:cxn modelId="{2F4992F6-A44E-6F4F-AF84-5E537BD6FF85}" type="presOf" srcId="{190049A4-6627-8241-91D2-997B79B72045}" destId="{ACA22204-15A2-5849-B88D-FFCFE68F5FDA}" srcOrd="0" destOrd="0" presId="urn:microsoft.com/office/officeart/2005/8/layout/orgChart1"/>
    <dgm:cxn modelId="{41FAAAFC-519D-6F45-B569-A022EE674595}" type="presOf" srcId="{17D0BA72-93D1-A44E-979A-9AACD88EC629}" destId="{42CB711D-8EF9-8549-B4A9-49107175D9AB}" srcOrd="0" destOrd="0" presId="urn:microsoft.com/office/officeart/2005/8/layout/orgChart1"/>
    <dgm:cxn modelId="{87CF57FD-D10D-744C-8368-3B325A788154}" type="presOf" srcId="{24DD3CA6-0C7D-A747-8DA5-15BA5B2E1CA6}" destId="{FCD550A0-9A61-2A40-8337-3700D0947EF0}" srcOrd="0" destOrd="0" presId="urn:microsoft.com/office/officeart/2005/8/layout/orgChart1"/>
    <dgm:cxn modelId="{2ADBB7FF-3817-AD4A-AFFC-DB6C99245B3F}" type="presOf" srcId="{3AADE5EC-AB3E-E045-9785-B8285E360482}" destId="{38F0650A-4BE0-AE46-BC76-567836FE3ACB}" srcOrd="0" destOrd="0" presId="urn:microsoft.com/office/officeart/2005/8/layout/orgChart1"/>
    <dgm:cxn modelId="{B5175E0E-D31C-6C44-8E5E-4FD8979E5B7E}" type="presParOf" srcId="{22A5DD9F-7D63-4893-8C80-F705374407E3}" destId="{3E2B7D9F-E475-486D-888B-57FD04AF1D3D}" srcOrd="0" destOrd="0" presId="urn:microsoft.com/office/officeart/2005/8/layout/orgChart1"/>
    <dgm:cxn modelId="{484239C2-ECD8-F843-B65F-2203F702D2E3}" type="presParOf" srcId="{3E2B7D9F-E475-486D-888B-57FD04AF1D3D}" destId="{1C81DBF1-C2FF-4756-A446-CD8A69EFBF60}" srcOrd="0" destOrd="0" presId="urn:microsoft.com/office/officeart/2005/8/layout/orgChart1"/>
    <dgm:cxn modelId="{DE331AF8-CD0C-2B48-B712-CE958B4C1C7C}" type="presParOf" srcId="{1C81DBF1-C2FF-4756-A446-CD8A69EFBF60}" destId="{F2195423-66FB-401F-8FE0-6694B3AA07AD}" srcOrd="0" destOrd="0" presId="urn:microsoft.com/office/officeart/2005/8/layout/orgChart1"/>
    <dgm:cxn modelId="{60A1FCC6-2E44-B74D-9DF0-CC6EA20A176E}" type="presParOf" srcId="{1C81DBF1-C2FF-4756-A446-CD8A69EFBF60}" destId="{571598D2-4E78-4139-8778-98389672B5C5}" srcOrd="1" destOrd="0" presId="urn:microsoft.com/office/officeart/2005/8/layout/orgChart1"/>
    <dgm:cxn modelId="{040B815D-D6B1-194E-9FDD-543852A39BDD}" type="presParOf" srcId="{3E2B7D9F-E475-486D-888B-57FD04AF1D3D}" destId="{216E33F2-2703-4E0B-97D7-11F3ACBAEE15}" srcOrd="1" destOrd="0" presId="urn:microsoft.com/office/officeart/2005/8/layout/orgChart1"/>
    <dgm:cxn modelId="{B35C692A-6FBD-4143-94AB-5607AE76A285}" type="presParOf" srcId="{216E33F2-2703-4E0B-97D7-11F3ACBAEE15}" destId="{2C1E1E79-11FD-8543-9506-2B9AD165DF3E}" srcOrd="0" destOrd="0" presId="urn:microsoft.com/office/officeart/2005/8/layout/orgChart1"/>
    <dgm:cxn modelId="{839E9D6C-0978-F348-9810-60F6FE48E022}" type="presParOf" srcId="{216E33F2-2703-4E0B-97D7-11F3ACBAEE15}" destId="{420228AE-2F26-1A41-8E7B-08AF14F298BE}" srcOrd="1" destOrd="0" presId="urn:microsoft.com/office/officeart/2005/8/layout/orgChart1"/>
    <dgm:cxn modelId="{5DB170CF-56E2-5243-96F6-128A903BB49C}" type="presParOf" srcId="{420228AE-2F26-1A41-8E7B-08AF14F298BE}" destId="{1E5A72DF-841D-6248-8B98-CA1E967AF91A}" srcOrd="0" destOrd="0" presId="urn:microsoft.com/office/officeart/2005/8/layout/orgChart1"/>
    <dgm:cxn modelId="{B98B172B-DCE8-6547-B08B-19977AA3ECED}" type="presParOf" srcId="{1E5A72DF-841D-6248-8B98-CA1E967AF91A}" destId="{99B2C32E-1ACA-D845-8227-A2545D046D5D}" srcOrd="0" destOrd="0" presId="urn:microsoft.com/office/officeart/2005/8/layout/orgChart1"/>
    <dgm:cxn modelId="{933E3688-0627-BF4E-B719-EB24E73887A0}" type="presParOf" srcId="{1E5A72DF-841D-6248-8B98-CA1E967AF91A}" destId="{B6080F30-0673-0A46-AC3F-D991EF15F8C0}" srcOrd="1" destOrd="0" presId="urn:microsoft.com/office/officeart/2005/8/layout/orgChart1"/>
    <dgm:cxn modelId="{71408E14-67C6-7A4B-B48B-039BFEEACEF4}" type="presParOf" srcId="{420228AE-2F26-1A41-8E7B-08AF14F298BE}" destId="{ADC7A12B-A9A3-2741-8771-28006BACA21E}" srcOrd="1" destOrd="0" presId="urn:microsoft.com/office/officeart/2005/8/layout/orgChart1"/>
    <dgm:cxn modelId="{5BF31037-FEE7-A14B-BA3D-BA0E233A347E}" type="presParOf" srcId="{ADC7A12B-A9A3-2741-8771-28006BACA21E}" destId="{4FDF7D36-2118-4A40-AF20-41C584BDCE61}" srcOrd="0" destOrd="0" presId="urn:microsoft.com/office/officeart/2005/8/layout/orgChart1"/>
    <dgm:cxn modelId="{89EF9D41-4F97-0147-9B2F-F2409253DB4B}" type="presParOf" srcId="{ADC7A12B-A9A3-2741-8771-28006BACA21E}" destId="{289C2307-B571-E743-9E44-06343549A7E8}" srcOrd="1" destOrd="0" presId="urn:microsoft.com/office/officeart/2005/8/layout/orgChart1"/>
    <dgm:cxn modelId="{27B085B9-9761-D942-BA59-84CA7F0263E7}" type="presParOf" srcId="{289C2307-B571-E743-9E44-06343549A7E8}" destId="{42927754-0CB5-854D-A875-DF30D1F96706}" srcOrd="0" destOrd="0" presId="urn:microsoft.com/office/officeart/2005/8/layout/orgChart1"/>
    <dgm:cxn modelId="{3DAAFF82-7F0D-C64C-9152-57559E3765FF}" type="presParOf" srcId="{42927754-0CB5-854D-A875-DF30D1F96706}" destId="{911E128D-94FA-BF44-8E46-BB8147030CF8}" srcOrd="0" destOrd="0" presId="urn:microsoft.com/office/officeart/2005/8/layout/orgChart1"/>
    <dgm:cxn modelId="{ABB100BD-C97C-834F-8A9F-3BA21E221191}" type="presParOf" srcId="{42927754-0CB5-854D-A875-DF30D1F96706}" destId="{C5284F2A-72EF-B44B-AC36-C5C741523655}" srcOrd="1" destOrd="0" presId="urn:microsoft.com/office/officeart/2005/8/layout/orgChart1"/>
    <dgm:cxn modelId="{905EA2FC-3D68-3441-AD48-869362A8F701}" type="presParOf" srcId="{289C2307-B571-E743-9E44-06343549A7E8}" destId="{F7A7D78E-0CB5-0D4D-9D2E-431653B4434F}" srcOrd="1" destOrd="0" presId="urn:microsoft.com/office/officeart/2005/8/layout/orgChart1"/>
    <dgm:cxn modelId="{5CB484FC-BE1D-1842-AE90-1E615D92BFEC}" type="presParOf" srcId="{289C2307-B571-E743-9E44-06343549A7E8}" destId="{D1AADA7D-5A19-7F49-8EA9-AE54F804C8F6}" srcOrd="2" destOrd="0" presId="urn:microsoft.com/office/officeart/2005/8/layout/orgChart1"/>
    <dgm:cxn modelId="{E6BAA198-AA25-5A42-9E41-B05CCB0DCCF2}" type="presParOf" srcId="{ADC7A12B-A9A3-2741-8771-28006BACA21E}" destId="{E14D2276-1F7D-6947-99E3-E163F5BB8884}" srcOrd="2" destOrd="0" presId="urn:microsoft.com/office/officeart/2005/8/layout/orgChart1"/>
    <dgm:cxn modelId="{947B5B33-7FF9-F04B-8384-FEE1041C9146}" type="presParOf" srcId="{ADC7A12B-A9A3-2741-8771-28006BACA21E}" destId="{0D88A870-7DBB-114E-AE21-DBE11C61BAB6}" srcOrd="3" destOrd="0" presId="urn:microsoft.com/office/officeart/2005/8/layout/orgChart1"/>
    <dgm:cxn modelId="{D2DE6EF2-AB02-A342-A718-61DBB81C6AF3}" type="presParOf" srcId="{0D88A870-7DBB-114E-AE21-DBE11C61BAB6}" destId="{C8C923F1-8C07-6C4F-873B-C495D572229E}" srcOrd="0" destOrd="0" presId="urn:microsoft.com/office/officeart/2005/8/layout/orgChart1"/>
    <dgm:cxn modelId="{13B073C7-239F-1A42-9E08-E8C76BCA6C4F}" type="presParOf" srcId="{C8C923F1-8C07-6C4F-873B-C495D572229E}" destId="{ACA22204-15A2-5849-B88D-FFCFE68F5FDA}" srcOrd="0" destOrd="0" presId="urn:microsoft.com/office/officeart/2005/8/layout/orgChart1"/>
    <dgm:cxn modelId="{D12BAF5F-5C77-9C43-B70A-C59E23C78A66}" type="presParOf" srcId="{C8C923F1-8C07-6C4F-873B-C495D572229E}" destId="{81D855BB-F2CD-C048-B33A-DE792801F4FD}" srcOrd="1" destOrd="0" presId="urn:microsoft.com/office/officeart/2005/8/layout/orgChart1"/>
    <dgm:cxn modelId="{F1520163-E0E3-A347-A047-639784910C9C}" type="presParOf" srcId="{0D88A870-7DBB-114E-AE21-DBE11C61BAB6}" destId="{62C6FC7B-28DF-BC42-82DF-2587E724F339}" srcOrd="1" destOrd="0" presId="urn:microsoft.com/office/officeart/2005/8/layout/orgChart1"/>
    <dgm:cxn modelId="{3A9DE4EF-1130-7347-A80B-2FFB814DCC0B}" type="presParOf" srcId="{0D88A870-7DBB-114E-AE21-DBE11C61BAB6}" destId="{4736E146-4624-E94D-BE2F-6F5D93FE7032}" srcOrd="2" destOrd="0" presId="urn:microsoft.com/office/officeart/2005/8/layout/orgChart1"/>
    <dgm:cxn modelId="{F1C4522F-E8A7-6242-AD63-1013755A2C74}" type="presParOf" srcId="{ADC7A12B-A9A3-2741-8771-28006BACA21E}" destId="{38F0650A-4BE0-AE46-BC76-567836FE3ACB}" srcOrd="4" destOrd="0" presId="urn:microsoft.com/office/officeart/2005/8/layout/orgChart1"/>
    <dgm:cxn modelId="{C8F8E9CB-8088-D541-88E4-660FCB8029A3}" type="presParOf" srcId="{ADC7A12B-A9A3-2741-8771-28006BACA21E}" destId="{CB7B19A2-0F2C-5845-8058-B7660B89DBD3}" srcOrd="5" destOrd="0" presId="urn:microsoft.com/office/officeart/2005/8/layout/orgChart1"/>
    <dgm:cxn modelId="{14A071B9-3952-BD4F-B382-E5718015A94A}" type="presParOf" srcId="{CB7B19A2-0F2C-5845-8058-B7660B89DBD3}" destId="{09CCE9E1-B49E-2642-9AC1-474EACEA5EB3}" srcOrd="0" destOrd="0" presId="urn:microsoft.com/office/officeart/2005/8/layout/orgChart1"/>
    <dgm:cxn modelId="{A372B4D7-5F08-A94B-B857-CAB4F886D931}" type="presParOf" srcId="{09CCE9E1-B49E-2642-9AC1-474EACEA5EB3}" destId="{AB42AEFE-B1CC-404F-8994-A21947849D9B}" srcOrd="0" destOrd="0" presId="urn:microsoft.com/office/officeart/2005/8/layout/orgChart1"/>
    <dgm:cxn modelId="{66C6AF2A-4FD0-4941-B9A6-7C976396F261}" type="presParOf" srcId="{09CCE9E1-B49E-2642-9AC1-474EACEA5EB3}" destId="{FD21A3BB-FD85-B74E-B067-99C830DE00AE}" srcOrd="1" destOrd="0" presId="urn:microsoft.com/office/officeart/2005/8/layout/orgChart1"/>
    <dgm:cxn modelId="{DCF4C28C-832A-8A4A-8B56-1F4E1D5C1BCB}" type="presParOf" srcId="{CB7B19A2-0F2C-5845-8058-B7660B89DBD3}" destId="{B6740BBE-CAAD-2842-A234-CB8750D6EE37}" srcOrd="1" destOrd="0" presId="urn:microsoft.com/office/officeart/2005/8/layout/orgChart1"/>
    <dgm:cxn modelId="{20EF499E-DDEA-014D-94B8-116A3250B34E}" type="presParOf" srcId="{B6740BBE-CAAD-2842-A234-CB8750D6EE37}" destId="{E9603027-594F-9141-B54A-371374429CF3}" srcOrd="0" destOrd="0" presId="urn:microsoft.com/office/officeart/2005/8/layout/orgChart1"/>
    <dgm:cxn modelId="{59C08CAB-B765-9A4C-966F-39B45071E44D}" type="presParOf" srcId="{B6740BBE-CAAD-2842-A234-CB8750D6EE37}" destId="{301F4F82-811D-1B42-9E44-28894A6C2A73}" srcOrd="1" destOrd="0" presId="urn:microsoft.com/office/officeart/2005/8/layout/orgChart1"/>
    <dgm:cxn modelId="{F96BBA0B-4579-8A4D-A27C-E9067CCA9CA9}" type="presParOf" srcId="{301F4F82-811D-1B42-9E44-28894A6C2A73}" destId="{7BF050D1-19A3-7849-8676-9E64A352E7BA}" srcOrd="0" destOrd="0" presId="urn:microsoft.com/office/officeart/2005/8/layout/orgChart1"/>
    <dgm:cxn modelId="{716F9B49-DAA0-8A42-8A95-04CD080D8634}" type="presParOf" srcId="{7BF050D1-19A3-7849-8676-9E64A352E7BA}" destId="{CF3AB103-2AD2-E549-B090-A3759437DFAD}" srcOrd="0" destOrd="0" presId="urn:microsoft.com/office/officeart/2005/8/layout/orgChart1"/>
    <dgm:cxn modelId="{5D88EE12-A118-0941-A052-50623A9E25C5}" type="presParOf" srcId="{7BF050D1-19A3-7849-8676-9E64A352E7BA}" destId="{D33A2332-56E0-B64D-BD5E-4B92F3BD33F3}" srcOrd="1" destOrd="0" presId="urn:microsoft.com/office/officeart/2005/8/layout/orgChart1"/>
    <dgm:cxn modelId="{90CE035F-C123-EE4C-9F4F-D2F68ADACB97}" type="presParOf" srcId="{301F4F82-811D-1B42-9E44-28894A6C2A73}" destId="{A1F2637B-203F-084D-9076-C64797A99BF4}" srcOrd="1" destOrd="0" presId="urn:microsoft.com/office/officeart/2005/8/layout/orgChart1"/>
    <dgm:cxn modelId="{C9F9AD44-E29B-A44B-8C0B-B61F0C2904DA}" type="presParOf" srcId="{301F4F82-811D-1B42-9E44-28894A6C2A73}" destId="{66827D4C-E0EB-4247-8513-0C0408BE24D3}" srcOrd="2" destOrd="0" presId="urn:microsoft.com/office/officeart/2005/8/layout/orgChart1"/>
    <dgm:cxn modelId="{78AF75D2-7333-8A41-B725-64220608F4E2}" type="presParOf" srcId="{B6740BBE-CAAD-2842-A234-CB8750D6EE37}" destId="{C4E2BF70-E027-924F-94F8-E5C8CC359488}" srcOrd="2" destOrd="0" presId="urn:microsoft.com/office/officeart/2005/8/layout/orgChart1"/>
    <dgm:cxn modelId="{BB03F5E1-0D74-8345-9339-A445DEF3EB0A}" type="presParOf" srcId="{B6740BBE-CAAD-2842-A234-CB8750D6EE37}" destId="{8BAFF741-5263-F34C-86B3-CF7489171A88}" srcOrd="3" destOrd="0" presId="urn:microsoft.com/office/officeart/2005/8/layout/orgChart1"/>
    <dgm:cxn modelId="{C774E798-7335-1E44-AC49-B9090471C17E}" type="presParOf" srcId="{8BAFF741-5263-F34C-86B3-CF7489171A88}" destId="{02DC1CD7-2C36-5F4F-A941-EAA2EDABBC5B}" srcOrd="0" destOrd="0" presId="urn:microsoft.com/office/officeart/2005/8/layout/orgChart1"/>
    <dgm:cxn modelId="{3ED6638D-31A1-FC43-8E5A-304F204B1678}" type="presParOf" srcId="{02DC1CD7-2C36-5F4F-A941-EAA2EDABBC5B}" destId="{9A33BEEE-2679-A342-9B0C-C7B53B5E7BD5}" srcOrd="0" destOrd="0" presId="urn:microsoft.com/office/officeart/2005/8/layout/orgChart1"/>
    <dgm:cxn modelId="{BEA5B952-4F99-DA42-8159-764BFCCEB002}" type="presParOf" srcId="{02DC1CD7-2C36-5F4F-A941-EAA2EDABBC5B}" destId="{C36954B6-3F81-114A-8A0B-C9292502BF94}" srcOrd="1" destOrd="0" presId="urn:microsoft.com/office/officeart/2005/8/layout/orgChart1"/>
    <dgm:cxn modelId="{ACD7ABDA-A3CD-1D45-AFD7-9A41F53A8D0E}" type="presParOf" srcId="{8BAFF741-5263-F34C-86B3-CF7489171A88}" destId="{919343FE-FA54-A34B-85EC-38828E69C259}" srcOrd="1" destOrd="0" presId="urn:microsoft.com/office/officeart/2005/8/layout/orgChart1"/>
    <dgm:cxn modelId="{C41E3071-8077-9C43-8FEF-BC6BDAF2701A}" type="presParOf" srcId="{8BAFF741-5263-F34C-86B3-CF7489171A88}" destId="{887B9AE5-9068-7940-B3F8-298580A89437}" srcOrd="2" destOrd="0" presId="urn:microsoft.com/office/officeart/2005/8/layout/orgChart1"/>
    <dgm:cxn modelId="{613C12A8-F1C7-4440-AD78-85F5E7884CAB}" type="presParOf" srcId="{CB7B19A2-0F2C-5845-8058-B7660B89DBD3}" destId="{D5C5DDB8-0F69-DE47-8067-7FEEEE796DB8}" srcOrd="2" destOrd="0" presId="urn:microsoft.com/office/officeart/2005/8/layout/orgChart1"/>
    <dgm:cxn modelId="{47AC15FA-44EF-2E43-9601-C5DEA2104CAE}" type="presParOf" srcId="{ADC7A12B-A9A3-2741-8771-28006BACA21E}" destId="{9CE54EED-73A9-6045-A4EC-625DC1DD0F62}" srcOrd="6" destOrd="0" presId="urn:microsoft.com/office/officeart/2005/8/layout/orgChart1"/>
    <dgm:cxn modelId="{87C1FE8D-C3F8-894C-8D59-58CC96335CA8}" type="presParOf" srcId="{ADC7A12B-A9A3-2741-8771-28006BACA21E}" destId="{4AA00271-13FB-CA47-8307-2F4F6B608778}" srcOrd="7" destOrd="0" presId="urn:microsoft.com/office/officeart/2005/8/layout/orgChart1"/>
    <dgm:cxn modelId="{3661D28B-C2E4-8D4E-A618-E4FABD3EE19E}" type="presParOf" srcId="{4AA00271-13FB-CA47-8307-2F4F6B608778}" destId="{B98C86BC-083C-7C41-BA39-E2D8A6C30812}" srcOrd="0" destOrd="0" presId="urn:microsoft.com/office/officeart/2005/8/layout/orgChart1"/>
    <dgm:cxn modelId="{0BE66D35-A076-7D4D-ABDE-58308ECB91D6}" type="presParOf" srcId="{B98C86BC-083C-7C41-BA39-E2D8A6C30812}" destId="{C1E31E91-2B79-1540-A19C-2B7F4D564338}" srcOrd="0" destOrd="0" presId="urn:microsoft.com/office/officeart/2005/8/layout/orgChart1"/>
    <dgm:cxn modelId="{D6DC4887-3B8B-BB47-A1A6-18CAEBDFD2BC}" type="presParOf" srcId="{B98C86BC-083C-7C41-BA39-E2D8A6C30812}" destId="{3322CA7A-C901-994E-92C4-4370DD525C67}" srcOrd="1" destOrd="0" presId="urn:microsoft.com/office/officeart/2005/8/layout/orgChart1"/>
    <dgm:cxn modelId="{7536F4AB-3B8E-A547-A8C0-C4B130703E2A}" type="presParOf" srcId="{4AA00271-13FB-CA47-8307-2F4F6B608778}" destId="{BA63BCE9-7322-D247-8FA4-6B3983BE44D5}" srcOrd="1" destOrd="0" presId="urn:microsoft.com/office/officeart/2005/8/layout/orgChart1"/>
    <dgm:cxn modelId="{F5D5D7F1-FFB4-974A-A340-41401BAC727F}" type="presParOf" srcId="{4AA00271-13FB-CA47-8307-2F4F6B608778}" destId="{011F5513-E8E6-B84D-8F28-2AA56889EA95}" srcOrd="2" destOrd="0" presId="urn:microsoft.com/office/officeart/2005/8/layout/orgChart1"/>
    <dgm:cxn modelId="{A37B05CD-9510-214F-A261-ACCF54139F90}" type="presParOf" srcId="{ADC7A12B-A9A3-2741-8771-28006BACA21E}" destId="{FB55D5CC-465B-F242-BD63-2FF227E113D0}" srcOrd="8" destOrd="0" presId="urn:microsoft.com/office/officeart/2005/8/layout/orgChart1"/>
    <dgm:cxn modelId="{05614DEC-4E0E-964C-B431-7E1CF1683146}" type="presParOf" srcId="{ADC7A12B-A9A3-2741-8771-28006BACA21E}" destId="{47218C52-FF9B-FA40-917C-80AB5617B67F}" srcOrd="9" destOrd="0" presId="urn:microsoft.com/office/officeart/2005/8/layout/orgChart1"/>
    <dgm:cxn modelId="{3AA32EAB-B233-3642-8BF1-B5BFD948A020}" type="presParOf" srcId="{47218C52-FF9B-FA40-917C-80AB5617B67F}" destId="{0D4DA728-949C-254F-A0B1-0E8ED2AEB6A6}" srcOrd="0" destOrd="0" presId="urn:microsoft.com/office/officeart/2005/8/layout/orgChart1"/>
    <dgm:cxn modelId="{82CD3902-E06F-E740-9B9C-F78EFED57A3F}" type="presParOf" srcId="{0D4DA728-949C-254F-A0B1-0E8ED2AEB6A6}" destId="{AF96E8C7-0D60-7F46-A635-5D3DEB9C1418}" srcOrd="0" destOrd="0" presId="urn:microsoft.com/office/officeart/2005/8/layout/orgChart1"/>
    <dgm:cxn modelId="{D6DB0237-271B-0349-A832-8D51CBAE6921}" type="presParOf" srcId="{0D4DA728-949C-254F-A0B1-0E8ED2AEB6A6}" destId="{B20A3FC2-D985-E647-BFAB-59AE9AA82A17}" srcOrd="1" destOrd="0" presId="urn:microsoft.com/office/officeart/2005/8/layout/orgChart1"/>
    <dgm:cxn modelId="{213656A0-F740-0945-A771-DF8DCE179FDD}" type="presParOf" srcId="{47218C52-FF9B-FA40-917C-80AB5617B67F}" destId="{C1F9D03D-087B-2443-84EE-7604540B14F7}" srcOrd="1" destOrd="0" presId="urn:microsoft.com/office/officeart/2005/8/layout/orgChart1"/>
    <dgm:cxn modelId="{74AF8D90-2950-2B46-BDE1-3B5DD94813C8}" type="presParOf" srcId="{C1F9D03D-087B-2443-84EE-7604540B14F7}" destId="{61AD8806-637A-7D40-9CF6-A5418C80FCFC}" srcOrd="0" destOrd="0" presId="urn:microsoft.com/office/officeart/2005/8/layout/orgChart1"/>
    <dgm:cxn modelId="{A560883A-B344-DB4D-ADFA-80445B9048D2}" type="presParOf" srcId="{C1F9D03D-087B-2443-84EE-7604540B14F7}" destId="{24129870-A870-4B44-9773-8E1BC184F3AE}" srcOrd="1" destOrd="0" presId="urn:microsoft.com/office/officeart/2005/8/layout/orgChart1"/>
    <dgm:cxn modelId="{3DB08F30-EA80-F140-A5BA-6C8D723C2DB5}" type="presParOf" srcId="{24129870-A870-4B44-9773-8E1BC184F3AE}" destId="{5FAE287B-E4AF-1347-8A2E-A0B7FDFC4647}" srcOrd="0" destOrd="0" presId="urn:microsoft.com/office/officeart/2005/8/layout/orgChart1"/>
    <dgm:cxn modelId="{35708A73-42C8-524E-ACDE-4209BA3C9E53}" type="presParOf" srcId="{5FAE287B-E4AF-1347-8A2E-A0B7FDFC4647}" destId="{2A24D56D-4E47-2441-9ADE-1A510E524573}" srcOrd="0" destOrd="0" presId="urn:microsoft.com/office/officeart/2005/8/layout/orgChart1"/>
    <dgm:cxn modelId="{0E036858-1ADB-AF43-849A-002BB229284E}" type="presParOf" srcId="{5FAE287B-E4AF-1347-8A2E-A0B7FDFC4647}" destId="{78788810-A50E-B342-8348-D7498C77BD6F}" srcOrd="1" destOrd="0" presId="urn:microsoft.com/office/officeart/2005/8/layout/orgChart1"/>
    <dgm:cxn modelId="{40C62C3E-FD53-E64B-AE53-8332CECDE517}" type="presParOf" srcId="{24129870-A870-4B44-9773-8E1BC184F3AE}" destId="{741F51F7-443A-FE41-BB95-46ADD598B6CD}" srcOrd="1" destOrd="0" presId="urn:microsoft.com/office/officeart/2005/8/layout/orgChart1"/>
    <dgm:cxn modelId="{EA311284-F926-D64C-840E-F46117B34154}" type="presParOf" srcId="{24129870-A870-4B44-9773-8E1BC184F3AE}" destId="{0FA1A8A1-0290-6347-B56E-BD7259012043}" srcOrd="2" destOrd="0" presId="urn:microsoft.com/office/officeart/2005/8/layout/orgChart1"/>
    <dgm:cxn modelId="{0E9F891D-AE0B-C346-B94A-2723AE535020}" type="presParOf" srcId="{C1F9D03D-087B-2443-84EE-7604540B14F7}" destId="{C5DB51FE-1600-9C4B-8A5B-C2F50A8490B9}" srcOrd="2" destOrd="0" presId="urn:microsoft.com/office/officeart/2005/8/layout/orgChart1"/>
    <dgm:cxn modelId="{C4127CDF-7FED-1B48-BFC9-BB547DD216DD}" type="presParOf" srcId="{C1F9D03D-087B-2443-84EE-7604540B14F7}" destId="{616B2E7F-4EB3-DE4C-8B66-6DB621C860D7}" srcOrd="3" destOrd="0" presId="urn:microsoft.com/office/officeart/2005/8/layout/orgChart1"/>
    <dgm:cxn modelId="{2ABB8775-D0CE-7F4C-93A7-4DAE18BFE565}" type="presParOf" srcId="{616B2E7F-4EB3-DE4C-8B66-6DB621C860D7}" destId="{D9ACA4F7-39AF-8D47-B461-85CF086475C9}" srcOrd="0" destOrd="0" presId="urn:microsoft.com/office/officeart/2005/8/layout/orgChart1"/>
    <dgm:cxn modelId="{32E4607A-3950-EF47-9FCD-D75C4129CE72}" type="presParOf" srcId="{D9ACA4F7-39AF-8D47-B461-85CF086475C9}" destId="{7C7775F7-7200-A44F-AA19-2D056C898147}" srcOrd="0" destOrd="0" presId="urn:microsoft.com/office/officeart/2005/8/layout/orgChart1"/>
    <dgm:cxn modelId="{96D6E5EA-FE01-414B-8DBA-2D6AB96AEB4F}" type="presParOf" srcId="{D9ACA4F7-39AF-8D47-B461-85CF086475C9}" destId="{D26F1ACF-3955-584A-95F1-4D97222B912E}" srcOrd="1" destOrd="0" presId="urn:microsoft.com/office/officeart/2005/8/layout/orgChart1"/>
    <dgm:cxn modelId="{C16BEC47-E29D-4E40-8427-7C8DF7253C97}" type="presParOf" srcId="{616B2E7F-4EB3-DE4C-8B66-6DB621C860D7}" destId="{0CFAADEE-6D58-5541-8DD0-DD0F33C721B4}" srcOrd="1" destOrd="0" presId="urn:microsoft.com/office/officeart/2005/8/layout/orgChart1"/>
    <dgm:cxn modelId="{A9234696-43E3-444B-9CBB-B5ED20CFA20B}" type="presParOf" srcId="{616B2E7F-4EB3-DE4C-8B66-6DB621C860D7}" destId="{48066088-8F70-E145-8903-7B4CC081DF21}" srcOrd="2" destOrd="0" presId="urn:microsoft.com/office/officeart/2005/8/layout/orgChart1"/>
    <dgm:cxn modelId="{395A0CEF-96FB-1D4A-9F3B-F05B1766110A}" type="presParOf" srcId="{C1F9D03D-087B-2443-84EE-7604540B14F7}" destId="{68AEE948-EEC8-7D4C-9BE7-1ABAF91CA94B}" srcOrd="4" destOrd="0" presId="urn:microsoft.com/office/officeart/2005/8/layout/orgChart1"/>
    <dgm:cxn modelId="{65935DA9-FA75-574D-B34A-D13DD85DA896}" type="presParOf" srcId="{C1F9D03D-087B-2443-84EE-7604540B14F7}" destId="{A7438B48-4CCF-1A4C-909A-6BA241089215}" srcOrd="5" destOrd="0" presId="urn:microsoft.com/office/officeart/2005/8/layout/orgChart1"/>
    <dgm:cxn modelId="{59B9D16B-83C6-3143-AA94-4AA696BC5601}" type="presParOf" srcId="{A7438B48-4CCF-1A4C-909A-6BA241089215}" destId="{D5B63FF3-4DC1-7644-9074-5F01DE5B5880}" srcOrd="0" destOrd="0" presId="urn:microsoft.com/office/officeart/2005/8/layout/orgChart1"/>
    <dgm:cxn modelId="{4F9E5EDF-4457-7C45-BD0F-E47104614FFE}" type="presParOf" srcId="{D5B63FF3-4DC1-7644-9074-5F01DE5B5880}" destId="{8E68F13E-BA61-4544-B6FB-09CBBAC2C548}" srcOrd="0" destOrd="0" presId="urn:microsoft.com/office/officeart/2005/8/layout/orgChart1"/>
    <dgm:cxn modelId="{212E9080-1EA7-0B47-8BF8-B6A46EA52FB2}" type="presParOf" srcId="{D5B63FF3-4DC1-7644-9074-5F01DE5B5880}" destId="{8AD3E6D5-6520-AA44-9F0E-A0C82A3781D6}" srcOrd="1" destOrd="0" presId="urn:microsoft.com/office/officeart/2005/8/layout/orgChart1"/>
    <dgm:cxn modelId="{575500A5-2F1E-F14F-BCDB-C210E6CD6CE7}" type="presParOf" srcId="{A7438B48-4CCF-1A4C-909A-6BA241089215}" destId="{100620EC-4D59-0944-BC8E-8976EB0D8728}" srcOrd="1" destOrd="0" presId="urn:microsoft.com/office/officeart/2005/8/layout/orgChart1"/>
    <dgm:cxn modelId="{0F7CA9A4-B14F-3D4C-8BD2-2AAEF1991B33}" type="presParOf" srcId="{A7438B48-4CCF-1A4C-909A-6BA241089215}" destId="{E154F442-47E1-FE4C-9EFD-344F72EF4F5C}" srcOrd="2" destOrd="0" presId="urn:microsoft.com/office/officeart/2005/8/layout/orgChart1"/>
    <dgm:cxn modelId="{0186DA81-2083-6B4C-95CD-3B6F5BBD408C}" type="presParOf" srcId="{47218C52-FF9B-FA40-917C-80AB5617B67F}" destId="{2727EABB-5836-B648-A704-4427163A4260}" srcOrd="2" destOrd="0" presId="urn:microsoft.com/office/officeart/2005/8/layout/orgChart1"/>
    <dgm:cxn modelId="{716F06AB-C4CE-9D41-8971-9A9C3E75E775}" type="presParOf" srcId="{ADC7A12B-A9A3-2741-8771-28006BACA21E}" destId="{55C0FC81-1FAA-0D40-99EF-94FBB1EF7851}" srcOrd="10" destOrd="0" presId="urn:microsoft.com/office/officeart/2005/8/layout/orgChart1"/>
    <dgm:cxn modelId="{5964EAE8-7432-554C-ACB8-AEA24D662E22}" type="presParOf" srcId="{ADC7A12B-A9A3-2741-8771-28006BACA21E}" destId="{7D64AF63-1E7A-194F-BB9B-B53F985BD020}" srcOrd="11" destOrd="0" presId="urn:microsoft.com/office/officeart/2005/8/layout/orgChart1"/>
    <dgm:cxn modelId="{B3555708-EBD8-5F49-B315-8D2942501B31}" type="presParOf" srcId="{7D64AF63-1E7A-194F-BB9B-B53F985BD020}" destId="{8BD2222B-9CA1-5C4D-80B5-02F557D10D4F}" srcOrd="0" destOrd="0" presId="urn:microsoft.com/office/officeart/2005/8/layout/orgChart1"/>
    <dgm:cxn modelId="{06F8DA77-AD0D-6D4E-81FD-3AD3C1A4590E}" type="presParOf" srcId="{8BD2222B-9CA1-5C4D-80B5-02F557D10D4F}" destId="{93551EB6-3480-A44E-96BC-CFEA8870CD7A}" srcOrd="0" destOrd="0" presId="urn:microsoft.com/office/officeart/2005/8/layout/orgChart1"/>
    <dgm:cxn modelId="{77A226DE-15B2-244A-A863-095D21E7164F}" type="presParOf" srcId="{8BD2222B-9CA1-5C4D-80B5-02F557D10D4F}" destId="{F8E49C00-4A56-3D4F-854B-742AE15344B7}" srcOrd="1" destOrd="0" presId="urn:microsoft.com/office/officeart/2005/8/layout/orgChart1"/>
    <dgm:cxn modelId="{3B17769E-8D7B-2349-A72F-6552A0AD84FC}" type="presParOf" srcId="{7D64AF63-1E7A-194F-BB9B-B53F985BD020}" destId="{F71C50E7-5924-2743-839A-F6D68154FC96}" srcOrd="1" destOrd="0" presId="urn:microsoft.com/office/officeart/2005/8/layout/orgChart1"/>
    <dgm:cxn modelId="{BC87F7A4-584A-D74B-A302-BBAFC6079166}" type="presParOf" srcId="{7D64AF63-1E7A-194F-BB9B-B53F985BD020}" destId="{755CDB2A-57D4-6245-A260-638AB6423C68}" srcOrd="2" destOrd="0" presId="urn:microsoft.com/office/officeart/2005/8/layout/orgChart1"/>
    <dgm:cxn modelId="{D25956AD-FD22-FD43-B347-6A70D8021B60}" type="presParOf" srcId="{ADC7A12B-A9A3-2741-8771-28006BACA21E}" destId="{FCD550A0-9A61-2A40-8337-3700D0947EF0}" srcOrd="12" destOrd="0" presId="urn:microsoft.com/office/officeart/2005/8/layout/orgChart1"/>
    <dgm:cxn modelId="{93A67640-E8A9-8343-8BA7-0CBC5D0E7AF2}" type="presParOf" srcId="{ADC7A12B-A9A3-2741-8771-28006BACA21E}" destId="{BEFA396A-CBC7-BE4E-BF19-947F247283C2}" srcOrd="13" destOrd="0" presId="urn:microsoft.com/office/officeart/2005/8/layout/orgChart1"/>
    <dgm:cxn modelId="{62A8A2FF-3AB4-FC4C-956F-C402FE76D506}" type="presParOf" srcId="{BEFA396A-CBC7-BE4E-BF19-947F247283C2}" destId="{BB11F7E0-706F-9042-A32F-F27F879E2F84}" srcOrd="0" destOrd="0" presId="urn:microsoft.com/office/officeart/2005/8/layout/orgChart1"/>
    <dgm:cxn modelId="{95F252D2-EBCB-F34E-BBF7-C4DCBDA2E6E8}" type="presParOf" srcId="{BB11F7E0-706F-9042-A32F-F27F879E2F84}" destId="{F4EA1E8A-73ED-3D48-BC47-323249167205}" srcOrd="0" destOrd="0" presId="urn:microsoft.com/office/officeart/2005/8/layout/orgChart1"/>
    <dgm:cxn modelId="{5FB55D4E-B3BE-FE41-BADC-9E93906DDA64}" type="presParOf" srcId="{BB11F7E0-706F-9042-A32F-F27F879E2F84}" destId="{EC6A275C-3E7F-9948-B26D-0376B2969FA2}" srcOrd="1" destOrd="0" presId="urn:microsoft.com/office/officeart/2005/8/layout/orgChart1"/>
    <dgm:cxn modelId="{92812493-29CD-AA4B-8A1B-80D8CA23C6E1}" type="presParOf" srcId="{BEFA396A-CBC7-BE4E-BF19-947F247283C2}" destId="{432F1EA6-06D8-BA41-AAEA-F8D600C4CE37}" srcOrd="1" destOrd="0" presId="urn:microsoft.com/office/officeart/2005/8/layout/orgChart1"/>
    <dgm:cxn modelId="{FA5C05C9-9F84-E04A-BBA1-F026842E8429}" type="presParOf" srcId="{BEFA396A-CBC7-BE4E-BF19-947F247283C2}" destId="{0947D03B-66EE-1D47-B187-D0A0E4C3B878}" srcOrd="2" destOrd="0" presId="urn:microsoft.com/office/officeart/2005/8/layout/orgChart1"/>
    <dgm:cxn modelId="{0307AF9D-34C8-4146-A087-97CF51B38EF3}" type="presParOf" srcId="{ADC7A12B-A9A3-2741-8771-28006BACA21E}" destId="{42CB711D-8EF9-8549-B4A9-49107175D9AB}" srcOrd="14" destOrd="0" presId="urn:microsoft.com/office/officeart/2005/8/layout/orgChart1"/>
    <dgm:cxn modelId="{1065408C-6054-4C42-BE2D-88E2AB9236F4}" type="presParOf" srcId="{ADC7A12B-A9A3-2741-8771-28006BACA21E}" destId="{ECED8106-BBDD-7E4D-8362-9504CBB887A1}" srcOrd="15" destOrd="0" presId="urn:microsoft.com/office/officeart/2005/8/layout/orgChart1"/>
    <dgm:cxn modelId="{3EFF8248-EAEF-CE46-96DD-464D8EA5B55E}" type="presParOf" srcId="{ECED8106-BBDD-7E4D-8362-9504CBB887A1}" destId="{C4A2C6F1-21D4-7F49-8B7E-BC0135283912}" srcOrd="0" destOrd="0" presId="urn:microsoft.com/office/officeart/2005/8/layout/orgChart1"/>
    <dgm:cxn modelId="{82F9A36C-F61D-3143-ACDA-C7694C94BCCB}" type="presParOf" srcId="{C4A2C6F1-21D4-7F49-8B7E-BC0135283912}" destId="{6D3E8884-15A4-E84B-A398-77A639345F39}" srcOrd="0" destOrd="0" presId="urn:microsoft.com/office/officeart/2005/8/layout/orgChart1"/>
    <dgm:cxn modelId="{3F13DA8E-B5AC-6B4E-B1D5-11B126AFD65D}" type="presParOf" srcId="{C4A2C6F1-21D4-7F49-8B7E-BC0135283912}" destId="{1B8F5A67-9A41-E94D-AB0A-3306617A1304}" srcOrd="1" destOrd="0" presId="urn:microsoft.com/office/officeart/2005/8/layout/orgChart1"/>
    <dgm:cxn modelId="{7B94AD66-FB30-574D-8217-98746CDBD758}" type="presParOf" srcId="{ECED8106-BBDD-7E4D-8362-9504CBB887A1}" destId="{A4AD45D5-3D61-354B-B865-D11B30345B5D}" srcOrd="1" destOrd="0" presId="urn:microsoft.com/office/officeart/2005/8/layout/orgChart1"/>
    <dgm:cxn modelId="{343AB820-CFF1-A945-8C53-D28B09D3C7F0}" type="presParOf" srcId="{ECED8106-BBDD-7E4D-8362-9504CBB887A1}" destId="{03275D02-EC21-2F49-95B6-0D105F32C9BF}" srcOrd="2" destOrd="0" presId="urn:microsoft.com/office/officeart/2005/8/layout/orgChart1"/>
    <dgm:cxn modelId="{BDBECC64-D40F-8744-8204-4A18E55C0836}" type="presParOf" srcId="{420228AE-2F26-1A41-8E7B-08AF14F298BE}" destId="{E3BA0D43-4F8B-7B42-823F-89DE37C0AC25}" srcOrd="2" destOrd="0" presId="urn:microsoft.com/office/officeart/2005/8/layout/orgChart1"/>
    <dgm:cxn modelId="{C1F2B00D-B923-3543-BC26-FD08B6ED0E38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Operations  Excellence</a:t>
          </a:r>
        </a:p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Middle East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ADF31DCB-5799-5343-95E6-25909596ABF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Corporate Governance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9E2DD459-C8B3-2F4E-9EEB-E87C71E4D0F6}" type="parTrans" cxnId="{E8AB950E-D18C-2C45-8633-7B52F6CEE5C5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037ACE16-AA82-B648-9DB4-7B7F4C333FB0}" type="sibTrans" cxnId="{E8AB950E-D18C-2C45-8633-7B52F6CEE5C5}">
      <dgm:prSet/>
      <dgm:spPr/>
      <dgm:t>
        <a:bodyPr/>
        <a:lstStyle/>
        <a:p>
          <a:endParaRPr lang="en-GB"/>
        </a:p>
      </dgm:t>
    </dgm:pt>
    <dgm:pt modelId="{C1A0FD8D-D7B7-3E45-BB5B-A08488DD9314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Management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1C58E6DC-BD21-5B44-ABF7-F0C1F7614702}" type="parTrans" cxnId="{5600DAA5-BFF2-E24F-A835-D439E9C68A4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2D70CAE6-E062-FC48-B1D5-68986C435935}" type="sibTrans" cxnId="{5600DAA5-BFF2-E24F-A835-D439E9C68A43}">
      <dgm:prSet/>
      <dgm:spPr/>
      <dgm:t>
        <a:bodyPr/>
        <a:lstStyle/>
        <a:p>
          <a:endParaRPr lang="en-GB"/>
        </a:p>
      </dgm:t>
    </dgm:pt>
    <dgm:pt modelId="{3AD3C1DA-1893-814B-8FA0-B087B3C158A3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Human Resources &amp; PRO/GRO</a:t>
          </a:r>
        </a:p>
      </dgm:t>
    </dgm:pt>
    <dgm:pt modelId="{05A61EC7-2B2C-A740-8C25-A1D997CA8D18}" type="parTrans" cxnId="{B69C5F71-9FB3-ED4B-BF70-2A1B1F9E2A2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7FA31AF8-DECF-2B43-9047-9F3AAF281029}" type="sibTrans" cxnId="{B69C5F71-9FB3-ED4B-BF70-2A1B1F9E2A23}">
      <dgm:prSet/>
      <dgm:spPr/>
      <dgm:t>
        <a:bodyPr/>
        <a:lstStyle/>
        <a:p>
          <a:endParaRPr lang="en-GB"/>
        </a:p>
      </dgm:t>
    </dgm:pt>
    <dgm:pt modelId="{A9F0B38D-1900-E24E-94B9-C77B5F3D0AB9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Financial Management</a:t>
          </a:r>
        </a:p>
      </dgm:t>
    </dgm:pt>
    <dgm:pt modelId="{EED0090E-F5BB-B444-B3FA-9ADA2551A07E}" type="parTrans" cxnId="{8E9DF8AC-FB06-314E-A262-23F14A713CC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EB677A8E-2ECA-2642-B090-4C8CD09997D0}" type="sibTrans" cxnId="{8E9DF8AC-FB06-314E-A262-23F14A713CC7}">
      <dgm:prSet/>
      <dgm:spPr/>
      <dgm:t>
        <a:bodyPr/>
        <a:lstStyle/>
        <a:p>
          <a:endParaRPr lang="en-GB"/>
        </a:p>
      </dgm:t>
    </dgm:pt>
    <dgm:pt modelId="{16FA6457-22B8-0740-8DE7-0596E25A756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Business Development</a:t>
          </a:r>
        </a:p>
      </dgm:t>
    </dgm:pt>
    <dgm:pt modelId="{24DD3CA6-0C7D-A747-8DA5-15BA5B2E1CA6}" type="parTrans" cxnId="{3ABE88D2-818E-9446-BADC-A4D2B15D0AC1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8517AE96-0115-334B-90B5-B3176C876FB8}" type="sibTrans" cxnId="{3ABE88D2-818E-9446-BADC-A4D2B15D0AC1}">
      <dgm:prSet/>
      <dgm:spPr/>
      <dgm:t>
        <a:bodyPr/>
        <a:lstStyle/>
        <a:p>
          <a:endParaRPr lang="en-GB"/>
        </a:p>
      </dgm:t>
    </dgm:pt>
    <dgm:pt modelId="{A3AE2800-A3F8-2248-800E-23AE93C56DEE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</a:t>
          </a:r>
        </a:p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(Cross-sell &amp; Upsell)</a:t>
          </a:r>
        </a:p>
      </dgm:t>
    </dgm:pt>
    <dgm:pt modelId="{17D0BA72-93D1-A44E-979A-9AACD88EC629}" type="parTrans" cxnId="{794AF7C0-C895-CA45-97C0-2FE8F97E272B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45D7A162-4AEF-D24F-9C80-412044369B13}" type="sibTrans" cxnId="{794AF7C0-C895-CA45-97C0-2FE8F97E272B}">
      <dgm:prSet/>
      <dgm:spPr/>
      <dgm:t>
        <a:bodyPr/>
        <a:lstStyle/>
        <a:p>
          <a:endParaRPr lang="en-GB"/>
        </a:p>
      </dgm:t>
    </dgm:pt>
    <dgm:pt modelId="{BE0E200A-0AC8-A140-B3EF-C31D2899134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spcAft>
              <a:spcPts val="0"/>
            </a:spcAft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Analyst </a:t>
          </a:r>
        </a:p>
        <a:p>
          <a:pPr>
            <a:spcAft>
              <a:spcPts val="0"/>
            </a:spcAft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>
            <a:spcAft>
              <a:spcPts val="0"/>
            </a:spcAft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Analyst </a:t>
          </a:r>
        </a:p>
        <a:p>
          <a:pPr>
            <a:spcAft>
              <a:spcPts val="0"/>
            </a:spcAft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>
            <a:spcAft>
              <a:spcPts val="0"/>
            </a:spcAft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Analyst</a:t>
          </a:r>
          <a:endParaRPr lang="en-US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C219842D-AAD8-8342-A699-ADB6E95BB689}" type="parTrans" cxnId="{E9FAEE88-63E1-0049-BBD8-6833C75330CD}">
      <dgm:prSet/>
      <dgm:spPr/>
      <dgm:t>
        <a:bodyPr/>
        <a:lstStyle/>
        <a:p>
          <a:endParaRPr lang="en-US"/>
        </a:p>
      </dgm:t>
    </dgm:pt>
    <dgm:pt modelId="{85A15668-EACA-3D41-B3D2-4D9CCFFC88A8}" type="sibTrans" cxnId="{E9FAEE88-63E1-0049-BBD8-6833C75330CD}">
      <dgm:prSet/>
      <dgm:spPr/>
      <dgm:t>
        <a:bodyPr/>
        <a:lstStyle/>
        <a:p>
          <a:endParaRPr lang="en-US"/>
        </a:p>
      </dgm:t>
    </dgm:pt>
    <dgm:pt modelId="{147429FC-6D2B-5C48-B6D6-BF614FA36C0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Engineer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Architect (or)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Advisor</a:t>
          </a:r>
        </a:p>
      </dgm:t>
    </dgm:pt>
    <dgm:pt modelId="{423583C6-93D6-4B49-B00F-D5D7EDB7E5D5}" type="parTrans" cxnId="{F557A52C-F847-E547-A5AA-E9B27CA10A6C}">
      <dgm:prSet/>
      <dgm:spPr/>
      <dgm:t>
        <a:bodyPr/>
        <a:lstStyle/>
        <a:p>
          <a:endParaRPr lang="en-US"/>
        </a:p>
      </dgm:t>
    </dgm:pt>
    <dgm:pt modelId="{10949294-5CC3-9047-94CA-424E11A750FD}" type="sibTrans" cxnId="{F557A52C-F847-E547-A5AA-E9B27CA10A6C}">
      <dgm:prSet/>
      <dgm:spPr/>
      <dgm:t>
        <a:bodyPr/>
        <a:lstStyle/>
        <a:p>
          <a:endParaRPr lang="en-US"/>
        </a:p>
      </dgm:t>
    </dgm:pt>
    <dgm:pt modelId="{97C562F1-0CF3-2248-B31D-83B2ABB17132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Associate</a:t>
          </a:r>
        </a:p>
      </dgm:t>
    </dgm:pt>
    <dgm:pt modelId="{32C3261E-E839-A145-87FF-E2C59BAE184E}" type="parTrans" cxnId="{F48EC770-BD84-BC48-BCDD-5BA96C45A879}">
      <dgm:prSet/>
      <dgm:spPr/>
      <dgm:t>
        <a:bodyPr/>
        <a:lstStyle/>
        <a:p>
          <a:endParaRPr lang="en-US"/>
        </a:p>
      </dgm:t>
    </dgm:pt>
    <dgm:pt modelId="{707F4D00-A0E8-3C47-8F1F-B982766ECEFC}" type="sibTrans" cxnId="{F48EC770-BD84-BC48-BCDD-5BA96C45A879}">
      <dgm:prSet/>
      <dgm:spPr/>
      <dgm:t>
        <a:bodyPr/>
        <a:lstStyle/>
        <a:p>
          <a:endParaRPr lang="en-US"/>
        </a:p>
      </dgm:t>
    </dgm:pt>
    <dgm:pt modelId="{ABE0BA64-2C38-804C-9BDD-5253501CCB51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Delivery</a:t>
          </a:r>
        </a:p>
      </dgm:t>
    </dgm:pt>
    <dgm:pt modelId="{3AADE5EC-AB3E-E045-9785-B8285E360482}" type="parTrans" cxnId="{070F698E-2CDF-7347-95DE-06579A621896}">
      <dgm:prSet/>
      <dgm:spPr/>
      <dgm:t>
        <a:bodyPr/>
        <a:lstStyle/>
        <a:p>
          <a:endParaRPr lang="en-GB"/>
        </a:p>
      </dgm:t>
    </dgm:pt>
    <dgm:pt modelId="{D75273EA-2AD5-D74B-8B58-96D30C821CD5}" type="sibTrans" cxnId="{070F698E-2CDF-7347-95DE-06579A621896}">
      <dgm:prSet/>
      <dgm:spPr/>
      <dgm:t>
        <a:bodyPr/>
        <a:lstStyle/>
        <a:p>
          <a:endParaRPr lang="en-GB"/>
        </a:p>
      </dgm:t>
    </dgm:pt>
    <dgm:pt modelId="{1952DD16-71DD-B847-B927-A8305468E829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r>
            <a:rPr lang="en-GB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Global</a:t>
          </a:r>
          <a:r>
            <a:rPr lang="en-GB" sz="1800" kern="1200"/>
            <a:t> </a:t>
          </a:r>
          <a:r>
            <a:rPr lang="en-GB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</a:t>
          </a:r>
        </a:p>
      </dgm:t>
    </dgm:pt>
    <dgm:pt modelId="{4868E352-B480-4D41-981C-AEB478623212}" type="parTrans" cxnId="{EFDA2F46-7682-3C45-BF6E-3F6A0AD6238D}">
      <dgm:prSet/>
      <dgm:spPr/>
      <dgm:t>
        <a:bodyPr/>
        <a:lstStyle/>
        <a:p>
          <a:endParaRPr lang="en-GB"/>
        </a:p>
      </dgm:t>
    </dgm:pt>
    <dgm:pt modelId="{22582D49-C477-4340-9AAB-D87B33B76E60}" type="sibTrans" cxnId="{EFDA2F46-7682-3C45-BF6E-3F6A0AD6238D}">
      <dgm:prSet/>
      <dgm:spPr/>
      <dgm:t>
        <a:bodyPr/>
        <a:lstStyle/>
        <a:p>
          <a:endParaRPr lang="en-GB"/>
        </a:p>
      </dgm:t>
    </dgm:pt>
    <dgm:pt modelId="{6244AADB-D49B-A44D-9B5F-EF16D009548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r>
            <a:rPr lang="en-GB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Local</a:t>
          </a:r>
          <a:r>
            <a:rPr lang="en-GB" sz="1800" kern="1200"/>
            <a:t> </a:t>
          </a:r>
          <a:r>
            <a:rPr lang="en-GB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</a:t>
          </a:r>
        </a:p>
      </dgm:t>
    </dgm:pt>
    <dgm:pt modelId="{D8EE18DE-520E-0A48-8335-15B25B5D7149}" type="parTrans" cxnId="{18EED7A9-2C8C-CD4B-A7FC-34789B7B8FCA}">
      <dgm:prSet/>
      <dgm:spPr/>
      <dgm:t>
        <a:bodyPr/>
        <a:lstStyle/>
        <a:p>
          <a:endParaRPr lang="en-GB"/>
        </a:p>
      </dgm:t>
    </dgm:pt>
    <dgm:pt modelId="{DF1A3CAB-89CB-A143-9D6B-D4632E8671D8}" type="sibTrans" cxnId="{18EED7A9-2C8C-CD4B-A7FC-34789B7B8FCA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46433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4FDF7D36-2118-4A40-AF20-41C584BDCE61}" type="pres">
      <dgm:prSet presAssocID="{9E2DD459-C8B3-2F4E-9EEB-E87C71E4D0F6}" presName="Name35" presStyleLbl="parChTrans1D3" presStyleIdx="0" presStyleCnt="7"/>
      <dgm:spPr/>
    </dgm:pt>
    <dgm:pt modelId="{289C2307-B571-E743-9E44-06343549A7E8}" type="pres">
      <dgm:prSet presAssocID="{ADF31DCB-5799-5343-95E6-25909596ABF5}" presName="hierRoot2" presStyleCnt="0">
        <dgm:presLayoutVars>
          <dgm:hierBranch/>
        </dgm:presLayoutVars>
      </dgm:prSet>
      <dgm:spPr/>
    </dgm:pt>
    <dgm:pt modelId="{42927754-0CB5-854D-A875-DF30D1F96706}" type="pres">
      <dgm:prSet presAssocID="{ADF31DCB-5799-5343-95E6-25909596ABF5}" presName="rootComposite" presStyleCnt="0"/>
      <dgm:spPr/>
    </dgm:pt>
    <dgm:pt modelId="{911E128D-94FA-BF44-8E46-BB8147030CF8}" type="pres">
      <dgm:prSet presAssocID="{ADF31DCB-5799-5343-95E6-25909596ABF5}" presName="rootText" presStyleLbl="node3" presStyleIdx="0" presStyleCnt="7">
        <dgm:presLayoutVars>
          <dgm:chPref val="3"/>
        </dgm:presLayoutVars>
      </dgm:prSet>
      <dgm:spPr/>
    </dgm:pt>
    <dgm:pt modelId="{C5284F2A-72EF-B44B-AC36-C5C741523655}" type="pres">
      <dgm:prSet presAssocID="{ADF31DCB-5799-5343-95E6-25909596ABF5}" presName="rootConnector" presStyleLbl="node3" presStyleIdx="0" presStyleCnt="7"/>
      <dgm:spPr/>
    </dgm:pt>
    <dgm:pt modelId="{F7A7D78E-0CB5-0D4D-9D2E-431653B4434F}" type="pres">
      <dgm:prSet presAssocID="{ADF31DCB-5799-5343-95E6-25909596ABF5}" presName="hierChild4" presStyleCnt="0"/>
      <dgm:spPr/>
    </dgm:pt>
    <dgm:pt modelId="{D1AADA7D-5A19-7F49-8EA9-AE54F804C8F6}" type="pres">
      <dgm:prSet presAssocID="{ADF31DCB-5799-5343-95E6-25909596ABF5}" presName="hierChild5" presStyleCnt="0"/>
      <dgm:spPr/>
    </dgm:pt>
    <dgm:pt modelId="{38F0650A-4BE0-AE46-BC76-567836FE3ACB}" type="pres">
      <dgm:prSet presAssocID="{3AADE5EC-AB3E-E045-9785-B8285E360482}" presName="Name35" presStyleLbl="parChTrans1D3" presStyleIdx="1" presStyleCnt="7"/>
      <dgm:spPr/>
    </dgm:pt>
    <dgm:pt modelId="{CB7B19A2-0F2C-5845-8058-B7660B89DBD3}" type="pres">
      <dgm:prSet presAssocID="{ABE0BA64-2C38-804C-9BDD-5253501CCB51}" presName="hierRoot2" presStyleCnt="0">
        <dgm:presLayoutVars>
          <dgm:hierBranch val="init"/>
        </dgm:presLayoutVars>
      </dgm:prSet>
      <dgm:spPr/>
    </dgm:pt>
    <dgm:pt modelId="{09CCE9E1-B49E-2642-9AC1-474EACEA5EB3}" type="pres">
      <dgm:prSet presAssocID="{ABE0BA64-2C38-804C-9BDD-5253501CCB51}" presName="rootComposite" presStyleCnt="0"/>
      <dgm:spPr/>
    </dgm:pt>
    <dgm:pt modelId="{AB42AEFE-B1CC-404F-8994-A21947849D9B}" type="pres">
      <dgm:prSet presAssocID="{ABE0BA64-2C38-804C-9BDD-5253501CCB51}" presName="rootText" presStyleLbl="node3" presStyleIdx="1" presStyleCnt="7">
        <dgm:presLayoutVars>
          <dgm:chPref val="3"/>
        </dgm:presLayoutVars>
      </dgm:prSet>
      <dgm:spPr>
        <a:xfrm>
          <a:off x="1449822" y="2609972"/>
          <a:ext cx="1196498" cy="598249"/>
        </a:xfrm>
        <a:prstGeom prst="rect">
          <a:avLst/>
        </a:prstGeom>
      </dgm:spPr>
    </dgm:pt>
    <dgm:pt modelId="{FD21A3BB-FD85-B74E-B067-99C830DE00AE}" type="pres">
      <dgm:prSet presAssocID="{ABE0BA64-2C38-804C-9BDD-5253501CCB51}" presName="rootConnector" presStyleLbl="node3" presStyleIdx="1" presStyleCnt="7"/>
      <dgm:spPr/>
    </dgm:pt>
    <dgm:pt modelId="{B6740BBE-CAAD-2842-A234-CB8750D6EE37}" type="pres">
      <dgm:prSet presAssocID="{ABE0BA64-2C38-804C-9BDD-5253501CCB51}" presName="hierChild4" presStyleCnt="0"/>
      <dgm:spPr/>
    </dgm:pt>
    <dgm:pt modelId="{E9603027-594F-9141-B54A-371374429CF3}" type="pres">
      <dgm:prSet presAssocID="{4868E352-B480-4D41-981C-AEB478623212}" presName="Name37" presStyleLbl="parChTrans1D4" presStyleIdx="0" presStyleCnt="5"/>
      <dgm:spPr/>
    </dgm:pt>
    <dgm:pt modelId="{301F4F82-811D-1B42-9E44-28894A6C2A73}" type="pres">
      <dgm:prSet presAssocID="{1952DD16-71DD-B847-B927-A8305468E829}" presName="hierRoot2" presStyleCnt="0">
        <dgm:presLayoutVars>
          <dgm:hierBranch val="init"/>
        </dgm:presLayoutVars>
      </dgm:prSet>
      <dgm:spPr/>
    </dgm:pt>
    <dgm:pt modelId="{7BF050D1-19A3-7849-8676-9E64A352E7BA}" type="pres">
      <dgm:prSet presAssocID="{1952DD16-71DD-B847-B927-A8305468E829}" presName="rootComposite" presStyleCnt="0"/>
      <dgm:spPr/>
    </dgm:pt>
    <dgm:pt modelId="{CF3AB103-2AD2-E549-B090-A3759437DFAD}" type="pres">
      <dgm:prSet presAssocID="{1952DD16-71DD-B847-B927-A8305468E829}" presName="rootText" presStyleLbl="node4" presStyleIdx="0" presStyleCnt="5">
        <dgm:presLayoutVars>
          <dgm:chPref val="3"/>
        </dgm:presLayoutVars>
      </dgm:prSet>
      <dgm:spPr>
        <a:xfrm>
          <a:off x="1748946" y="3459485"/>
          <a:ext cx="1196498" cy="598249"/>
        </a:xfrm>
        <a:prstGeom prst="rect">
          <a:avLst/>
        </a:prstGeom>
      </dgm:spPr>
    </dgm:pt>
    <dgm:pt modelId="{D33A2332-56E0-B64D-BD5E-4B92F3BD33F3}" type="pres">
      <dgm:prSet presAssocID="{1952DD16-71DD-B847-B927-A8305468E829}" presName="rootConnector" presStyleLbl="node4" presStyleIdx="0" presStyleCnt="5"/>
      <dgm:spPr/>
    </dgm:pt>
    <dgm:pt modelId="{A1F2637B-203F-084D-9076-C64797A99BF4}" type="pres">
      <dgm:prSet presAssocID="{1952DD16-71DD-B847-B927-A8305468E829}" presName="hierChild4" presStyleCnt="0"/>
      <dgm:spPr/>
    </dgm:pt>
    <dgm:pt modelId="{66827D4C-E0EB-4247-8513-0C0408BE24D3}" type="pres">
      <dgm:prSet presAssocID="{1952DD16-71DD-B847-B927-A8305468E829}" presName="hierChild5" presStyleCnt="0"/>
      <dgm:spPr/>
    </dgm:pt>
    <dgm:pt modelId="{C4E2BF70-E027-924F-94F8-E5C8CC359488}" type="pres">
      <dgm:prSet presAssocID="{D8EE18DE-520E-0A48-8335-15B25B5D7149}" presName="Name37" presStyleLbl="parChTrans1D4" presStyleIdx="1" presStyleCnt="5"/>
      <dgm:spPr/>
    </dgm:pt>
    <dgm:pt modelId="{8BAFF741-5263-F34C-86B3-CF7489171A88}" type="pres">
      <dgm:prSet presAssocID="{6244AADB-D49B-A44D-9B5F-EF16D009548D}" presName="hierRoot2" presStyleCnt="0">
        <dgm:presLayoutVars>
          <dgm:hierBranch val="init"/>
        </dgm:presLayoutVars>
      </dgm:prSet>
      <dgm:spPr/>
    </dgm:pt>
    <dgm:pt modelId="{02DC1CD7-2C36-5F4F-A941-EAA2EDABBC5B}" type="pres">
      <dgm:prSet presAssocID="{6244AADB-D49B-A44D-9B5F-EF16D009548D}" presName="rootComposite" presStyleCnt="0"/>
      <dgm:spPr/>
    </dgm:pt>
    <dgm:pt modelId="{9A33BEEE-2679-A342-9B0C-C7B53B5E7BD5}" type="pres">
      <dgm:prSet presAssocID="{6244AADB-D49B-A44D-9B5F-EF16D009548D}" presName="rootText" presStyleLbl="node4" presStyleIdx="1" presStyleCnt="5">
        <dgm:presLayoutVars>
          <dgm:chPref val="3"/>
        </dgm:presLayoutVars>
      </dgm:prSet>
      <dgm:spPr>
        <a:xfrm>
          <a:off x="1748946" y="4308999"/>
          <a:ext cx="1196498" cy="598249"/>
        </a:xfrm>
        <a:prstGeom prst="rect">
          <a:avLst/>
        </a:prstGeom>
      </dgm:spPr>
    </dgm:pt>
    <dgm:pt modelId="{C36954B6-3F81-114A-8A0B-C9292502BF94}" type="pres">
      <dgm:prSet presAssocID="{6244AADB-D49B-A44D-9B5F-EF16D009548D}" presName="rootConnector" presStyleLbl="node4" presStyleIdx="1" presStyleCnt="5"/>
      <dgm:spPr/>
    </dgm:pt>
    <dgm:pt modelId="{919343FE-FA54-A34B-85EC-38828E69C259}" type="pres">
      <dgm:prSet presAssocID="{6244AADB-D49B-A44D-9B5F-EF16D009548D}" presName="hierChild4" presStyleCnt="0"/>
      <dgm:spPr/>
    </dgm:pt>
    <dgm:pt modelId="{887B9AE5-9068-7940-B3F8-298580A89437}" type="pres">
      <dgm:prSet presAssocID="{6244AADB-D49B-A44D-9B5F-EF16D009548D}" presName="hierChild5" presStyleCnt="0"/>
      <dgm:spPr/>
    </dgm:pt>
    <dgm:pt modelId="{D5C5DDB8-0F69-DE47-8067-7FEEEE796DB8}" type="pres">
      <dgm:prSet presAssocID="{ABE0BA64-2C38-804C-9BDD-5253501CCB51}" presName="hierChild5" presStyleCnt="0"/>
      <dgm:spPr/>
    </dgm:pt>
    <dgm:pt modelId="{9CE54EED-73A9-6045-A4EC-625DC1DD0F62}" type="pres">
      <dgm:prSet presAssocID="{05A61EC7-2B2C-A740-8C25-A1D997CA8D18}" presName="Name35" presStyleLbl="parChTrans1D3" presStyleIdx="2" presStyleCnt="7"/>
      <dgm:spPr/>
    </dgm:pt>
    <dgm:pt modelId="{4AA00271-13FB-CA47-8307-2F4F6B608778}" type="pres">
      <dgm:prSet presAssocID="{3AD3C1DA-1893-814B-8FA0-B087B3C158A3}" presName="hierRoot2" presStyleCnt="0">
        <dgm:presLayoutVars>
          <dgm:hierBranch/>
        </dgm:presLayoutVars>
      </dgm:prSet>
      <dgm:spPr/>
    </dgm:pt>
    <dgm:pt modelId="{B98C86BC-083C-7C41-BA39-E2D8A6C30812}" type="pres">
      <dgm:prSet presAssocID="{3AD3C1DA-1893-814B-8FA0-B087B3C158A3}" presName="rootComposite" presStyleCnt="0"/>
      <dgm:spPr/>
    </dgm:pt>
    <dgm:pt modelId="{C1E31E91-2B79-1540-A19C-2B7F4D564338}" type="pres">
      <dgm:prSet presAssocID="{3AD3C1DA-1893-814B-8FA0-B087B3C158A3}" presName="rootText" presStyleLbl="node3" presStyleIdx="2" presStyleCnt="7">
        <dgm:presLayoutVars>
          <dgm:chPref val="3"/>
        </dgm:presLayoutVars>
      </dgm:prSet>
      <dgm:spPr/>
    </dgm:pt>
    <dgm:pt modelId="{3322CA7A-C901-994E-92C4-4370DD525C67}" type="pres">
      <dgm:prSet presAssocID="{3AD3C1DA-1893-814B-8FA0-B087B3C158A3}" presName="rootConnector" presStyleLbl="node3" presStyleIdx="2" presStyleCnt="7"/>
      <dgm:spPr/>
    </dgm:pt>
    <dgm:pt modelId="{BA63BCE9-7322-D247-8FA4-6B3983BE44D5}" type="pres">
      <dgm:prSet presAssocID="{3AD3C1DA-1893-814B-8FA0-B087B3C158A3}" presName="hierChild4" presStyleCnt="0"/>
      <dgm:spPr/>
    </dgm:pt>
    <dgm:pt modelId="{011F5513-E8E6-B84D-8F28-2AA56889EA95}" type="pres">
      <dgm:prSet presAssocID="{3AD3C1DA-1893-814B-8FA0-B087B3C158A3}" presName="hierChild5" presStyleCnt="0"/>
      <dgm:spPr/>
    </dgm:pt>
    <dgm:pt modelId="{FB55D5CC-465B-F242-BD63-2FF227E113D0}" type="pres">
      <dgm:prSet presAssocID="{1C58E6DC-BD21-5B44-ABF7-F0C1F7614702}" presName="Name35" presStyleLbl="parChTrans1D3" presStyleIdx="3" presStyleCnt="7"/>
      <dgm:spPr/>
    </dgm:pt>
    <dgm:pt modelId="{47218C52-FF9B-FA40-917C-80AB5617B67F}" type="pres">
      <dgm:prSet presAssocID="{C1A0FD8D-D7B7-3E45-BB5B-A08488DD9314}" presName="hierRoot2" presStyleCnt="0">
        <dgm:presLayoutVars>
          <dgm:hierBranch/>
        </dgm:presLayoutVars>
      </dgm:prSet>
      <dgm:spPr/>
    </dgm:pt>
    <dgm:pt modelId="{0D4DA728-949C-254F-A0B1-0E8ED2AEB6A6}" type="pres">
      <dgm:prSet presAssocID="{C1A0FD8D-D7B7-3E45-BB5B-A08488DD9314}" presName="rootComposite" presStyleCnt="0"/>
      <dgm:spPr/>
    </dgm:pt>
    <dgm:pt modelId="{AF96E8C7-0D60-7F46-A635-5D3DEB9C1418}" type="pres">
      <dgm:prSet presAssocID="{C1A0FD8D-D7B7-3E45-BB5B-A08488DD9314}" presName="rootText" presStyleLbl="node3" presStyleIdx="3" presStyleCnt="7">
        <dgm:presLayoutVars>
          <dgm:chPref val="3"/>
        </dgm:presLayoutVars>
      </dgm:prSet>
      <dgm:spPr/>
    </dgm:pt>
    <dgm:pt modelId="{B20A3FC2-D985-E647-BFAB-59AE9AA82A17}" type="pres">
      <dgm:prSet presAssocID="{C1A0FD8D-D7B7-3E45-BB5B-A08488DD9314}" presName="rootConnector" presStyleLbl="node3" presStyleIdx="3" presStyleCnt="7"/>
      <dgm:spPr/>
    </dgm:pt>
    <dgm:pt modelId="{C1F9D03D-087B-2443-84EE-7604540B14F7}" type="pres">
      <dgm:prSet presAssocID="{C1A0FD8D-D7B7-3E45-BB5B-A08488DD9314}" presName="hierChild4" presStyleCnt="0"/>
      <dgm:spPr/>
    </dgm:pt>
    <dgm:pt modelId="{61AD8806-637A-7D40-9CF6-A5418C80FCFC}" type="pres">
      <dgm:prSet presAssocID="{32C3261E-E839-A145-87FF-E2C59BAE184E}" presName="Name35" presStyleLbl="parChTrans1D4" presStyleIdx="2" presStyleCnt="5"/>
      <dgm:spPr/>
    </dgm:pt>
    <dgm:pt modelId="{24129870-A870-4B44-9773-8E1BC184F3AE}" type="pres">
      <dgm:prSet presAssocID="{97C562F1-0CF3-2248-B31D-83B2ABB17132}" presName="hierRoot2" presStyleCnt="0">
        <dgm:presLayoutVars>
          <dgm:hierBranch val="init"/>
        </dgm:presLayoutVars>
      </dgm:prSet>
      <dgm:spPr/>
    </dgm:pt>
    <dgm:pt modelId="{5FAE287B-E4AF-1347-8A2E-A0B7FDFC4647}" type="pres">
      <dgm:prSet presAssocID="{97C562F1-0CF3-2248-B31D-83B2ABB17132}" presName="rootComposite" presStyleCnt="0"/>
      <dgm:spPr/>
    </dgm:pt>
    <dgm:pt modelId="{2A24D56D-4E47-2441-9ADE-1A510E524573}" type="pres">
      <dgm:prSet presAssocID="{97C562F1-0CF3-2248-B31D-83B2ABB17132}" presName="rootText" presStyleLbl="node4" presStyleIdx="2" presStyleCnt="5">
        <dgm:presLayoutVars>
          <dgm:chPref val="3"/>
        </dgm:presLayoutVars>
      </dgm:prSet>
      <dgm:spPr>
        <a:xfrm>
          <a:off x="3683" y="4276943"/>
          <a:ext cx="1649179" cy="824589"/>
        </a:xfrm>
        <a:prstGeom prst="rect">
          <a:avLst/>
        </a:prstGeom>
      </dgm:spPr>
    </dgm:pt>
    <dgm:pt modelId="{78788810-A50E-B342-8348-D7498C77BD6F}" type="pres">
      <dgm:prSet presAssocID="{97C562F1-0CF3-2248-B31D-83B2ABB17132}" presName="rootConnector" presStyleLbl="node4" presStyleIdx="2" presStyleCnt="5"/>
      <dgm:spPr/>
    </dgm:pt>
    <dgm:pt modelId="{741F51F7-443A-FE41-BB95-46ADD598B6CD}" type="pres">
      <dgm:prSet presAssocID="{97C562F1-0CF3-2248-B31D-83B2ABB17132}" presName="hierChild4" presStyleCnt="0"/>
      <dgm:spPr/>
    </dgm:pt>
    <dgm:pt modelId="{0FA1A8A1-0290-6347-B56E-BD7259012043}" type="pres">
      <dgm:prSet presAssocID="{97C562F1-0CF3-2248-B31D-83B2ABB17132}" presName="hierChild5" presStyleCnt="0"/>
      <dgm:spPr/>
    </dgm:pt>
    <dgm:pt modelId="{C5DB51FE-1600-9C4B-8A5B-C2F50A8490B9}" type="pres">
      <dgm:prSet presAssocID="{C219842D-AAD8-8342-A699-ADB6E95BB689}" presName="Name35" presStyleLbl="parChTrans1D4" presStyleIdx="3" presStyleCnt="5"/>
      <dgm:spPr/>
    </dgm:pt>
    <dgm:pt modelId="{616B2E7F-4EB3-DE4C-8B66-6DB621C860D7}" type="pres">
      <dgm:prSet presAssocID="{BE0E200A-0AC8-A140-B3EF-C31D28991345}" presName="hierRoot2" presStyleCnt="0">
        <dgm:presLayoutVars>
          <dgm:hierBranch val="init"/>
        </dgm:presLayoutVars>
      </dgm:prSet>
      <dgm:spPr/>
    </dgm:pt>
    <dgm:pt modelId="{D9ACA4F7-39AF-8D47-B461-85CF086475C9}" type="pres">
      <dgm:prSet presAssocID="{BE0E200A-0AC8-A140-B3EF-C31D28991345}" presName="rootComposite" presStyleCnt="0"/>
      <dgm:spPr/>
    </dgm:pt>
    <dgm:pt modelId="{7C7775F7-7200-A44F-AA19-2D056C898147}" type="pres">
      <dgm:prSet presAssocID="{BE0E200A-0AC8-A140-B3EF-C31D28991345}" presName="rootText" presStyleLbl="node4" presStyleIdx="3" presStyleCnt="5" custScaleY="137295">
        <dgm:presLayoutVars>
          <dgm:chPref val="3"/>
        </dgm:presLayoutVars>
      </dgm:prSet>
      <dgm:spPr>
        <a:xfrm>
          <a:off x="1999190" y="4136561"/>
          <a:ext cx="1649179" cy="824589"/>
        </a:xfrm>
        <a:prstGeom prst="rect">
          <a:avLst/>
        </a:prstGeom>
      </dgm:spPr>
    </dgm:pt>
    <dgm:pt modelId="{D26F1ACF-3955-584A-95F1-4D97222B912E}" type="pres">
      <dgm:prSet presAssocID="{BE0E200A-0AC8-A140-B3EF-C31D28991345}" presName="rootConnector" presStyleLbl="node4" presStyleIdx="3" presStyleCnt="5"/>
      <dgm:spPr/>
    </dgm:pt>
    <dgm:pt modelId="{0CFAADEE-6D58-5541-8DD0-DD0F33C721B4}" type="pres">
      <dgm:prSet presAssocID="{BE0E200A-0AC8-A140-B3EF-C31D28991345}" presName="hierChild4" presStyleCnt="0"/>
      <dgm:spPr/>
    </dgm:pt>
    <dgm:pt modelId="{48066088-8F70-E145-8903-7B4CC081DF21}" type="pres">
      <dgm:prSet presAssocID="{BE0E200A-0AC8-A140-B3EF-C31D28991345}" presName="hierChild5" presStyleCnt="0"/>
      <dgm:spPr/>
    </dgm:pt>
    <dgm:pt modelId="{68AEE948-EEC8-7D4C-9BE7-1ABAF91CA94B}" type="pres">
      <dgm:prSet presAssocID="{423583C6-93D6-4B49-B00F-D5D7EDB7E5D5}" presName="Name35" presStyleLbl="parChTrans1D4" presStyleIdx="4" presStyleCnt="5"/>
      <dgm:spPr/>
    </dgm:pt>
    <dgm:pt modelId="{A7438B48-4CCF-1A4C-909A-6BA241089215}" type="pres">
      <dgm:prSet presAssocID="{147429FC-6D2B-5C48-B6D6-BF614FA36C0A}" presName="hierRoot2" presStyleCnt="0">
        <dgm:presLayoutVars>
          <dgm:hierBranch val="init"/>
        </dgm:presLayoutVars>
      </dgm:prSet>
      <dgm:spPr/>
    </dgm:pt>
    <dgm:pt modelId="{D5B63FF3-4DC1-7644-9074-5F01DE5B5880}" type="pres">
      <dgm:prSet presAssocID="{147429FC-6D2B-5C48-B6D6-BF614FA36C0A}" presName="rootComposite" presStyleCnt="0"/>
      <dgm:spPr/>
    </dgm:pt>
    <dgm:pt modelId="{8E68F13E-BA61-4544-B6FB-09CBBAC2C548}" type="pres">
      <dgm:prSet presAssocID="{147429FC-6D2B-5C48-B6D6-BF614FA36C0A}" presName="rootText" presStyleLbl="node4" presStyleIdx="4" presStyleCnt="5" custScaleY="134049">
        <dgm:presLayoutVars>
          <dgm:chPref val="3"/>
        </dgm:presLayoutVars>
      </dgm:prSet>
      <dgm:spPr>
        <a:xfrm>
          <a:off x="2996944" y="4276943"/>
          <a:ext cx="1649179" cy="824589"/>
        </a:xfrm>
        <a:prstGeom prst="rect">
          <a:avLst/>
        </a:prstGeom>
      </dgm:spPr>
    </dgm:pt>
    <dgm:pt modelId="{8AD3E6D5-6520-AA44-9F0E-A0C82A3781D6}" type="pres">
      <dgm:prSet presAssocID="{147429FC-6D2B-5C48-B6D6-BF614FA36C0A}" presName="rootConnector" presStyleLbl="node4" presStyleIdx="4" presStyleCnt="5"/>
      <dgm:spPr/>
    </dgm:pt>
    <dgm:pt modelId="{100620EC-4D59-0944-BC8E-8976EB0D8728}" type="pres">
      <dgm:prSet presAssocID="{147429FC-6D2B-5C48-B6D6-BF614FA36C0A}" presName="hierChild4" presStyleCnt="0"/>
      <dgm:spPr/>
    </dgm:pt>
    <dgm:pt modelId="{E154F442-47E1-FE4C-9EFD-344F72EF4F5C}" type="pres">
      <dgm:prSet presAssocID="{147429FC-6D2B-5C48-B6D6-BF614FA36C0A}" presName="hierChild5" presStyleCnt="0"/>
      <dgm:spPr/>
    </dgm:pt>
    <dgm:pt modelId="{2727EABB-5836-B648-A704-4427163A4260}" type="pres">
      <dgm:prSet presAssocID="{C1A0FD8D-D7B7-3E45-BB5B-A08488DD9314}" presName="hierChild5" presStyleCnt="0"/>
      <dgm:spPr/>
    </dgm:pt>
    <dgm:pt modelId="{55C0FC81-1FAA-0D40-99EF-94FBB1EF7851}" type="pres">
      <dgm:prSet presAssocID="{EED0090E-F5BB-B444-B3FA-9ADA2551A07E}" presName="Name35" presStyleLbl="parChTrans1D3" presStyleIdx="4" presStyleCnt="7"/>
      <dgm:spPr/>
    </dgm:pt>
    <dgm:pt modelId="{7D64AF63-1E7A-194F-BB9B-B53F985BD020}" type="pres">
      <dgm:prSet presAssocID="{A9F0B38D-1900-E24E-94B9-C77B5F3D0AB9}" presName="hierRoot2" presStyleCnt="0">
        <dgm:presLayoutVars>
          <dgm:hierBranch/>
        </dgm:presLayoutVars>
      </dgm:prSet>
      <dgm:spPr/>
    </dgm:pt>
    <dgm:pt modelId="{8BD2222B-9CA1-5C4D-80B5-02F557D10D4F}" type="pres">
      <dgm:prSet presAssocID="{A9F0B38D-1900-E24E-94B9-C77B5F3D0AB9}" presName="rootComposite" presStyleCnt="0"/>
      <dgm:spPr/>
    </dgm:pt>
    <dgm:pt modelId="{93551EB6-3480-A44E-96BC-CFEA8870CD7A}" type="pres">
      <dgm:prSet presAssocID="{A9F0B38D-1900-E24E-94B9-C77B5F3D0AB9}" presName="rootText" presStyleLbl="node3" presStyleIdx="4" presStyleCnt="7">
        <dgm:presLayoutVars>
          <dgm:chPref val="3"/>
        </dgm:presLayoutVars>
      </dgm:prSet>
      <dgm:spPr/>
    </dgm:pt>
    <dgm:pt modelId="{F8E49C00-4A56-3D4F-854B-742AE15344B7}" type="pres">
      <dgm:prSet presAssocID="{A9F0B38D-1900-E24E-94B9-C77B5F3D0AB9}" presName="rootConnector" presStyleLbl="node3" presStyleIdx="4" presStyleCnt="7"/>
      <dgm:spPr/>
    </dgm:pt>
    <dgm:pt modelId="{F71C50E7-5924-2743-839A-F6D68154FC96}" type="pres">
      <dgm:prSet presAssocID="{A9F0B38D-1900-E24E-94B9-C77B5F3D0AB9}" presName="hierChild4" presStyleCnt="0"/>
      <dgm:spPr/>
    </dgm:pt>
    <dgm:pt modelId="{755CDB2A-57D4-6245-A260-638AB6423C68}" type="pres">
      <dgm:prSet presAssocID="{A9F0B38D-1900-E24E-94B9-C77B5F3D0AB9}" presName="hierChild5" presStyleCnt="0"/>
      <dgm:spPr/>
    </dgm:pt>
    <dgm:pt modelId="{FCD550A0-9A61-2A40-8337-3700D0947EF0}" type="pres">
      <dgm:prSet presAssocID="{24DD3CA6-0C7D-A747-8DA5-15BA5B2E1CA6}" presName="Name35" presStyleLbl="parChTrans1D3" presStyleIdx="5" presStyleCnt="7"/>
      <dgm:spPr/>
    </dgm:pt>
    <dgm:pt modelId="{BEFA396A-CBC7-BE4E-BF19-947F247283C2}" type="pres">
      <dgm:prSet presAssocID="{16FA6457-22B8-0740-8DE7-0596E25A756D}" presName="hierRoot2" presStyleCnt="0">
        <dgm:presLayoutVars>
          <dgm:hierBranch/>
        </dgm:presLayoutVars>
      </dgm:prSet>
      <dgm:spPr/>
    </dgm:pt>
    <dgm:pt modelId="{BB11F7E0-706F-9042-A32F-F27F879E2F84}" type="pres">
      <dgm:prSet presAssocID="{16FA6457-22B8-0740-8DE7-0596E25A756D}" presName="rootComposite" presStyleCnt="0"/>
      <dgm:spPr/>
    </dgm:pt>
    <dgm:pt modelId="{F4EA1E8A-73ED-3D48-BC47-323249167205}" type="pres">
      <dgm:prSet presAssocID="{16FA6457-22B8-0740-8DE7-0596E25A756D}" presName="rootText" presStyleLbl="node3" presStyleIdx="5" presStyleCnt="7">
        <dgm:presLayoutVars>
          <dgm:chPref val="3"/>
        </dgm:presLayoutVars>
      </dgm:prSet>
      <dgm:spPr>
        <a:xfrm>
          <a:off x="8612391" y="2576313"/>
          <a:ext cx="1366919" cy="683459"/>
        </a:xfrm>
        <a:prstGeom prst="rect">
          <a:avLst/>
        </a:prstGeom>
      </dgm:spPr>
    </dgm:pt>
    <dgm:pt modelId="{EC6A275C-3E7F-9948-B26D-0376B2969FA2}" type="pres">
      <dgm:prSet presAssocID="{16FA6457-22B8-0740-8DE7-0596E25A756D}" presName="rootConnector" presStyleLbl="node3" presStyleIdx="5" presStyleCnt="7"/>
      <dgm:spPr/>
    </dgm:pt>
    <dgm:pt modelId="{432F1EA6-06D8-BA41-AAEA-F8D600C4CE37}" type="pres">
      <dgm:prSet presAssocID="{16FA6457-22B8-0740-8DE7-0596E25A756D}" presName="hierChild4" presStyleCnt="0"/>
      <dgm:spPr/>
    </dgm:pt>
    <dgm:pt modelId="{0947D03B-66EE-1D47-B187-D0A0E4C3B878}" type="pres">
      <dgm:prSet presAssocID="{16FA6457-22B8-0740-8DE7-0596E25A756D}" presName="hierChild5" presStyleCnt="0"/>
      <dgm:spPr/>
    </dgm:pt>
    <dgm:pt modelId="{42CB711D-8EF9-8549-B4A9-49107175D9AB}" type="pres">
      <dgm:prSet presAssocID="{17D0BA72-93D1-A44E-979A-9AACD88EC629}" presName="Name35" presStyleLbl="parChTrans1D3" presStyleIdx="6" presStyleCnt="7"/>
      <dgm:spPr/>
    </dgm:pt>
    <dgm:pt modelId="{ECED8106-BBDD-7E4D-8362-9504CBB887A1}" type="pres">
      <dgm:prSet presAssocID="{A3AE2800-A3F8-2248-800E-23AE93C56DEE}" presName="hierRoot2" presStyleCnt="0">
        <dgm:presLayoutVars>
          <dgm:hierBranch/>
        </dgm:presLayoutVars>
      </dgm:prSet>
      <dgm:spPr/>
    </dgm:pt>
    <dgm:pt modelId="{C4A2C6F1-21D4-7F49-8B7E-BC0135283912}" type="pres">
      <dgm:prSet presAssocID="{A3AE2800-A3F8-2248-800E-23AE93C56DEE}" presName="rootComposite" presStyleCnt="0"/>
      <dgm:spPr/>
    </dgm:pt>
    <dgm:pt modelId="{6D3E8884-15A4-E84B-A398-77A639345F39}" type="pres">
      <dgm:prSet presAssocID="{A3AE2800-A3F8-2248-800E-23AE93C56DEE}" presName="rootText" presStyleLbl="node3" presStyleIdx="6" presStyleCnt="7">
        <dgm:presLayoutVars>
          <dgm:chPref val="3"/>
        </dgm:presLayoutVars>
      </dgm:prSet>
      <dgm:spPr>
        <a:xfrm>
          <a:off x="10266363" y="2576313"/>
          <a:ext cx="1366919" cy="683459"/>
        </a:xfrm>
        <a:prstGeom prst="rect">
          <a:avLst/>
        </a:prstGeom>
      </dgm:spPr>
    </dgm:pt>
    <dgm:pt modelId="{1B8F5A67-9A41-E94D-AB0A-3306617A1304}" type="pres">
      <dgm:prSet presAssocID="{A3AE2800-A3F8-2248-800E-23AE93C56DEE}" presName="rootConnector" presStyleLbl="node3" presStyleIdx="6" presStyleCnt="7"/>
      <dgm:spPr/>
    </dgm:pt>
    <dgm:pt modelId="{A4AD45D5-3D61-354B-B865-D11B30345B5D}" type="pres">
      <dgm:prSet presAssocID="{A3AE2800-A3F8-2248-800E-23AE93C56DEE}" presName="hierChild4" presStyleCnt="0"/>
      <dgm:spPr/>
    </dgm:pt>
    <dgm:pt modelId="{03275D02-EC21-2F49-95B6-0D105F32C9BF}" type="pres">
      <dgm:prSet presAssocID="{A3AE2800-A3F8-2248-800E-23AE93C56DEE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D549B709-B768-DB42-97C3-688AEA8D360B}" type="presOf" srcId="{1952DD16-71DD-B847-B927-A8305468E829}" destId="{D33A2332-56E0-B64D-BD5E-4B92F3BD33F3}" srcOrd="1" destOrd="0" presId="urn:microsoft.com/office/officeart/2005/8/layout/orgChart1"/>
    <dgm:cxn modelId="{B6CDF10B-EE16-B64F-B360-4D31DCCC9841}" type="presOf" srcId="{32C3261E-E839-A145-87FF-E2C59BAE184E}" destId="{61AD8806-637A-7D40-9CF6-A5418C80FCFC}" srcOrd="0" destOrd="0" presId="urn:microsoft.com/office/officeart/2005/8/layout/orgChart1"/>
    <dgm:cxn modelId="{E8AB950E-D18C-2C45-8633-7B52F6CEE5C5}" srcId="{C49CCD62-0EB8-8645-8373-96472B6C4235}" destId="{ADF31DCB-5799-5343-95E6-25909596ABF5}" srcOrd="0" destOrd="0" parTransId="{9E2DD459-C8B3-2F4E-9EEB-E87C71E4D0F6}" sibTransId="{037ACE16-AA82-B648-9DB4-7B7F4C333FB0}"/>
    <dgm:cxn modelId="{14C41813-DB20-5643-8C63-3C6E845238B5}" type="presOf" srcId="{97C562F1-0CF3-2248-B31D-83B2ABB17132}" destId="{78788810-A50E-B342-8348-D7498C77BD6F}" srcOrd="1" destOrd="0" presId="urn:microsoft.com/office/officeart/2005/8/layout/orgChart1"/>
    <dgm:cxn modelId="{65E22613-76A6-FA44-BD64-540101614E0B}" type="presOf" srcId="{ABE0BA64-2C38-804C-9BDD-5253501CCB51}" destId="{AB42AEFE-B1CC-404F-8994-A21947849D9B}" srcOrd="0" destOrd="0" presId="urn:microsoft.com/office/officeart/2005/8/layout/orgChart1"/>
    <dgm:cxn modelId="{61845617-C89B-2346-B6C4-8462EBE1CD12}" type="presOf" srcId="{66E6E319-5CF3-46CB-8937-186ED130592B}" destId="{571598D2-4E78-4139-8778-98389672B5C5}" srcOrd="1" destOrd="0" presId="urn:microsoft.com/office/officeart/2005/8/layout/orgChart1"/>
    <dgm:cxn modelId="{16D95817-08A9-3348-B77F-D3FC6EEB8D34}" type="presOf" srcId="{54AAB238-EC17-114E-BA83-BA62415A491B}" destId="{2C1E1E79-11FD-8543-9506-2B9AD165DF3E}" srcOrd="0" destOrd="0" presId="urn:microsoft.com/office/officeart/2005/8/layout/orgChart1"/>
    <dgm:cxn modelId="{F557A52C-F847-E547-A5AA-E9B27CA10A6C}" srcId="{C1A0FD8D-D7B7-3E45-BB5B-A08488DD9314}" destId="{147429FC-6D2B-5C48-B6D6-BF614FA36C0A}" srcOrd="2" destOrd="0" parTransId="{423583C6-93D6-4B49-B00F-D5D7EDB7E5D5}" sibTransId="{10949294-5CC3-9047-94CA-424E11A750FD}"/>
    <dgm:cxn modelId="{95DABB31-1DEC-264B-B8E2-937EA1117EC0}" type="presOf" srcId="{C49CCD62-0EB8-8645-8373-96472B6C4235}" destId="{99B2C32E-1ACA-D845-8227-A2545D046D5D}" srcOrd="0" destOrd="0" presId="urn:microsoft.com/office/officeart/2005/8/layout/orgChart1"/>
    <dgm:cxn modelId="{18DF3138-1D85-B94E-95A6-22E1E2962DA5}" type="presOf" srcId="{66E6E319-5CF3-46CB-8937-186ED130592B}" destId="{F2195423-66FB-401F-8FE0-6694B3AA07AD}" srcOrd="0" destOrd="0" presId="urn:microsoft.com/office/officeart/2005/8/layout/orgChart1"/>
    <dgm:cxn modelId="{C0585D39-0E97-144C-8307-3B5AAACD732A}" type="presOf" srcId="{4868E352-B480-4D41-981C-AEB478623212}" destId="{E9603027-594F-9141-B54A-371374429CF3}" srcOrd="0" destOrd="0" presId="urn:microsoft.com/office/officeart/2005/8/layout/orgChart1"/>
    <dgm:cxn modelId="{14A14F3B-E6AC-C94C-B480-A923AC8F88A8}" type="presOf" srcId="{A9F0B38D-1900-E24E-94B9-C77B5F3D0AB9}" destId="{93551EB6-3480-A44E-96BC-CFEA8870CD7A}" srcOrd="0" destOrd="0" presId="urn:microsoft.com/office/officeart/2005/8/layout/orgChart1"/>
    <dgm:cxn modelId="{FF68523E-1103-E741-B9F0-B68275E78631}" type="presOf" srcId="{BE0E200A-0AC8-A140-B3EF-C31D28991345}" destId="{7C7775F7-7200-A44F-AA19-2D056C898147}" srcOrd="0" destOrd="0" presId="urn:microsoft.com/office/officeart/2005/8/layout/orgChart1"/>
    <dgm:cxn modelId="{98195B3F-8CA0-7144-8269-2B11C05F5D74}" type="presOf" srcId="{1C58E6DC-BD21-5B44-ABF7-F0C1F7614702}" destId="{FB55D5CC-465B-F242-BD63-2FF227E113D0}" srcOrd="0" destOrd="0" presId="urn:microsoft.com/office/officeart/2005/8/layout/orgChart1"/>
    <dgm:cxn modelId="{E09D3541-000A-8741-A9F4-E2B7DEDBE451}" type="presOf" srcId="{A9F0B38D-1900-E24E-94B9-C77B5F3D0AB9}" destId="{F8E49C00-4A56-3D4F-854B-742AE15344B7}" srcOrd="1" destOrd="0" presId="urn:microsoft.com/office/officeart/2005/8/layout/orgChart1"/>
    <dgm:cxn modelId="{EFDA2F46-7682-3C45-BF6E-3F6A0AD6238D}" srcId="{ABE0BA64-2C38-804C-9BDD-5253501CCB51}" destId="{1952DD16-71DD-B847-B927-A8305468E829}" srcOrd="0" destOrd="0" parTransId="{4868E352-B480-4D41-981C-AEB478623212}" sibTransId="{22582D49-C477-4340-9AAB-D87B33B76E60}"/>
    <dgm:cxn modelId="{06734B66-EC90-4D42-898E-13153D2013A7}" type="presOf" srcId="{17D0BA72-93D1-A44E-979A-9AACD88EC629}" destId="{42CB711D-8EF9-8549-B4A9-49107175D9AB}" srcOrd="0" destOrd="0" presId="urn:microsoft.com/office/officeart/2005/8/layout/orgChart1"/>
    <dgm:cxn modelId="{9A108D67-F95E-3E4E-BE8F-00497911ECCB}" type="presOf" srcId="{16FA6457-22B8-0740-8DE7-0596E25A756D}" destId="{EC6A275C-3E7F-9948-B26D-0376B2969FA2}" srcOrd="1" destOrd="0" presId="urn:microsoft.com/office/officeart/2005/8/layout/orgChart1"/>
    <dgm:cxn modelId="{BDD66548-F0A7-524C-AE7C-05CF68A79AFD}" type="presOf" srcId="{24DD3CA6-0C7D-A747-8DA5-15BA5B2E1CA6}" destId="{FCD550A0-9A61-2A40-8337-3700D0947EF0}" srcOrd="0" destOrd="0" presId="urn:microsoft.com/office/officeart/2005/8/layout/orgChart1"/>
    <dgm:cxn modelId="{F155E469-5934-1E42-BA68-734A741C3951}" type="presOf" srcId="{97C562F1-0CF3-2248-B31D-83B2ABB17132}" destId="{2A24D56D-4E47-2441-9ADE-1A510E524573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1FB25150-D49C-F349-94D4-F09A34FA8245}" type="presOf" srcId="{423583C6-93D6-4B49-B00F-D5D7EDB7E5D5}" destId="{68AEE948-EEC8-7D4C-9BE7-1ABAF91CA94B}" srcOrd="0" destOrd="0" presId="urn:microsoft.com/office/officeart/2005/8/layout/orgChart1"/>
    <dgm:cxn modelId="{F48EC770-BD84-BC48-BCDD-5BA96C45A879}" srcId="{C1A0FD8D-D7B7-3E45-BB5B-A08488DD9314}" destId="{97C562F1-0CF3-2248-B31D-83B2ABB17132}" srcOrd="0" destOrd="0" parTransId="{32C3261E-E839-A145-87FF-E2C59BAE184E}" sibTransId="{707F4D00-A0E8-3C47-8F1F-B982766ECEFC}"/>
    <dgm:cxn modelId="{B69C5F71-9FB3-ED4B-BF70-2A1B1F9E2A23}" srcId="{C49CCD62-0EB8-8645-8373-96472B6C4235}" destId="{3AD3C1DA-1893-814B-8FA0-B087B3C158A3}" srcOrd="2" destOrd="0" parTransId="{05A61EC7-2B2C-A740-8C25-A1D997CA8D18}" sibTransId="{7FA31AF8-DECF-2B43-9047-9F3AAF281029}"/>
    <dgm:cxn modelId="{6A3E4F52-929F-5B41-ACFF-6FA7B211371C}" type="presOf" srcId="{3AD3C1DA-1893-814B-8FA0-B087B3C158A3}" destId="{3322CA7A-C901-994E-92C4-4370DD525C67}" srcOrd="1" destOrd="0" presId="urn:microsoft.com/office/officeart/2005/8/layout/orgChart1"/>
    <dgm:cxn modelId="{EAF09372-E7D7-584C-9B91-25BD5FE14654}" type="presOf" srcId="{16FA6457-22B8-0740-8DE7-0596E25A756D}" destId="{F4EA1E8A-73ED-3D48-BC47-323249167205}" srcOrd="0" destOrd="0" presId="urn:microsoft.com/office/officeart/2005/8/layout/orgChart1"/>
    <dgm:cxn modelId="{BE1B1556-E447-D943-AA27-26EABCE00C91}" type="presOf" srcId="{A3AE2800-A3F8-2248-800E-23AE93C56DEE}" destId="{1B8F5A67-9A41-E94D-AB0A-3306617A1304}" srcOrd="1" destOrd="0" presId="urn:microsoft.com/office/officeart/2005/8/layout/orgChart1"/>
    <dgm:cxn modelId="{68441058-19E7-4C45-A3E7-084A812062F2}" type="presOf" srcId="{ABE0BA64-2C38-804C-9BDD-5253501CCB51}" destId="{FD21A3BB-FD85-B74E-B067-99C830DE00AE}" srcOrd="1" destOrd="0" presId="urn:microsoft.com/office/officeart/2005/8/layout/orgChart1"/>
    <dgm:cxn modelId="{72F88759-CF4F-9349-975E-3EB09CE8BBC1}" type="presOf" srcId="{05A61EC7-2B2C-A740-8C25-A1D997CA8D18}" destId="{9CE54EED-73A9-6045-A4EC-625DC1DD0F62}" srcOrd="0" destOrd="0" presId="urn:microsoft.com/office/officeart/2005/8/layout/orgChart1"/>
    <dgm:cxn modelId="{87074C7C-BCA3-D949-BFD9-A86C00061C04}" type="presOf" srcId="{C49CCD62-0EB8-8645-8373-96472B6C4235}" destId="{B6080F30-0673-0A46-AC3F-D991EF15F8C0}" srcOrd="1" destOrd="0" presId="urn:microsoft.com/office/officeart/2005/8/layout/orgChart1"/>
    <dgm:cxn modelId="{1968ED7F-8EDD-8841-8AAF-D7C392C43586}" type="presOf" srcId="{9E2DD459-C8B3-2F4E-9EEB-E87C71E4D0F6}" destId="{4FDF7D36-2118-4A40-AF20-41C584BDCE61}" srcOrd="0" destOrd="0" presId="urn:microsoft.com/office/officeart/2005/8/layout/orgChart1"/>
    <dgm:cxn modelId="{DC237182-705B-3446-A253-33D7ED6294B1}" type="presOf" srcId="{C1A0FD8D-D7B7-3E45-BB5B-A08488DD9314}" destId="{B20A3FC2-D985-E647-BFAB-59AE9AA82A17}" srcOrd="1" destOrd="0" presId="urn:microsoft.com/office/officeart/2005/8/layout/orgChart1"/>
    <dgm:cxn modelId="{BFCF7D88-6D36-D64C-BE01-25422BB7FDEC}" type="presOf" srcId="{3AD3C1DA-1893-814B-8FA0-B087B3C158A3}" destId="{C1E31E91-2B79-1540-A19C-2B7F4D564338}" srcOrd="0" destOrd="0" presId="urn:microsoft.com/office/officeart/2005/8/layout/orgChart1"/>
    <dgm:cxn modelId="{E9FAEE88-63E1-0049-BBD8-6833C75330CD}" srcId="{C1A0FD8D-D7B7-3E45-BB5B-A08488DD9314}" destId="{BE0E200A-0AC8-A140-B3EF-C31D28991345}" srcOrd="1" destOrd="0" parTransId="{C219842D-AAD8-8342-A699-ADB6E95BB689}" sibTransId="{85A15668-EACA-3D41-B3D2-4D9CCFFC88A8}"/>
    <dgm:cxn modelId="{E60A9989-BFBA-3F46-A6C1-32C28C2B6B1D}" type="presOf" srcId="{BE0E200A-0AC8-A140-B3EF-C31D28991345}" destId="{D26F1ACF-3955-584A-95F1-4D97222B912E}" srcOrd="1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E25D8C8B-0C29-6A43-9E64-072B49BD2DA0}" type="presOf" srcId="{ADF31DCB-5799-5343-95E6-25909596ABF5}" destId="{C5284F2A-72EF-B44B-AC36-C5C741523655}" srcOrd="1" destOrd="0" presId="urn:microsoft.com/office/officeart/2005/8/layout/orgChart1"/>
    <dgm:cxn modelId="{7158B08B-746E-3A4C-B37C-97BD18359703}" type="presOf" srcId="{6244AADB-D49B-A44D-9B5F-EF16D009548D}" destId="{9A33BEEE-2679-A342-9B0C-C7B53B5E7BD5}" srcOrd="0" destOrd="0" presId="urn:microsoft.com/office/officeart/2005/8/layout/orgChart1"/>
    <dgm:cxn modelId="{070F698E-2CDF-7347-95DE-06579A621896}" srcId="{C49CCD62-0EB8-8645-8373-96472B6C4235}" destId="{ABE0BA64-2C38-804C-9BDD-5253501CCB51}" srcOrd="1" destOrd="0" parTransId="{3AADE5EC-AB3E-E045-9785-B8285E360482}" sibTransId="{D75273EA-2AD5-D74B-8B58-96D30C821CD5}"/>
    <dgm:cxn modelId="{42B6F4A0-DFD9-2D47-87AE-77852EF48AD3}" type="presOf" srcId="{1952DD16-71DD-B847-B927-A8305468E829}" destId="{CF3AB103-2AD2-E549-B090-A3759437DFAD}" srcOrd="0" destOrd="0" presId="urn:microsoft.com/office/officeart/2005/8/layout/orgChart1"/>
    <dgm:cxn modelId="{5600DAA5-BFF2-E24F-A835-D439E9C68A43}" srcId="{C49CCD62-0EB8-8645-8373-96472B6C4235}" destId="{C1A0FD8D-D7B7-3E45-BB5B-A08488DD9314}" srcOrd="3" destOrd="0" parTransId="{1C58E6DC-BD21-5B44-ABF7-F0C1F7614702}" sibTransId="{2D70CAE6-E062-FC48-B1D5-68986C435935}"/>
    <dgm:cxn modelId="{5769DFA6-FE18-244A-8280-A667E588C3B8}" type="presOf" srcId="{C219842D-AAD8-8342-A699-ADB6E95BB689}" destId="{C5DB51FE-1600-9C4B-8A5B-C2F50A8490B9}" srcOrd="0" destOrd="0" presId="urn:microsoft.com/office/officeart/2005/8/layout/orgChart1"/>
    <dgm:cxn modelId="{18EED7A9-2C8C-CD4B-A7FC-34789B7B8FCA}" srcId="{ABE0BA64-2C38-804C-9BDD-5253501CCB51}" destId="{6244AADB-D49B-A44D-9B5F-EF16D009548D}" srcOrd="1" destOrd="0" parTransId="{D8EE18DE-520E-0A48-8335-15B25B5D7149}" sibTransId="{DF1A3CAB-89CB-A143-9D6B-D4632E8671D8}"/>
    <dgm:cxn modelId="{8E9DF8AC-FB06-314E-A262-23F14A713CC7}" srcId="{C49CCD62-0EB8-8645-8373-96472B6C4235}" destId="{A9F0B38D-1900-E24E-94B9-C77B5F3D0AB9}" srcOrd="4" destOrd="0" parTransId="{EED0090E-F5BB-B444-B3FA-9ADA2551A07E}" sibTransId="{EB677A8E-2ECA-2642-B090-4C8CD09997D0}"/>
    <dgm:cxn modelId="{D30E0DB4-AA1D-7E46-A1D1-6649A84D2746}" type="presOf" srcId="{147429FC-6D2B-5C48-B6D6-BF614FA36C0A}" destId="{8E68F13E-BA61-4544-B6FB-09CBBAC2C548}" srcOrd="0" destOrd="0" presId="urn:microsoft.com/office/officeart/2005/8/layout/orgChart1"/>
    <dgm:cxn modelId="{AD63D2BA-6218-F042-B604-66DD81460DC4}" type="presOf" srcId="{6244AADB-D49B-A44D-9B5F-EF16D009548D}" destId="{C36954B6-3F81-114A-8A0B-C9292502BF94}" srcOrd="1" destOrd="0" presId="urn:microsoft.com/office/officeart/2005/8/layout/orgChart1"/>
    <dgm:cxn modelId="{794AF7C0-C895-CA45-97C0-2FE8F97E272B}" srcId="{C49CCD62-0EB8-8645-8373-96472B6C4235}" destId="{A3AE2800-A3F8-2248-800E-23AE93C56DEE}" srcOrd="6" destOrd="0" parTransId="{17D0BA72-93D1-A44E-979A-9AACD88EC629}" sibTransId="{45D7A162-4AEF-D24F-9C80-412044369B13}"/>
    <dgm:cxn modelId="{51C4B4D1-2A85-E044-882F-060864113F88}" type="presOf" srcId="{EED0090E-F5BB-B444-B3FA-9ADA2551A07E}" destId="{55C0FC81-1FAA-0D40-99EF-94FBB1EF7851}" srcOrd="0" destOrd="0" presId="urn:microsoft.com/office/officeart/2005/8/layout/orgChart1"/>
    <dgm:cxn modelId="{3ABE88D2-818E-9446-BADC-A4D2B15D0AC1}" srcId="{C49CCD62-0EB8-8645-8373-96472B6C4235}" destId="{16FA6457-22B8-0740-8DE7-0596E25A756D}" srcOrd="5" destOrd="0" parTransId="{24DD3CA6-0C7D-A747-8DA5-15BA5B2E1CA6}" sibTransId="{8517AE96-0115-334B-90B5-B3176C876FB8}"/>
    <dgm:cxn modelId="{AED2CADF-6B2C-3C4F-9249-2CED2C87F066}" type="presOf" srcId="{D8EE18DE-520E-0A48-8335-15B25B5D7149}" destId="{C4E2BF70-E027-924F-94F8-E5C8CC359488}" srcOrd="0" destOrd="0" presId="urn:microsoft.com/office/officeart/2005/8/layout/orgChart1"/>
    <dgm:cxn modelId="{2506E7E0-17D9-344A-9011-0BE27472D0D5}" type="presOf" srcId="{3AADE5EC-AB3E-E045-9785-B8285E360482}" destId="{38F0650A-4BE0-AE46-BC76-567836FE3ACB}" srcOrd="0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59DC13E7-FC1B-2F4E-8B03-13D9647D414D}" type="presOf" srcId="{A3AE2800-A3F8-2248-800E-23AE93C56DEE}" destId="{6D3E8884-15A4-E84B-A398-77A639345F39}" srcOrd="0" destOrd="0" presId="urn:microsoft.com/office/officeart/2005/8/layout/orgChart1"/>
    <dgm:cxn modelId="{F56A40E7-6CF9-0049-A3F6-A7243A33B922}" type="presOf" srcId="{C1A0FD8D-D7B7-3E45-BB5B-A08488DD9314}" destId="{AF96E8C7-0D60-7F46-A635-5D3DEB9C1418}" srcOrd="0" destOrd="0" presId="urn:microsoft.com/office/officeart/2005/8/layout/orgChart1"/>
    <dgm:cxn modelId="{CB9599E7-9929-FD42-91DE-980B8BFFDADD}" type="presOf" srcId="{ADF31DCB-5799-5343-95E6-25909596ABF5}" destId="{911E128D-94FA-BF44-8E46-BB8147030CF8}" srcOrd="0" destOrd="0" presId="urn:microsoft.com/office/officeart/2005/8/layout/orgChart1"/>
    <dgm:cxn modelId="{3FC81FF1-D53A-F443-9D82-285FA9D5D582}" type="presOf" srcId="{147429FC-6D2B-5C48-B6D6-BF614FA36C0A}" destId="{8AD3E6D5-6520-AA44-9F0E-A0C82A3781D6}" srcOrd="1" destOrd="0" presId="urn:microsoft.com/office/officeart/2005/8/layout/orgChart1"/>
    <dgm:cxn modelId="{B5175E0E-D31C-6C44-8E5E-4FD8979E5B7E}" type="presParOf" srcId="{22A5DD9F-7D63-4893-8C80-F705374407E3}" destId="{3E2B7D9F-E475-486D-888B-57FD04AF1D3D}" srcOrd="0" destOrd="0" presId="urn:microsoft.com/office/officeart/2005/8/layout/orgChart1"/>
    <dgm:cxn modelId="{8A7378D7-FF91-5A41-A599-1D5793F044A6}" type="presParOf" srcId="{3E2B7D9F-E475-486D-888B-57FD04AF1D3D}" destId="{1C81DBF1-C2FF-4756-A446-CD8A69EFBF60}" srcOrd="0" destOrd="0" presId="urn:microsoft.com/office/officeart/2005/8/layout/orgChart1"/>
    <dgm:cxn modelId="{BF2D2041-14D1-BB45-B93E-3890A9C3DBD0}" type="presParOf" srcId="{1C81DBF1-C2FF-4756-A446-CD8A69EFBF60}" destId="{F2195423-66FB-401F-8FE0-6694B3AA07AD}" srcOrd="0" destOrd="0" presId="urn:microsoft.com/office/officeart/2005/8/layout/orgChart1"/>
    <dgm:cxn modelId="{18DE2CD0-DEA9-7041-8DCE-B2C0D7B206A1}" type="presParOf" srcId="{1C81DBF1-C2FF-4756-A446-CD8A69EFBF60}" destId="{571598D2-4E78-4139-8778-98389672B5C5}" srcOrd="1" destOrd="0" presId="urn:microsoft.com/office/officeart/2005/8/layout/orgChart1"/>
    <dgm:cxn modelId="{ECB61908-128F-7441-A126-EFF75DEA2E78}" type="presParOf" srcId="{3E2B7D9F-E475-486D-888B-57FD04AF1D3D}" destId="{216E33F2-2703-4E0B-97D7-11F3ACBAEE15}" srcOrd="1" destOrd="0" presId="urn:microsoft.com/office/officeart/2005/8/layout/orgChart1"/>
    <dgm:cxn modelId="{D0F43416-CFD3-8443-BA62-35B6F7B1777E}" type="presParOf" srcId="{216E33F2-2703-4E0B-97D7-11F3ACBAEE15}" destId="{2C1E1E79-11FD-8543-9506-2B9AD165DF3E}" srcOrd="0" destOrd="0" presId="urn:microsoft.com/office/officeart/2005/8/layout/orgChart1"/>
    <dgm:cxn modelId="{AC571D3A-BEFB-E649-8848-C70056EE9C95}" type="presParOf" srcId="{216E33F2-2703-4E0B-97D7-11F3ACBAEE15}" destId="{420228AE-2F26-1A41-8E7B-08AF14F298BE}" srcOrd="1" destOrd="0" presId="urn:microsoft.com/office/officeart/2005/8/layout/orgChart1"/>
    <dgm:cxn modelId="{A295ABA4-B337-DF43-8968-F7A248BF4C28}" type="presParOf" srcId="{420228AE-2F26-1A41-8E7B-08AF14F298BE}" destId="{1E5A72DF-841D-6248-8B98-CA1E967AF91A}" srcOrd="0" destOrd="0" presId="urn:microsoft.com/office/officeart/2005/8/layout/orgChart1"/>
    <dgm:cxn modelId="{184DC209-682D-EA44-ADF3-A8D55B4ED34E}" type="presParOf" srcId="{1E5A72DF-841D-6248-8B98-CA1E967AF91A}" destId="{99B2C32E-1ACA-D845-8227-A2545D046D5D}" srcOrd="0" destOrd="0" presId="urn:microsoft.com/office/officeart/2005/8/layout/orgChart1"/>
    <dgm:cxn modelId="{519E8118-FDD1-2147-974D-14F3FF1C7923}" type="presParOf" srcId="{1E5A72DF-841D-6248-8B98-CA1E967AF91A}" destId="{B6080F30-0673-0A46-AC3F-D991EF15F8C0}" srcOrd="1" destOrd="0" presId="urn:microsoft.com/office/officeart/2005/8/layout/orgChart1"/>
    <dgm:cxn modelId="{A7973444-D770-3147-A008-97C3A438E022}" type="presParOf" srcId="{420228AE-2F26-1A41-8E7B-08AF14F298BE}" destId="{ADC7A12B-A9A3-2741-8771-28006BACA21E}" srcOrd="1" destOrd="0" presId="urn:microsoft.com/office/officeart/2005/8/layout/orgChart1"/>
    <dgm:cxn modelId="{AA89F57E-0D10-9544-8A8F-B435FDACD1B3}" type="presParOf" srcId="{ADC7A12B-A9A3-2741-8771-28006BACA21E}" destId="{4FDF7D36-2118-4A40-AF20-41C584BDCE61}" srcOrd="0" destOrd="0" presId="urn:microsoft.com/office/officeart/2005/8/layout/orgChart1"/>
    <dgm:cxn modelId="{AF307A1D-35EC-964D-8246-3C45D07CDDF4}" type="presParOf" srcId="{ADC7A12B-A9A3-2741-8771-28006BACA21E}" destId="{289C2307-B571-E743-9E44-06343549A7E8}" srcOrd="1" destOrd="0" presId="urn:microsoft.com/office/officeart/2005/8/layout/orgChart1"/>
    <dgm:cxn modelId="{8651957A-D97F-B14F-9645-E180E3E2608E}" type="presParOf" srcId="{289C2307-B571-E743-9E44-06343549A7E8}" destId="{42927754-0CB5-854D-A875-DF30D1F96706}" srcOrd="0" destOrd="0" presId="urn:microsoft.com/office/officeart/2005/8/layout/orgChart1"/>
    <dgm:cxn modelId="{AB8E16EA-27ED-3943-B117-3AAF44EBC284}" type="presParOf" srcId="{42927754-0CB5-854D-A875-DF30D1F96706}" destId="{911E128D-94FA-BF44-8E46-BB8147030CF8}" srcOrd="0" destOrd="0" presId="urn:microsoft.com/office/officeart/2005/8/layout/orgChart1"/>
    <dgm:cxn modelId="{13D9BD9F-7015-2240-A048-C7C8EA777822}" type="presParOf" srcId="{42927754-0CB5-854D-A875-DF30D1F96706}" destId="{C5284F2A-72EF-B44B-AC36-C5C741523655}" srcOrd="1" destOrd="0" presId="urn:microsoft.com/office/officeart/2005/8/layout/orgChart1"/>
    <dgm:cxn modelId="{3DB9FECD-E93C-BF4C-BAEB-AC8F00CC8617}" type="presParOf" srcId="{289C2307-B571-E743-9E44-06343549A7E8}" destId="{F7A7D78E-0CB5-0D4D-9D2E-431653B4434F}" srcOrd="1" destOrd="0" presId="urn:microsoft.com/office/officeart/2005/8/layout/orgChart1"/>
    <dgm:cxn modelId="{44BD5C30-075B-5B4D-BBAA-A6411572D9ED}" type="presParOf" srcId="{289C2307-B571-E743-9E44-06343549A7E8}" destId="{D1AADA7D-5A19-7F49-8EA9-AE54F804C8F6}" srcOrd="2" destOrd="0" presId="urn:microsoft.com/office/officeart/2005/8/layout/orgChart1"/>
    <dgm:cxn modelId="{2275DF0C-28A0-D745-B6E1-4E9118A2E5E8}" type="presParOf" srcId="{ADC7A12B-A9A3-2741-8771-28006BACA21E}" destId="{38F0650A-4BE0-AE46-BC76-567836FE3ACB}" srcOrd="2" destOrd="0" presId="urn:microsoft.com/office/officeart/2005/8/layout/orgChart1"/>
    <dgm:cxn modelId="{ABB37314-6016-B24E-AEC2-BD78385DB1CB}" type="presParOf" srcId="{ADC7A12B-A9A3-2741-8771-28006BACA21E}" destId="{CB7B19A2-0F2C-5845-8058-B7660B89DBD3}" srcOrd="3" destOrd="0" presId="urn:microsoft.com/office/officeart/2005/8/layout/orgChart1"/>
    <dgm:cxn modelId="{F5F955D5-696F-214A-A5CC-8A2C5DDC9665}" type="presParOf" srcId="{CB7B19A2-0F2C-5845-8058-B7660B89DBD3}" destId="{09CCE9E1-B49E-2642-9AC1-474EACEA5EB3}" srcOrd="0" destOrd="0" presId="urn:microsoft.com/office/officeart/2005/8/layout/orgChart1"/>
    <dgm:cxn modelId="{29329F26-B80B-3849-9862-754FC670F918}" type="presParOf" srcId="{09CCE9E1-B49E-2642-9AC1-474EACEA5EB3}" destId="{AB42AEFE-B1CC-404F-8994-A21947849D9B}" srcOrd="0" destOrd="0" presId="urn:microsoft.com/office/officeart/2005/8/layout/orgChart1"/>
    <dgm:cxn modelId="{90C81248-432C-4947-B7CB-91D507B708CD}" type="presParOf" srcId="{09CCE9E1-B49E-2642-9AC1-474EACEA5EB3}" destId="{FD21A3BB-FD85-B74E-B067-99C830DE00AE}" srcOrd="1" destOrd="0" presId="urn:microsoft.com/office/officeart/2005/8/layout/orgChart1"/>
    <dgm:cxn modelId="{28ADBFFA-B3E4-044D-A2EE-6AAB5CB0043E}" type="presParOf" srcId="{CB7B19A2-0F2C-5845-8058-B7660B89DBD3}" destId="{B6740BBE-CAAD-2842-A234-CB8750D6EE37}" srcOrd="1" destOrd="0" presId="urn:microsoft.com/office/officeart/2005/8/layout/orgChart1"/>
    <dgm:cxn modelId="{53774DD4-B30B-394A-A147-AEA4851D1BC0}" type="presParOf" srcId="{B6740BBE-CAAD-2842-A234-CB8750D6EE37}" destId="{E9603027-594F-9141-B54A-371374429CF3}" srcOrd="0" destOrd="0" presId="urn:microsoft.com/office/officeart/2005/8/layout/orgChart1"/>
    <dgm:cxn modelId="{DA214CC0-9EA4-5941-A26C-D547EEFC9854}" type="presParOf" srcId="{B6740BBE-CAAD-2842-A234-CB8750D6EE37}" destId="{301F4F82-811D-1B42-9E44-28894A6C2A73}" srcOrd="1" destOrd="0" presId="urn:microsoft.com/office/officeart/2005/8/layout/orgChart1"/>
    <dgm:cxn modelId="{FFC72309-18B1-4A46-AB3F-33AB11AF9480}" type="presParOf" srcId="{301F4F82-811D-1B42-9E44-28894A6C2A73}" destId="{7BF050D1-19A3-7849-8676-9E64A352E7BA}" srcOrd="0" destOrd="0" presId="urn:microsoft.com/office/officeart/2005/8/layout/orgChart1"/>
    <dgm:cxn modelId="{4136E70B-3C37-A748-B4AB-AE5CE88B4478}" type="presParOf" srcId="{7BF050D1-19A3-7849-8676-9E64A352E7BA}" destId="{CF3AB103-2AD2-E549-B090-A3759437DFAD}" srcOrd="0" destOrd="0" presId="urn:microsoft.com/office/officeart/2005/8/layout/orgChart1"/>
    <dgm:cxn modelId="{21607332-E67D-0047-8E88-064B0ED8A55E}" type="presParOf" srcId="{7BF050D1-19A3-7849-8676-9E64A352E7BA}" destId="{D33A2332-56E0-B64D-BD5E-4B92F3BD33F3}" srcOrd="1" destOrd="0" presId="urn:microsoft.com/office/officeart/2005/8/layout/orgChart1"/>
    <dgm:cxn modelId="{417FA34E-D631-6845-86A3-909C89511EF7}" type="presParOf" srcId="{301F4F82-811D-1B42-9E44-28894A6C2A73}" destId="{A1F2637B-203F-084D-9076-C64797A99BF4}" srcOrd="1" destOrd="0" presId="urn:microsoft.com/office/officeart/2005/8/layout/orgChart1"/>
    <dgm:cxn modelId="{6B3E93A6-9487-784B-94C8-95B5BB49BC99}" type="presParOf" srcId="{301F4F82-811D-1B42-9E44-28894A6C2A73}" destId="{66827D4C-E0EB-4247-8513-0C0408BE24D3}" srcOrd="2" destOrd="0" presId="urn:microsoft.com/office/officeart/2005/8/layout/orgChart1"/>
    <dgm:cxn modelId="{27235A3A-90EB-E846-8833-8A87D0FA4A92}" type="presParOf" srcId="{B6740BBE-CAAD-2842-A234-CB8750D6EE37}" destId="{C4E2BF70-E027-924F-94F8-E5C8CC359488}" srcOrd="2" destOrd="0" presId="urn:microsoft.com/office/officeart/2005/8/layout/orgChart1"/>
    <dgm:cxn modelId="{9F1A4C15-730B-C24A-9859-D15C3AEA81BA}" type="presParOf" srcId="{B6740BBE-CAAD-2842-A234-CB8750D6EE37}" destId="{8BAFF741-5263-F34C-86B3-CF7489171A88}" srcOrd="3" destOrd="0" presId="urn:microsoft.com/office/officeart/2005/8/layout/orgChart1"/>
    <dgm:cxn modelId="{62EDC8C7-FD50-FB44-ABD3-8101B373832B}" type="presParOf" srcId="{8BAFF741-5263-F34C-86B3-CF7489171A88}" destId="{02DC1CD7-2C36-5F4F-A941-EAA2EDABBC5B}" srcOrd="0" destOrd="0" presId="urn:microsoft.com/office/officeart/2005/8/layout/orgChart1"/>
    <dgm:cxn modelId="{1168454E-3F3C-DC41-B5C6-E271890C2199}" type="presParOf" srcId="{02DC1CD7-2C36-5F4F-A941-EAA2EDABBC5B}" destId="{9A33BEEE-2679-A342-9B0C-C7B53B5E7BD5}" srcOrd="0" destOrd="0" presId="urn:microsoft.com/office/officeart/2005/8/layout/orgChart1"/>
    <dgm:cxn modelId="{E00CBDFC-64BF-4444-82BC-036A0CF21829}" type="presParOf" srcId="{02DC1CD7-2C36-5F4F-A941-EAA2EDABBC5B}" destId="{C36954B6-3F81-114A-8A0B-C9292502BF94}" srcOrd="1" destOrd="0" presId="urn:microsoft.com/office/officeart/2005/8/layout/orgChart1"/>
    <dgm:cxn modelId="{9CDCF799-EF2E-264D-81C3-AF4324639106}" type="presParOf" srcId="{8BAFF741-5263-F34C-86B3-CF7489171A88}" destId="{919343FE-FA54-A34B-85EC-38828E69C259}" srcOrd="1" destOrd="0" presId="urn:microsoft.com/office/officeart/2005/8/layout/orgChart1"/>
    <dgm:cxn modelId="{8C6690D5-2528-C948-9CC5-BA0CDC40D668}" type="presParOf" srcId="{8BAFF741-5263-F34C-86B3-CF7489171A88}" destId="{887B9AE5-9068-7940-B3F8-298580A89437}" srcOrd="2" destOrd="0" presId="urn:microsoft.com/office/officeart/2005/8/layout/orgChart1"/>
    <dgm:cxn modelId="{35EDC4AF-D92E-654D-8C65-6443E6B7C32C}" type="presParOf" srcId="{CB7B19A2-0F2C-5845-8058-B7660B89DBD3}" destId="{D5C5DDB8-0F69-DE47-8067-7FEEEE796DB8}" srcOrd="2" destOrd="0" presId="urn:microsoft.com/office/officeart/2005/8/layout/orgChart1"/>
    <dgm:cxn modelId="{4FB2C96F-ABC1-7D4D-A54D-30634D5E1336}" type="presParOf" srcId="{ADC7A12B-A9A3-2741-8771-28006BACA21E}" destId="{9CE54EED-73A9-6045-A4EC-625DC1DD0F62}" srcOrd="4" destOrd="0" presId="urn:microsoft.com/office/officeart/2005/8/layout/orgChart1"/>
    <dgm:cxn modelId="{37FDC29A-0448-6242-BB3D-AB41D7D373FC}" type="presParOf" srcId="{ADC7A12B-A9A3-2741-8771-28006BACA21E}" destId="{4AA00271-13FB-CA47-8307-2F4F6B608778}" srcOrd="5" destOrd="0" presId="urn:microsoft.com/office/officeart/2005/8/layout/orgChart1"/>
    <dgm:cxn modelId="{3B53F8AA-6973-694F-9786-2D2FF578EFF1}" type="presParOf" srcId="{4AA00271-13FB-CA47-8307-2F4F6B608778}" destId="{B98C86BC-083C-7C41-BA39-E2D8A6C30812}" srcOrd="0" destOrd="0" presId="urn:microsoft.com/office/officeart/2005/8/layout/orgChart1"/>
    <dgm:cxn modelId="{4CE3DCDE-59E0-AF44-A1D4-81C9E68A5A78}" type="presParOf" srcId="{B98C86BC-083C-7C41-BA39-E2D8A6C30812}" destId="{C1E31E91-2B79-1540-A19C-2B7F4D564338}" srcOrd="0" destOrd="0" presId="urn:microsoft.com/office/officeart/2005/8/layout/orgChart1"/>
    <dgm:cxn modelId="{08053FD0-2111-FA40-980F-6F01A6372CC9}" type="presParOf" srcId="{B98C86BC-083C-7C41-BA39-E2D8A6C30812}" destId="{3322CA7A-C901-994E-92C4-4370DD525C67}" srcOrd="1" destOrd="0" presId="urn:microsoft.com/office/officeart/2005/8/layout/orgChart1"/>
    <dgm:cxn modelId="{6D11046A-8335-A849-90BE-A6F5DD92BEE3}" type="presParOf" srcId="{4AA00271-13FB-CA47-8307-2F4F6B608778}" destId="{BA63BCE9-7322-D247-8FA4-6B3983BE44D5}" srcOrd="1" destOrd="0" presId="urn:microsoft.com/office/officeart/2005/8/layout/orgChart1"/>
    <dgm:cxn modelId="{EA8FF22E-5464-924C-AC10-D9B5C616DBA8}" type="presParOf" srcId="{4AA00271-13FB-CA47-8307-2F4F6B608778}" destId="{011F5513-E8E6-B84D-8F28-2AA56889EA95}" srcOrd="2" destOrd="0" presId="urn:microsoft.com/office/officeart/2005/8/layout/orgChart1"/>
    <dgm:cxn modelId="{88D090E2-B0B1-3E4D-B97D-5CA2522E7DCD}" type="presParOf" srcId="{ADC7A12B-A9A3-2741-8771-28006BACA21E}" destId="{FB55D5CC-465B-F242-BD63-2FF227E113D0}" srcOrd="6" destOrd="0" presId="urn:microsoft.com/office/officeart/2005/8/layout/orgChart1"/>
    <dgm:cxn modelId="{C908B85B-B092-B24A-86CC-C1A96BB719E7}" type="presParOf" srcId="{ADC7A12B-A9A3-2741-8771-28006BACA21E}" destId="{47218C52-FF9B-FA40-917C-80AB5617B67F}" srcOrd="7" destOrd="0" presId="urn:microsoft.com/office/officeart/2005/8/layout/orgChart1"/>
    <dgm:cxn modelId="{026982F8-88D3-BD4E-83FF-C6286814BCB0}" type="presParOf" srcId="{47218C52-FF9B-FA40-917C-80AB5617B67F}" destId="{0D4DA728-949C-254F-A0B1-0E8ED2AEB6A6}" srcOrd="0" destOrd="0" presId="urn:microsoft.com/office/officeart/2005/8/layout/orgChart1"/>
    <dgm:cxn modelId="{0C456E2A-0C15-EA4E-8AEB-0B7EF669E458}" type="presParOf" srcId="{0D4DA728-949C-254F-A0B1-0E8ED2AEB6A6}" destId="{AF96E8C7-0D60-7F46-A635-5D3DEB9C1418}" srcOrd="0" destOrd="0" presId="urn:microsoft.com/office/officeart/2005/8/layout/orgChart1"/>
    <dgm:cxn modelId="{D1426E64-621F-F14F-9481-417B4688418C}" type="presParOf" srcId="{0D4DA728-949C-254F-A0B1-0E8ED2AEB6A6}" destId="{B20A3FC2-D985-E647-BFAB-59AE9AA82A17}" srcOrd="1" destOrd="0" presId="urn:microsoft.com/office/officeart/2005/8/layout/orgChart1"/>
    <dgm:cxn modelId="{A894EEC5-735C-ED47-A824-9A3FFC6D9C1E}" type="presParOf" srcId="{47218C52-FF9B-FA40-917C-80AB5617B67F}" destId="{C1F9D03D-087B-2443-84EE-7604540B14F7}" srcOrd="1" destOrd="0" presId="urn:microsoft.com/office/officeart/2005/8/layout/orgChart1"/>
    <dgm:cxn modelId="{2E2900D8-F2EA-BC49-BCD0-22C116398655}" type="presParOf" srcId="{C1F9D03D-087B-2443-84EE-7604540B14F7}" destId="{61AD8806-637A-7D40-9CF6-A5418C80FCFC}" srcOrd="0" destOrd="0" presId="urn:microsoft.com/office/officeart/2005/8/layout/orgChart1"/>
    <dgm:cxn modelId="{64C2596C-BB30-D44F-AD21-CB12623701F2}" type="presParOf" srcId="{C1F9D03D-087B-2443-84EE-7604540B14F7}" destId="{24129870-A870-4B44-9773-8E1BC184F3AE}" srcOrd="1" destOrd="0" presId="urn:microsoft.com/office/officeart/2005/8/layout/orgChart1"/>
    <dgm:cxn modelId="{817E9B39-6D09-964A-A9DE-F90C11FAC13E}" type="presParOf" srcId="{24129870-A870-4B44-9773-8E1BC184F3AE}" destId="{5FAE287B-E4AF-1347-8A2E-A0B7FDFC4647}" srcOrd="0" destOrd="0" presId="urn:microsoft.com/office/officeart/2005/8/layout/orgChart1"/>
    <dgm:cxn modelId="{21609E91-5AA6-1448-B5DF-7A4862762EF0}" type="presParOf" srcId="{5FAE287B-E4AF-1347-8A2E-A0B7FDFC4647}" destId="{2A24D56D-4E47-2441-9ADE-1A510E524573}" srcOrd="0" destOrd="0" presId="urn:microsoft.com/office/officeart/2005/8/layout/orgChart1"/>
    <dgm:cxn modelId="{A56BAF37-1FC5-8644-92EA-B2A9BD5DD4E6}" type="presParOf" srcId="{5FAE287B-E4AF-1347-8A2E-A0B7FDFC4647}" destId="{78788810-A50E-B342-8348-D7498C77BD6F}" srcOrd="1" destOrd="0" presId="urn:microsoft.com/office/officeart/2005/8/layout/orgChart1"/>
    <dgm:cxn modelId="{54D509A5-841B-7840-9242-83161C056F21}" type="presParOf" srcId="{24129870-A870-4B44-9773-8E1BC184F3AE}" destId="{741F51F7-443A-FE41-BB95-46ADD598B6CD}" srcOrd="1" destOrd="0" presId="urn:microsoft.com/office/officeart/2005/8/layout/orgChart1"/>
    <dgm:cxn modelId="{F3037FAF-14FB-D94B-AB8A-44CB1932FFFA}" type="presParOf" srcId="{24129870-A870-4B44-9773-8E1BC184F3AE}" destId="{0FA1A8A1-0290-6347-B56E-BD7259012043}" srcOrd="2" destOrd="0" presId="urn:microsoft.com/office/officeart/2005/8/layout/orgChart1"/>
    <dgm:cxn modelId="{D263B784-71C1-704C-B8D8-45ACFEC48650}" type="presParOf" srcId="{C1F9D03D-087B-2443-84EE-7604540B14F7}" destId="{C5DB51FE-1600-9C4B-8A5B-C2F50A8490B9}" srcOrd="2" destOrd="0" presId="urn:microsoft.com/office/officeart/2005/8/layout/orgChart1"/>
    <dgm:cxn modelId="{07024B75-E5F6-024D-BABD-86D5670CB8FE}" type="presParOf" srcId="{C1F9D03D-087B-2443-84EE-7604540B14F7}" destId="{616B2E7F-4EB3-DE4C-8B66-6DB621C860D7}" srcOrd="3" destOrd="0" presId="urn:microsoft.com/office/officeart/2005/8/layout/orgChart1"/>
    <dgm:cxn modelId="{EF25E07E-050C-024A-86BB-1C37FF70CD6C}" type="presParOf" srcId="{616B2E7F-4EB3-DE4C-8B66-6DB621C860D7}" destId="{D9ACA4F7-39AF-8D47-B461-85CF086475C9}" srcOrd="0" destOrd="0" presId="urn:microsoft.com/office/officeart/2005/8/layout/orgChart1"/>
    <dgm:cxn modelId="{2E39F39C-2749-5C4C-80F1-FF7B38231CE5}" type="presParOf" srcId="{D9ACA4F7-39AF-8D47-B461-85CF086475C9}" destId="{7C7775F7-7200-A44F-AA19-2D056C898147}" srcOrd="0" destOrd="0" presId="urn:microsoft.com/office/officeart/2005/8/layout/orgChart1"/>
    <dgm:cxn modelId="{81A59FBF-CE3E-3C4E-85A4-A74B2C34DF02}" type="presParOf" srcId="{D9ACA4F7-39AF-8D47-B461-85CF086475C9}" destId="{D26F1ACF-3955-584A-95F1-4D97222B912E}" srcOrd="1" destOrd="0" presId="urn:microsoft.com/office/officeart/2005/8/layout/orgChart1"/>
    <dgm:cxn modelId="{AF66585C-23E5-5C40-A21A-66EFF643C98B}" type="presParOf" srcId="{616B2E7F-4EB3-DE4C-8B66-6DB621C860D7}" destId="{0CFAADEE-6D58-5541-8DD0-DD0F33C721B4}" srcOrd="1" destOrd="0" presId="urn:microsoft.com/office/officeart/2005/8/layout/orgChart1"/>
    <dgm:cxn modelId="{FCA6EEEC-9CAA-F04E-865A-D9F5C63382C2}" type="presParOf" srcId="{616B2E7F-4EB3-DE4C-8B66-6DB621C860D7}" destId="{48066088-8F70-E145-8903-7B4CC081DF21}" srcOrd="2" destOrd="0" presId="urn:microsoft.com/office/officeart/2005/8/layout/orgChart1"/>
    <dgm:cxn modelId="{4BCF7A2A-FAC7-AD4A-B474-BC61E9D92197}" type="presParOf" srcId="{C1F9D03D-087B-2443-84EE-7604540B14F7}" destId="{68AEE948-EEC8-7D4C-9BE7-1ABAF91CA94B}" srcOrd="4" destOrd="0" presId="urn:microsoft.com/office/officeart/2005/8/layout/orgChart1"/>
    <dgm:cxn modelId="{B8634724-EA9A-3D49-ADC2-D5BC42DCEEE5}" type="presParOf" srcId="{C1F9D03D-087B-2443-84EE-7604540B14F7}" destId="{A7438B48-4CCF-1A4C-909A-6BA241089215}" srcOrd="5" destOrd="0" presId="urn:microsoft.com/office/officeart/2005/8/layout/orgChart1"/>
    <dgm:cxn modelId="{938D7168-0CFB-274C-9555-BA1CFE224E4C}" type="presParOf" srcId="{A7438B48-4CCF-1A4C-909A-6BA241089215}" destId="{D5B63FF3-4DC1-7644-9074-5F01DE5B5880}" srcOrd="0" destOrd="0" presId="urn:microsoft.com/office/officeart/2005/8/layout/orgChart1"/>
    <dgm:cxn modelId="{CE54DEEF-3F47-804D-A2C4-7EA7E1340528}" type="presParOf" srcId="{D5B63FF3-4DC1-7644-9074-5F01DE5B5880}" destId="{8E68F13E-BA61-4544-B6FB-09CBBAC2C548}" srcOrd="0" destOrd="0" presId="urn:microsoft.com/office/officeart/2005/8/layout/orgChart1"/>
    <dgm:cxn modelId="{EEC5C791-7CFA-7843-8391-F9331FCC8EB4}" type="presParOf" srcId="{D5B63FF3-4DC1-7644-9074-5F01DE5B5880}" destId="{8AD3E6D5-6520-AA44-9F0E-A0C82A3781D6}" srcOrd="1" destOrd="0" presId="urn:microsoft.com/office/officeart/2005/8/layout/orgChart1"/>
    <dgm:cxn modelId="{ADF9E4EB-9B73-0948-96DD-14EE12F6B137}" type="presParOf" srcId="{A7438B48-4CCF-1A4C-909A-6BA241089215}" destId="{100620EC-4D59-0944-BC8E-8976EB0D8728}" srcOrd="1" destOrd="0" presId="urn:microsoft.com/office/officeart/2005/8/layout/orgChart1"/>
    <dgm:cxn modelId="{490292B0-237A-804C-8F68-49997E20A4EA}" type="presParOf" srcId="{A7438B48-4CCF-1A4C-909A-6BA241089215}" destId="{E154F442-47E1-FE4C-9EFD-344F72EF4F5C}" srcOrd="2" destOrd="0" presId="urn:microsoft.com/office/officeart/2005/8/layout/orgChart1"/>
    <dgm:cxn modelId="{57330F4F-9DA0-8840-A9A9-52CC6F39C6FD}" type="presParOf" srcId="{47218C52-FF9B-FA40-917C-80AB5617B67F}" destId="{2727EABB-5836-B648-A704-4427163A4260}" srcOrd="2" destOrd="0" presId="urn:microsoft.com/office/officeart/2005/8/layout/orgChart1"/>
    <dgm:cxn modelId="{45F709FB-DB37-8F44-9472-D30EE1E4C662}" type="presParOf" srcId="{ADC7A12B-A9A3-2741-8771-28006BACA21E}" destId="{55C0FC81-1FAA-0D40-99EF-94FBB1EF7851}" srcOrd="8" destOrd="0" presId="urn:microsoft.com/office/officeart/2005/8/layout/orgChart1"/>
    <dgm:cxn modelId="{9ED62F9A-8508-E442-B19A-39D794C13BBB}" type="presParOf" srcId="{ADC7A12B-A9A3-2741-8771-28006BACA21E}" destId="{7D64AF63-1E7A-194F-BB9B-B53F985BD020}" srcOrd="9" destOrd="0" presId="urn:microsoft.com/office/officeart/2005/8/layout/orgChart1"/>
    <dgm:cxn modelId="{2BACEF57-E40C-E14C-A89A-AC5A93258CA2}" type="presParOf" srcId="{7D64AF63-1E7A-194F-BB9B-B53F985BD020}" destId="{8BD2222B-9CA1-5C4D-80B5-02F557D10D4F}" srcOrd="0" destOrd="0" presId="urn:microsoft.com/office/officeart/2005/8/layout/orgChart1"/>
    <dgm:cxn modelId="{41D98688-A09E-7941-831F-14268CB8751B}" type="presParOf" srcId="{8BD2222B-9CA1-5C4D-80B5-02F557D10D4F}" destId="{93551EB6-3480-A44E-96BC-CFEA8870CD7A}" srcOrd="0" destOrd="0" presId="urn:microsoft.com/office/officeart/2005/8/layout/orgChart1"/>
    <dgm:cxn modelId="{9269AB50-7864-4C4B-A077-E2D7F6D51BC4}" type="presParOf" srcId="{8BD2222B-9CA1-5C4D-80B5-02F557D10D4F}" destId="{F8E49C00-4A56-3D4F-854B-742AE15344B7}" srcOrd="1" destOrd="0" presId="urn:microsoft.com/office/officeart/2005/8/layout/orgChart1"/>
    <dgm:cxn modelId="{AE76F620-A8E7-5844-A44D-092AAA719614}" type="presParOf" srcId="{7D64AF63-1E7A-194F-BB9B-B53F985BD020}" destId="{F71C50E7-5924-2743-839A-F6D68154FC96}" srcOrd="1" destOrd="0" presId="urn:microsoft.com/office/officeart/2005/8/layout/orgChart1"/>
    <dgm:cxn modelId="{56104DA5-F4BD-5745-A0E2-89E1C81BF097}" type="presParOf" srcId="{7D64AF63-1E7A-194F-BB9B-B53F985BD020}" destId="{755CDB2A-57D4-6245-A260-638AB6423C68}" srcOrd="2" destOrd="0" presId="urn:microsoft.com/office/officeart/2005/8/layout/orgChart1"/>
    <dgm:cxn modelId="{3A689D3F-DD5E-7740-ADE4-8912F94FF757}" type="presParOf" srcId="{ADC7A12B-A9A3-2741-8771-28006BACA21E}" destId="{FCD550A0-9A61-2A40-8337-3700D0947EF0}" srcOrd="10" destOrd="0" presId="urn:microsoft.com/office/officeart/2005/8/layout/orgChart1"/>
    <dgm:cxn modelId="{B4A08DB6-580D-994B-A996-46CB8AB234C1}" type="presParOf" srcId="{ADC7A12B-A9A3-2741-8771-28006BACA21E}" destId="{BEFA396A-CBC7-BE4E-BF19-947F247283C2}" srcOrd="11" destOrd="0" presId="urn:microsoft.com/office/officeart/2005/8/layout/orgChart1"/>
    <dgm:cxn modelId="{697B1672-71DD-884B-A94B-B06006CD2740}" type="presParOf" srcId="{BEFA396A-CBC7-BE4E-BF19-947F247283C2}" destId="{BB11F7E0-706F-9042-A32F-F27F879E2F84}" srcOrd="0" destOrd="0" presId="urn:microsoft.com/office/officeart/2005/8/layout/orgChart1"/>
    <dgm:cxn modelId="{36CB99F5-4DD9-AA4E-BE14-8F78B252D58E}" type="presParOf" srcId="{BB11F7E0-706F-9042-A32F-F27F879E2F84}" destId="{F4EA1E8A-73ED-3D48-BC47-323249167205}" srcOrd="0" destOrd="0" presId="urn:microsoft.com/office/officeart/2005/8/layout/orgChart1"/>
    <dgm:cxn modelId="{0886BE12-8853-4741-96A5-BE5BF1397C45}" type="presParOf" srcId="{BB11F7E0-706F-9042-A32F-F27F879E2F84}" destId="{EC6A275C-3E7F-9948-B26D-0376B2969FA2}" srcOrd="1" destOrd="0" presId="urn:microsoft.com/office/officeart/2005/8/layout/orgChart1"/>
    <dgm:cxn modelId="{11A94D58-2DCC-5744-B4CC-2646F11E8D32}" type="presParOf" srcId="{BEFA396A-CBC7-BE4E-BF19-947F247283C2}" destId="{432F1EA6-06D8-BA41-AAEA-F8D600C4CE37}" srcOrd="1" destOrd="0" presId="urn:microsoft.com/office/officeart/2005/8/layout/orgChart1"/>
    <dgm:cxn modelId="{B4FCD238-B763-B74A-BE96-EF4BBA895278}" type="presParOf" srcId="{BEFA396A-CBC7-BE4E-BF19-947F247283C2}" destId="{0947D03B-66EE-1D47-B187-D0A0E4C3B878}" srcOrd="2" destOrd="0" presId="urn:microsoft.com/office/officeart/2005/8/layout/orgChart1"/>
    <dgm:cxn modelId="{95E85291-87FA-E444-94EA-BFB2EB380B7A}" type="presParOf" srcId="{ADC7A12B-A9A3-2741-8771-28006BACA21E}" destId="{42CB711D-8EF9-8549-B4A9-49107175D9AB}" srcOrd="12" destOrd="0" presId="urn:microsoft.com/office/officeart/2005/8/layout/orgChart1"/>
    <dgm:cxn modelId="{F74DA38B-4F69-1145-9EE3-79D6FD693A92}" type="presParOf" srcId="{ADC7A12B-A9A3-2741-8771-28006BACA21E}" destId="{ECED8106-BBDD-7E4D-8362-9504CBB887A1}" srcOrd="13" destOrd="0" presId="urn:microsoft.com/office/officeart/2005/8/layout/orgChart1"/>
    <dgm:cxn modelId="{6B659E50-95E7-9243-9C87-D148A148CC08}" type="presParOf" srcId="{ECED8106-BBDD-7E4D-8362-9504CBB887A1}" destId="{C4A2C6F1-21D4-7F49-8B7E-BC0135283912}" srcOrd="0" destOrd="0" presId="urn:microsoft.com/office/officeart/2005/8/layout/orgChart1"/>
    <dgm:cxn modelId="{3E686C7D-0CB5-7744-9331-F2456DCDB013}" type="presParOf" srcId="{C4A2C6F1-21D4-7F49-8B7E-BC0135283912}" destId="{6D3E8884-15A4-E84B-A398-77A639345F39}" srcOrd="0" destOrd="0" presId="urn:microsoft.com/office/officeart/2005/8/layout/orgChart1"/>
    <dgm:cxn modelId="{54471998-B525-8544-BD16-6FC4E287EF38}" type="presParOf" srcId="{C4A2C6F1-21D4-7F49-8B7E-BC0135283912}" destId="{1B8F5A67-9A41-E94D-AB0A-3306617A1304}" srcOrd="1" destOrd="0" presId="urn:microsoft.com/office/officeart/2005/8/layout/orgChart1"/>
    <dgm:cxn modelId="{5752482C-ACD3-A642-A95E-B8B8C29ECAA5}" type="presParOf" srcId="{ECED8106-BBDD-7E4D-8362-9504CBB887A1}" destId="{A4AD45D5-3D61-354B-B865-D11B30345B5D}" srcOrd="1" destOrd="0" presId="urn:microsoft.com/office/officeart/2005/8/layout/orgChart1"/>
    <dgm:cxn modelId="{1A8CE60F-9E8D-B445-BC46-59E704F88204}" type="presParOf" srcId="{ECED8106-BBDD-7E4D-8362-9504CBB887A1}" destId="{03275D02-EC21-2F49-95B6-0D105F32C9BF}" srcOrd="2" destOrd="0" presId="urn:microsoft.com/office/officeart/2005/8/layout/orgChart1"/>
    <dgm:cxn modelId="{C769B44A-5D2E-FA45-A31E-C0811DB36AEC}" type="presParOf" srcId="{420228AE-2F26-1A41-8E7B-08AF14F298BE}" destId="{E3BA0D43-4F8B-7B42-823F-89DE37C0AC25}" srcOrd="2" destOrd="0" presId="urn:microsoft.com/office/officeart/2005/8/layout/orgChart1"/>
    <dgm:cxn modelId="{60B62587-5562-2F46-AAC4-09166F31DB59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Operations  Excellence</a:t>
          </a:r>
        </a:p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Americas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C1A0FD8D-D7B7-3E45-BB5B-A08488DD9314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Management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1C58E6DC-BD21-5B44-ABF7-F0C1F7614702}" type="parTrans" cxnId="{5600DAA5-BFF2-E24F-A835-D439E9C68A4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2D70CAE6-E062-FC48-B1D5-68986C435935}" type="sibTrans" cxnId="{5600DAA5-BFF2-E24F-A835-D439E9C68A43}">
      <dgm:prSet/>
      <dgm:spPr/>
      <dgm:t>
        <a:bodyPr/>
        <a:lstStyle/>
        <a:p>
          <a:endParaRPr lang="en-GB"/>
        </a:p>
      </dgm:t>
    </dgm:pt>
    <dgm:pt modelId="{A9F0B38D-1900-E24E-94B9-C77B5F3D0AB9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Financial Management</a:t>
          </a:r>
        </a:p>
      </dgm:t>
    </dgm:pt>
    <dgm:pt modelId="{EED0090E-F5BB-B444-B3FA-9ADA2551A07E}" type="parTrans" cxnId="{8E9DF8AC-FB06-314E-A262-23F14A713CC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EB677A8E-2ECA-2642-B090-4C8CD09997D0}" type="sibTrans" cxnId="{8E9DF8AC-FB06-314E-A262-23F14A713CC7}">
      <dgm:prSet/>
      <dgm:spPr/>
      <dgm:t>
        <a:bodyPr/>
        <a:lstStyle/>
        <a:p>
          <a:endParaRPr lang="en-GB"/>
        </a:p>
      </dgm:t>
    </dgm:pt>
    <dgm:pt modelId="{16FA6457-22B8-0740-8DE7-0596E25A756D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Business Development</a:t>
          </a:r>
        </a:p>
      </dgm:t>
    </dgm:pt>
    <dgm:pt modelId="{24DD3CA6-0C7D-A747-8DA5-15BA5B2E1CA6}" type="parTrans" cxnId="{3ABE88D2-818E-9446-BADC-A4D2B15D0AC1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8517AE96-0115-334B-90B5-B3176C876FB8}" type="sibTrans" cxnId="{3ABE88D2-818E-9446-BADC-A4D2B15D0AC1}">
      <dgm:prSet/>
      <dgm:spPr/>
      <dgm:t>
        <a:bodyPr/>
        <a:lstStyle/>
        <a:p>
          <a:endParaRPr lang="en-GB"/>
        </a:p>
      </dgm:t>
    </dgm:pt>
    <dgm:pt modelId="{A3AE2800-A3F8-2248-800E-23AE93C56DEE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</a:t>
          </a:r>
        </a:p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(Cross-sell &amp; Upsell)</a:t>
          </a:r>
        </a:p>
      </dgm:t>
    </dgm:pt>
    <dgm:pt modelId="{17D0BA72-93D1-A44E-979A-9AACD88EC629}" type="parTrans" cxnId="{794AF7C0-C895-CA45-97C0-2FE8F97E272B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45D7A162-4AEF-D24F-9C80-412044369B13}" type="sibTrans" cxnId="{794AF7C0-C895-CA45-97C0-2FE8F97E272B}">
      <dgm:prSet/>
      <dgm:spPr/>
      <dgm:t>
        <a:bodyPr/>
        <a:lstStyle/>
        <a:p>
          <a:endParaRPr lang="en-GB"/>
        </a:p>
      </dgm:t>
    </dgm:pt>
    <dgm:pt modelId="{BE0E200A-0AC8-A140-B3EF-C31D2899134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Global Delivery</a:t>
          </a:r>
        </a:p>
      </dgm:t>
    </dgm:pt>
    <dgm:pt modelId="{C219842D-AAD8-8342-A699-ADB6E95BB689}" type="parTrans" cxnId="{E9FAEE88-63E1-0049-BBD8-6833C75330CD}">
      <dgm:prSet/>
      <dgm:spPr/>
      <dgm:t>
        <a:bodyPr/>
        <a:lstStyle/>
        <a:p>
          <a:endParaRPr lang="en-US"/>
        </a:p>
      </dgm:t>
    </dgm:pt>
    <dgm:pt modelId="{85A15668-EACA-3D41-B3D2-4D9CCFFC88A8}" type="sibTrans" cxnId="{E9FAEE88-63E1-0049-BBD8-6833C75330CD}">
      <dgm:prSet/>
      <dgm:spPr/>
      <dgm:t>
        <a:bodyPr/>
        <a:lstStyle/>
        <a:p>
          <a:endParaRPr lang="en-US"/>
        </a:p>
      </dgm:t>
    </dgm:pt>
    <dgm:pt modelId="{147429FC-6D2B-5C48-B6D6-BF614FA36C0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Local Delivery</a:t>
          </a:r>
        </a:p>
      </dgm:t>
    </dgm:pt>
    <dgm:pt modelId="{423583C6-93D6-4B49-B00F-D5D7EDB7E5D5}" type="parTrans" cxnId="{F557A52C-F847-E547-A5AA-E9B27CA10A6C}">
      <dgm:prSet/>
      <dgm:spPr/>
      <dgm:t>
        <a:bodyPr/>
        <a:lstStyle/>
        <a:p>
          <a:endParaRPr lang="en-US"/>
        </a:p>
      </dgm:t>
    </dgm:pt>
    <dgm:pt modelId="{10949294-5CC3-9047-94CA-424E11A750FD}" type="sibTrans" cxnId="{F557A52C-F847-E547-A5AA-E9B27CA10A6C}">
      <dgm:prSet/>
      <dgm:spPr/>
      <dgm:t>
        <a:bodyPr/>
        <a:lstStyle/>
        <a:p>
          <a:endParaRPr lang="en-US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FB55D5CC-465B-F242-BD63-2FF227E113D0}" type="pres">
      <dgm:prSet presAssocID="{1C58E6DC-BD21-5B44-ABF7-F0C1F7614702}" presName="Name35" presStyleLbl="parChTrans1D3" presStyleIdx="0" presStyleCnt="4"/>
      <dgm:spPr/>
    </dgm:pt>
    <dgm:pt modelId="{47218C52-FF9B-FA40-917C-80AB5617B67F}" type="pres">
      <dgm:prSet presAssocID="{C1A0FD8D-D7B7-3E45-BB5B-A08488DD9314}" presName="hierRoot2" presStyleCnt="0">
        <dgm:presLayoutVars>
          <dgm:hierBranch/>
        </dgm:presLayoutVars>
      </dgm:prSet>
      <dgm:spPr/>
    </dgm:pt>
    <dgm:pt modelId="{0D4DA728-949C-254F-A0B1-0E8ED2AEB6A6}" type="pres">
      <dgm:prSet presAssocID="{C1A0FD8D-D7B7-3E45-BB5B-A08488DD9314}" presName="rootComposite" presStyleCnt="0"/>
      <dgm:spPr/>
    </dgm:pt>
    <dgm:pt modelId="{AF96E8C7-0D60-7F46-A635-5D3DEB9C1418}" type="pres">
      <dgm:prSet presAssocID="{C1A0FD8D-D7B7-3E45-BB5B-A08488DD9314}" presName="rootText" presStyleLbl="node3" presStyleIdx="0" presStyleCnt="4">
        <dgm:presLayoutVars>
          <dgm:chPref val="3"/>
        </dgm:presLayoutVars>
      </dgm:prSet>
      <dgm:spPr/>
    </dgm:pt>
    <dgm:pt modelId="{B20A3FC2-D985-E647-BFAB-59AE9AA82A17}" type="pres">
      <dgm:prSet presAssocID="{C1A0FD8D-D7B7-3E45-BB5B-A08488DD9314}" presName="rootConnector" presStyleLbl="node3" presStyleIdx="0" presStyleCnt="4"/>
      <dgm:spPr/>
    </dgm:pt>
    <dgm:pt modelId="{C1F9D03D-087B-2443-84EE-7604540B14F7}" type="pres">
      <dgm:prSet presAssocID="{C1A0FD8D-D7B7-3E45-BB5B-A08488DD9314}" presName="hierChild4" presStyleCnt="0"/>
      <dgm:spPr/>
    </dgm:pt>
    <dgm:pt modelId="{C5DB51FE-1600-9C4B-8A5B-C2F50A8490B9}" type="pres">
      <dgm:prSet presAssocID="{C219842D-AAD8-8342-A699-ADB6E95BB689}" presName="Name35" presStyleLbl="parChTrans1D4" presStyleIdx="0" presStyleCnt="2"/>
      <dgm:spPr/>
    </dgm:pt>
    <dgm:pt modelId="{616B2E7F-4EB3-DE4C-8B66-6DB621C860D7}" type="pres">
      <dgm:prSet presAssocID="{BE0E200A-0AC8-A140-B3EF-C31D28991345}" presName="hierRoot2" presStyleCnt="0">
        <dgm:presLayoutVars>
          <dgm:hierBranch val="init"/>
        </dgm:presLayoutVars>
      </dgm:prSet>
      <dgm:spPr/>
    </dgm:pt>
    <dgm:pt modelId="{D9ACA4F7-39AF-8D47-B461-85CF086475C9}" type="pres">
      <dgm:prSet presAssocID="{BE0E200A-0AC8-A140-B3EF-C31D28991345}" presName="rootComposite" presStyleCnt="0"/>
      <dgm:spPr/>
    </dgm:pt>
    <dgm:pt modelId="{7C7775F7-7200-A44F-AA19-2D056C898147}" type="pres">
      <dgm:prSet presAssocID="{BE0E200A-0AC8-A140-B3EF-C31D28991345}" presName="rootText" presStyleLbl="node4" presStyleIdx="0" presStyleCnt="2" custScaleY="137295">
        <dgm:presLayoutVars>
          <dgm:chPref val="3"/>
        </dgm:presLayoutVars>
      </dgm:prSet>
      <dgm:spPr>
        <a:xfrm>
          <a:off x="1999190" y="4136561"/>
          <a:ext cx="1649179" cy="824589"/>
        </a:xfrm>
        <a:prstGeom prst="rect">
          <a:avLst/>
        </a:prstGeom>
      </dgm:spPr>
    </dgm:pt>
    <dgm:pt modelId="{D26F1ACF-3955-584A-95F1-4D97222B912E}" type="pres">
      <dgm:prSet presAssocID="{BE0E200A-0AC8-A140-B3EF-C31D28991345}" presName="rootConnector" presStyleLbl="node4" presStyleIdx="0" presStyleCnt="2"/>
      <dgm:spPr/>
    </dgm:pt>
    <dgm:pt modelId="{0CFAADEE-6D58-5541-8DD0-DD0F33C721B4}" type="pres">
      <dgm:prSet presAssocID="{BE0E200A-0AC8-A140-B3EF-C31D28991345}" presName="hierChild4" presStyleCnt="0"/>
      <dgm:spPr/>
    </dgm:pt>
    <dgm:pt modelId="{48066088-8F70-E145-8903-7B4CC081DF21}" type="pres">
      <dgm:prSet presAssocID="{BE0E200A-0AC8-A140-B3EF-C31D28991345}" presName="hierChild5" presStyleCnt="0"/>
      <dgm:spPr/>
    </dgm:pt>
    <dgm:pt modelId="{68AEE948-EEC8-7D4C-9BE7-1ABAF91CA94B}" type="pres">
      <dgm:prSet presAssocID="{423583C6-93D6-4B49-B00F-D5D7EDB7E5D5}" presName="Name35" presStyleLbl="parChTrans1D4" presStyleIdx="1" presStyleCnt="2"/>
      <dgm:spPr/>
    </dgm:pt>
    <dgm:pt modelId="{A7438B48-4CCF-1A4C-909A-6BA241089215}" type="pres">
      <dgm:prSet presAssocID="{147429FC-6D2B-5C48-B6D6-BF614FA36C0A}" presName="hierRoot2" presStyleCnt="0">
        <dgm:presLayoutVars>
          <dgm:hierBranch val="init"/>
        </dgm:presLayoutVars>
      </dgm:prSet>
      <dgm:spPr/>
    </dgm:pt>
    <dgm:pt modelId="{D5B63FF3-4DC1-7644-9074-5F01DE5B5880}" type="pres">
      <dgm:prSet presAssocID="{147429FC-6D2B-5C48-B6D6-BF614FA36C0A}" presName="rootComposite" presStyleCnt="0"/>
      <dgm:spPr/>
    </dgm:pt>
    <dgm:pt modelId="{8E68F13E-BA61-4544-B6FB-09CBBAC2C548}" type="pres">
      <dgm:prSet presAssocID="{147429FC-6D2B-5C48-B6D6-BF614FA36C0A}" presName="rootText" presStyleLbl="node4" presStyleIdx="1" presStyleCnt="2" custScaleY="134049">
        <dgm:presLayoutVars>
          <dgm:chPref val="3"/>
        </dgm:presLayoutVars>
      </dgm:prSet>
      <dgm:spPr>
        <a:xfrm>
          <a:off x="2996944" y="4276943"/>
          <a:ext cx="1649179" cy="824589"/>
        </a:xfrm>
        <a:prstGeom prst="rect">
          <a:avLst/>
        </a:prstGeom>
      </dgm:spPr>
    </dgm:pt>
    <dgm:pt modelId="{8AD3E6D5-6520-AA44-9F0E-A0C82A3781D6}" type="pres">
      <dgm:prSet presAssocID="{147429FC-6D2B-5C48-B6D6-BF614FA36C0A}" presName="rootConnector" presStyleLbl="node4" presStyleIdx="1" presStyleCnt="2"/>
      <dgm:spPr/>
    </dgm:pt>
    <dgm:pt modelId="{100620EC-4D59-0944-BC8E-8976EB0D8728}" type="pres">
      <dgm:prSet presAssocID="{147429FC-6D2B-5C48-B6D6-BF614FA36C0A}" presName="hierChild4" presStyleCnt="0"/>
      <dgm:spPr/>
    </dgm:pt>
    <dgm:pt modelId="{E154F442-47E1-FE4C-9EFD-344F72EF4F5C}" type="pres">
      <dgm:prSet presAssocID="{147429FC-6D2B-5C48-B6D6-BF614FA36C0A}" presName="hierChild5" presStyleCnt="0"/>
      <dgm:spPr/>
    </dgm:pt>
    <dgm:pt modelId="{2727EABB-5836-B648-A704-4427163A4260}" type="pres">
      <dgm:prSet presAssocID="{C1A0FD8D-D7B7-3E45-BB5B-A08488DD9314}" presName="hierChild5" presStyleCnt="0"/>
      <dgm:spPr/>
    </dgm:pt>
    <dgm:pt modelId="{55C0FC81-1FAA-0D40-99EF-94FBB1EF7851}" type="pres">
      <dgm:prSet presAssocID="{EED0090E-F5BB-B444-B3FA-9ADA2551A07E}" presName="Name35" presStyleLbl="parChTrans1D3" presStyleIdx="1" presStyleCnt="4"/>
      <dgm:spPr/>
    </dgm:pt>
    <dgm:pt modelId="{7D64AF63-1E7A-194F-BB9B-B53F985BD020}" type="pres">
      <dgm:prSet presAssocID="{A9F0B38D-1900-E24E-94B9-C77B5F3D0AB9}" presName="hierRoot2" presStyleCnt="0">
        <dgm:presLayoutVars>
          <dgm:hierBranch/>
        </dgm:presLayoutVars>
      </dgm:prSet>
      <dgm:spPr/>
    </dgm:pt>
    <dgm:pt modelId="{8BD2222B-9CA1-5C4D-80B5-02F557D10D4F}" type="pres">
      <dgm:prSet presAssocID="{A9F0B38D-1900-E24E-94B9-C77B5F3D0AB9}" presName="rootComposite" presStyleCnt="0"/>
      <dgm:spPr/>
    </dgm:pt>
    <dgm:pt modelId="{93551EB6-3480-A44E-96BC-CFEA8870CD7A}" type="pres">
      <dgm:prSet presAssocID="{A9F0B38D-1900-E24E-94B9-C77B5F3D0AB9}" presName="rootText" presStyleLbl="node3" presStyleIdx="1" presStyleCnt="4">
        <dgm:presLayoutVars>
          <dgm:chPref val="3"/>
        </dgm:presLayoutVars>
      </dgm:prSet>
      <dgm:spPr/>
    </dgm:pt>
    <dgm:pt modelId="{F8E49C00-4A56-3D4F-854B-742AE15344B7}" type="pres">
      <dgm:prSet presAssocID="{A9F0B38D-1900-E24E-94B9-C77B5F3D0AB9}" presName="rootConnector" presStyleLbl="node3" presStyleIdx="1" presStyleCnt="4"/>
      <dgm:spPr/>
    </dgm:pt>
    <dgm:pt modelId="{F71C50E7-5924-2743-839A-F6D68154FC96}" type="pres">
      <dgm:prSet presAssocID="{A9F0B38D-1900-E24E-94B9-C77B5F3D0AB9}" presName="hierChild4" presStyleCnt="0"/>
      <dgm:spPr/>
    </dgm:pt>
    <dgm:pt modelId="{755CDB2A-57D4-6245-A260-638AB6423C68}" type="pres">
      <dgm:prSet presAssocID="{A9F0B38D-1900-E24E-94B9-C77B5F3D0AB9}" presName="hierChild5" presStyleCnt="0"/>
      <dgm:spPr/>
    </dgm:pt>
    <dgm:pt modelId="{FCD550A0-9A61-2A40-8337-3700D0947EF0}" type="pres">
      <dgm:prSet presAssocID="{24DD3CA6-0C7D-A747-8DA5-15BA5B2E1CA6}" presName="Name35" presStyleLbl="parChTrans1D3" presStyleIdx="2" presStyleCnt="4"/>
      <dgm:spPr/>
    </dgm:pt>
    <dgm:pt modelId="{BEFA396A-CBC7-BE4E-BF19-947F247283C2}" type="pres">
      <dgm:prSet presAssocID="{16FA6457-22B8-0740-8DE7-0596E25A756D}" presName="hierRoot2" presStyleCnt="0">
        <dgm:presLayoutVars>
          <dgm:hierBranch/>
        </dgm:presLayoutVars>
      </dgm:prSet>
      <dgm:spPr/>
    </dgm:pt>
    <dgm:pt modelId="{BB11F7E0-706F-9042-A32F-F27F879E2F84}" type="pres">
      <dgm:prSet presAssocID="{16FA6457-22B8-0740-8DE7-0596E25A756D}" presName="rootComposite" presStyleCnt="0"/>
      <dgm:spPr/>
    </dgm:pt>
    <dgm:pt modelId="{F4EA1E8A-73ED-3D48-BC47-323249167205}" type="pres">
      <dgm:prSet presAssocID="{16FA6457-22B8-0740-8DE7-0596E25A756D}" presName="rootText" presStyleLbl="node3" presStyleIdx="2" presStyleCnt="4">
        <dgm:presLayoutVars>
          <dgm:chPref val="3"/>
        </dgm:presLayoutVars>
      </dgm:prSet>
      <dgm:spPr/>
    </dgm:pt>
    <dgm:pt modelId="{EC6A275C-3E7F-9948-B26D-0376B2969FA2}" type="pres">
      <dgm:prSet presAssocID="{16FA6457-22B8-0740-8DE7-0596E25A756D}" presName="rootConnector" presStyleLbl="node3" presStyleIdx="2" presStyleCnt="4"/>
      <dgm:spPr/>
    </dgm:pt>
    <dgm:pt modelId="{432F1EA6-06D8-BA41-AAEA-F8D600C4CE37}" type="pres">
      <dgm:prSet presAssocID="{16FA6457-22B8-0740-8DE7-0596E25A756D}" presName="hierChild4" presStyleCnt="0"/>
      <dgm:spPr/>
    </dgm:pt>
    <dgm:pt modelId="{0947D03B-66EE-1D47-B187-D0A0E4C3B878}" type="pres">
      <dgm:prSet presAssocID="{16FA6457-22B8-0740-8DE7-0596E25A756D}" presName="hierChild5" presStyleCnt="0"/>
      <dgm:spPr/>
    </dgm:pt>
    <dgm:pt modelId="{42CB711D-8EF9-8549-B4A9-49107175D9AB}" type="pres">
      <dgm:prSet presAssocID="{17D0BA72-93D1-A44E-979A-9AACD88EC629}" presName="Name35" presStyleLbl="parChTrans1D3" presStyleIdx="3" presStyleCnt="4"/>
      <dgm:spPr/>
    </dgm:pt>
    <dgm:pt modelId="{ECED8106-BBDD-7E4D-8362-9504CBB887A1}" type="pres">
      <dgm:prSet presAssocID="{A3AE2800-A3F8-2248-800E-23AE93C56DEE}" presName="hierRoot2" presStyleCnt="0">
        <dgm:presLayoutVars>
          <dgm:hierBranch/>
        </dgm:presLayoutVars>
      </dgm:prSet>
      <dgm:spPr/>
    </dgm:pt>
    <dgm:pt modelId="{C4A2C6F1-21D4-7F49-8B7E-BC0135283912}" type="pres">
      <dgm:prSet presAssocID="{A3AE2800-A3F8-2248-800E-23AE93C56DEE}" presName="rootComposite" presStyleCnt="0"/>
      <dgm:spPr/>
    </dgm:pt>
    <dgm:pt modelId="{6D3E8884-15A4-E84B-A398-77A639345F39}" type="pres">
      <dgm:prSet presAssocID="{A3AE2800-A3F8-2248-800E-23AE93C56DEE}" presName="rootText" presStyleLbl="node3" presStyleIdx="3" presStyleCnt="4">
        <dgm:presLayoutVars>
          <dgm:chPref val="3"/>
        </dgm:presLayoutVars>
      </dgm:prSet>
      <dgm:spPr/>
    </dgm:pt>
    <dgm:pt modelId="{1B8F5A67-9A41-E94D-AB0A-3306617A1304}" type="pres">
      <dgm:prSet presAssocID="{A3AE2800-A3F8-2248-800E-23AE93C56DEE}" presName="rootConnector" presStyleLbl="node3" presStyleIdx="3" presStyleCnt="4"/>
      <dgm:spPr/>
    </dgm:pt>
    <dgm:pt modelId="{A4AD45D5-3D61-354B-B865-D11B30345B5D}" type="pres">
      <dgm:prSet presAssocID="{A3AE2800-A3F8-2248-800E-23AE93C56DEE}" presName="hierChild4" presStyleCnt="0"/>
      <dgm:spPr/>
    </dgm:pt>
    <dgm:pt modelId="{03275D02-EC21-2F49-95B6-0D105F32C9BF}" type="pres">
      <dgm:prSet presAssocID="{A3AE2800-A3F8-2248-800E-23AE93C56DEE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A9574411-DE7C-E64F-9679-DEC842DFABE1}" type="presOf" srcId="{BE0E200A-0AC8-A140-B3EF-C31D28991345}" destId="{7C7775F7-7200-A44F-AA19-2D056C898147}" srcOrd="0" destOrd="0" presId="urn:microsoft.com/office/officeart/2005/8/layout/orgChart1"/>
    <dgm:cxn modelId="{15AC0E26-5D7C-4545-9D80-ADE681CE1937}" type="presOf" srcId="{EED0090E-F5BB-B444-B3FA-9ADA2551A07E}" destId="{55C0FC81-1FAA-0D40-99EF-94FBB1EF7851}" srcOrd="0" destOrd="0" presId="urn:microsoft.com/office/officeart/2005/8/layout/orgChart1"/>
    <dgm:cxn modelId="{F557A52C-F847-E547-A5AA-E9B27CA10A6C}" srcId="{C1A0FD8D-D7B7-3E45-BB5B-A08488DD9314}" destId="{147429FC-6D2B-5C48-B6D6-BF614FA36C0A}" srcOrd="1" destOrd="0" parTransId="{423583C6-93D6-4B49-B00F-D5D7EDB7E5D5}" sibTransId="{10949294-5CC3-9047-94CA-424E11A750FD}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C3457B5E-BD36-634C-AD63-6C33371E9E04}" type="presOf" srcId="{A3AE2800-A3F8-2248-800E-23AE93C56DEE}" destId="{1B8F5A67-9A41-E94D-AB0A-3306617A1304}" srcOrd="1" destOrd="0" presId="urn:microsoft.com/office/officeart/2005/8/layout/orgChart1"/>
    <dgm:cxn modelId="{FAFF0967-A7FB-2747-ACFF-6B2E82386805}" type="presOf" srcId="{147429FC-6D2B-5C48-B6D6-BF614FA36C0A}" destId="{8AD3E6D5-6520-AA44-9F0E-A0C82A3781D6}" srcOrd="1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1A2A6974-65C9-994A-AE65-CE44DF4137DE}" type="presOf" srcId="{C219842D-AAD8-8342-A699-ADB6E95BB689}" destId="{C5DB51FE-1600-9C4B-8A5B-C2F50A8490B9}" srcOrd="0" destOrd="0" presId="urn:microsoft.com/office/officeart/2005/8/layout/orgChart1"/>
    <dgm:cxn modelId="{8CC88754-61C4-7F4A-8082-8F5B052FF29F}" type="presOf" srcId="{C1A0FD8D-D7B7-3E45-BB5B-A08488DD9314}" destId="{AF96E8C7-0D60-7F46-A635-5D3DEB9C1418}" srcOrd="0" destOrd="0" presId="urn:microsoft.com/office/officeart/2005/8/layout/orgChart1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0F418957-4C00-3E48-A549-F7AC4700C689}" type="presOf" srcId="{423583C6-93D6-4B49-B00F-D5D7EDB7E5D5}" destId="{68AEE948-EEC8-7D4C-9BE7-1ABAF91CA94B}" srcOrd="0" destOrd="0" presId="urn:microsoft.com/office/officeart/2005/8/layout/orgChart1"/>
    <dgm:cxn modelId="{5FE0257D-0FFB-244C-9426-07BB888B62A2}" type="presOf" srcId="{A3AE2800-A3F8-2248-800E-23AE93C56DEE}" destId="{6D3E8884-15A4-E84B-A398-77A639345F39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4722007F-10A3-4546-A543-6E331ACEFACD}" type="presOf" srcId="{BE0E200A-0AC8-A140-B3EF-C31D28991345}" destId="{D26F1ACF-3955-584A-95F1-4D97222B912E}" srcOrd="1" destOrd="0" presId="urn:microsoft.com/office/officeart/2005/8/layout/orgChart1"/>
    <dgm:cxn modelId="{43184681-C21F-6B43-9B1E-BEF6D7F2F9AE}" type="presOf" srcId="{16FA6457-22B8-0740-8DE7-0596E25A756D}" destId="{EC6A275C-3E7F-9948-B26D-0376B2969FA2}" srcOrd="1" destOrd="0" presId="urn:microsoft.com/office/officeart/2005/8/layout/orgChart1"/>
    <dgm:cxn modelId="{E9FAEE88-63E1-0049-BBD8-6833C75330CD}" srcId="{C1A0FD8D-D7B7-3E45-BB5B-A08488DD9314}" destId="{BE0E200A-0AC8-A140-B3EF-C31D28991345}" srcOrd="0" destOrd="0" parTransId="{C219842D-AAD8-8342-A699-ADB6E95BB689}" sibTransId="{85A15668-EACA-3D41-B3D2-4D9CCFFC88A8}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5600DAA5-BFF2-E24F-A835-D439E9C68A43}" srcId="{C49CCD62-0EB8-8645-8373-96472B6C4235}" destId="{C1A0FD8D-D7B7-3E45-BB5B-A08488DD9314}" srcOrd="0" destOrd="0" parTransId="{1C58E6DC-BD21-5B44-ABF7-F0C1F7614702}" sibTransId="{2D70CAE6-E062-FC48-B1D5-68986C435935}"/>
    <dgm:cxn modelId="{83B5DBA6-A403-324C-BD9B-75601925987E}" type="presOf" srcId="{1C58E6DC-BD21-5B44-ABF7-F0C1F7614702}" destId="{FB55D5CC-465B-F242-BD63-2FF227E113D0}" srcOrd="0" destOrd="0" presId="urn:microsoft.com/office/officeart/2005/8/layout/orgChart1"/>
    <dgm:cxn modelId="{8E9DF8AC-FB06-314E-A262-23F14A713CC7}" srcId="{C49CCD62-0EB8-8645-8373-96472B6C4235}" destId="{A9F0B38D-1900-E24E-94B9-C77B5F3D0AB9}" srcOrd="1" destOrd="0" parTransId="{EED0090E-F5BB-B444-B3FA-9ADA2551A07E}" sibTransId="{EB677A8E-2ECA-2642-B090-4C8CD09997D0}"/>
    <dgm:cxn modelId="{A9E087B4-6B6D-4747-A000-E39E79D292CF}" type="presOf" srcId="{147429FC-6D2B-5C48-B6D6-BF614FA36C0A}" destId="{8E68F13E-BA61-4544-B6FB-09CBBAC2C548}" srcOrd="0" destOrd="0" presId="urn:microsoft.com/office/officeart/2005/8/layout/orgChart1"/>
    <dgm:cxn modelId="{794AF7C0-C895-CA45-97C0-2FE8F97E272B}" srcId="{C49CCD62-0EB8-8645-8373-96472B6C4235}" destId="{A3AE2800-A3F8-2248-800E-23AE93C56DEE}" srcOrd="3" destOrd="0" parTransId="{17D0BA72-93D1-A44E-979A-9AACD88EC629}" sibTransId="{45D7A162-4AEF-D24F-9C80-412044369B13}"/>
    <dgm:cxn modelId="{BFA385C3-C926-AC4B-812F-D1CB4A677D95}" type="presOf" srcId="{17D0BA72-93D1-A44E-979A-9AACD88EC629}" destId="{42CB711D-8EF9-8549-B4A9-49107175D9AB}" srcOrd="0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3ABE88D2-818E-9446-BADC-A4D2B15D0AC1}" srcId="{C49CCD62-0EB8-8645-8373-96472B6C4235}" destId="{16FA6457-22B8-0740-8DE7-0596E25A756D}" srcOrd="2" destOrd="0" parTransId="{24DD3CA6-0C7D-A747-8DA5-15BA5B2E1CA6}" sibTransId="{8517AE96-0115-334B-90B5-B3176C876FB8}"/>
    <dgm:cxn modelId="{831532D9-B0B3-7D4D-9D78-ABD00CDB8CE5}" type="presOf" srcId="{24DD3CA6-0C7D-A747-8DA5-15BA5B2E1CA6}" destId="{FCD550A0-9A61-2A40-8337-3700D0947EF0}" srcOrd="0" destOrd="0" presId="urn:microsoft.com/office/officeart/2005/8/layout/orgChart1"/>
    <dgm:cxn modelId="{1AEBBCDC-A64A-F748-B116-522F461FEFF3}" type="presOf" srcId="{A9F0B38D-1900-E24E-94B9-C77B5F3D0AB9}" destId="{F8E49C00-4A56-3D4F-854B-742AE15344B7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E390E1EE-2E31-B941-9A57-4C8E461599D8}" type="presOf" srcId="{16FA6457-22B8-0740-8DE7-0596E25A756D}" destId="{F4EA1E8A-73ED-3D48-BC47-323249167205}" srcOrd="0" destOrd="0" presId="urn:microsoft.com/office/officeart/2005/8/layout/orgChart1"/>
    <dgm:cxn modelId="{033773F1-3F36-C941-95D3-B2DC8B0FFA6A}" type="presOf" srcId="{C1A0FD8D-D7B7-3E45-BB5B-A08488DD9314}" destId="{B20A3FC2-D985-E647-BFAB-59AE9AA82A17}" srcOrd="1" destOrd="0" presId="urn:microsoft.com/office/officeart/2005/8/layout/orgChart1"/>
    <dgm:cxn modelId="{6B9A3EF7-3E1D-754A-9E45-DB3A4C50C62E}" type="presOf" srcId="{A9F0B38D-1900-E24E-94B9-C77B5F3D0AB9}" destId="{93551EB6-3480-A44E-96BC-CFEA8870CD7A}" srcOrd="0" destOrd="0" presId="urn:microsoft.com/office/officeart/2005/8/layout/orgChart1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61502DE2-5603-C248-9DE4-B64BD3D1964A}" type="presParOf" srcId="{ADC7A12B-A9A3-2741-8771-28006BACA21E}" destId="{FB55D5CC-465B-F242-BD63-2FF227E113D0}" srcOrd="0" destOrd="0" presId="urn:microsoft.com/office/officeart/2005/8/layout/orgChart1"/>
    <dgm:cxn modelId="{5A5BDC77-824A-704F-A9D1-D7B41B119B02}" type="presParOf" srcId="{ADC7A12B-A9A3-2741-8771-28006BACA21E}" destId="{47218C52-FF9B-FA40-917C-80AB5617B67F}" srcOrd="1" destOrd="0" presId="urn:microsoft.com/office/officeart/2005/8/layout/orgChart1"/>
    <dgm:cxn modelId="{49E1BB72-C4CB-E744-BE09-3405AB9D13A6}" type="presParOf" srcId="{47218C52-FF9B-FA40-917C-80AB5617B67F}" destId="{0D4DA728-949C-254F-A0B1-0E8ED2AEB6A6}" srcOrd="0" destOrd="0" presId="urn:microsoft.com/office/officeart/2005/8/layout/orgChart1"/>
    <dgm:cxn modelId="{E04A2778-2F4A-0A4F-8DAE-6E55BF82B4FE}" type="presParOf" srcId="{0D4DA728-949C-254F-A0B1-0E8ED2AEB6A6}" destId="{AF96E8C7-0D60-7F46-A635-5D3DEB9C1418}" srcOrd="0" destOrd="0" presId="urn:microsoft.com/office/officeart/2005/8/layout/orgChart1"/>
    <dgm:cxn modelId="{6B4C30FC-AC48-C34F-8C25-CFD110EBD496}" type="presParOf" srcId="{0D4DA728-949C-254F-A0B1-0E8ED2AEB6A6}" destId="{B20A3FC2-D985-E647-BFAB-59AE9AA82A17}" srcOrd="1" destOrd="0" presId="urn:microsoft.com/office/officeart/2005/8/layout/orgChart1"/>
    <dgm:cxn modelId="{A3D33071-2DD2-A84C-A108-6DB3DCBB375A}" type="presParOf" srcId="{47218C52-FF9B-FA40-917C-80AB5617B67F}" destId="{C1F9D03D-087B-2443-84EE-7604540B14F7}" srcOrd="1" destOrd="0" presId="urn:microsoft.com/office/officeart/2005/8/layout/orgChart1"/>
    <dgm:cxn modelId="{DBC8F616-F5FB-C94B-AE58-3EA7A6CE9722}" type="presParOf" srcId="{C1F9D03D-087B-2443-84EE-7604540B14F7}" destId="{C5DB51FE-1600-9C4B-8A5B-C2F50A8490B9}" srcOrd="0" destOrd="0" presId="urn:microsoft.com/office/officeart/2005/8/layout/orgChart1"/>
    <dgm:cxn modelId="{8016CB3C-B52A-994A-89B4-E315D4F512DB}" type="presParOf" srcId="{C1F9D03D-087B-2443-84EE-7604540B14F7}" destId="{616B2E7F-4EB3-DE4C-8B66-6DB621C860D7}" srcOrd="1" destOrd="0" presId="urn:microsoft.com/office/officeart/2005/8/layout/orgChart1"/>
    <dgm:cxn modelId="{AFCAE36A-4D57-5748-8B02-9506CD421B77}" type="presParOf" srcId="{616B2E7F-4EB3-DE4C-8B66-6DB621C860D7}" destId="{D9ACA4F7-39AF-8D47-B461-85CF086475C9}" srcOrd="0" destOrd="0" presId="urn:microsoft.com/office/officeart/2005/8/layout/orgChart1"/>
    <dgm:cxn modelId="{60502F8B-FE95-7D4D-90FF-CEDE79C4EC15}" type="presParOf" srcId="{D9ACA4F7-39AF-8D47-B461-85CF086475C9}" destId="{7C7775F7-7200-A44F-AA19-2D056C898147}" srcOrd="0" destOrd="0" presId="urn:microsoft.com/office/officeart/2005/8/layout/orgChart1"/>
    <dgm:cxn modelId="{FE89B342-B221-6340-9EBC-84DD389FFD2D}" type="presParOf" srcId="{D9ACA4F7-39AF-8D47-B461-85CF086475C9}" destId="{D26F1ACF-3955-584A-95F1-4D97222B912E}" srcOrd="1" destOrd="0" presId="urn:microsoft.com/office/officeart/2005/8/layout/orgChart1"/>
    <dgm:cxn modelId="{6E2F68CE-2957-C643-AC1B-C23881C3462B}" type="presParOf" srcId="{616B2E7F-4EB3-DE4C-8B66-6DB621C860D7}" destId="{0CFAADEE-6D58-5541-8DD0-DD0F33C721B4}" srcOrd="1" destOrd="0" presId="urn:microsoft.com/office/officeart/2005/8/layout/orgChart1"/>
    <dgm:cxn modelId="{C6DBAE1A-13BE-5141-A84E-A73BE8EB5D69}" type="presParOf" srcId="{616B2E7F-4EB3-DE4C-8B66-6DB621C860D7}" destId="{48066088-8F70-E145-8903-7B4CC081DF21}" srcOrd="2" destOrd="0" presId="urn:microsoft.com/office/officeart/2005/8/layout/orgChart1"/>
    <dgm:cxn modelId="{BAEF7C81-F25A-A24D-9992-E2EB31DD22DE}" type="presParOf" srcId="{C1F9D03D-087B-2443-84EE-7604540B14F7}" destId="{68AEE948-EEC8-7D4C-9BE7-1ABAF91CA94B}" srcOrd="2" destOrd="0" presId="urn:microsoft.com/office/officeart/2005/8/layout/orgChart1"/>
    <dgm:cxn modelId="{EECB13A1-4195-DA40-8F6F-C17138DE5692}" type="presParOf" srcId="{C1F9D03D-087B-2443-84EE-7604540B14F7}" destId="{A7438B48-4CCF-1A4C-909A-6BA241089215}" srcOrd="3" destOrd="0" presId="urn:microsoft.com/office/officeart/2005/8/layout/orgChart1"/>
    <dgm:cxn modelId="{1C102293-DA61-1241-8E07-0AC8B13BD800}" type="presParOf" srcId="{A7438B48-4CCF-1A4C-909A-6BA241089215}" destId="{D5B63FF3-4DC1-7644-9074-5F01DE5B5880}" srcOrd="0" destOrd="0" presId="urn:microsoft.com/office/officeart/2005/8/layout/orgChart1"/>
    <dgm:cxn modelId="{4309F413-E200-E246-B01C-137A1D164539}" type="presParOf" srcId="{D5B63FF3-4DC1-7644-9074-5F01DE5B5880}" destId="{8E68F13E-BA61-4544-B6FB-09CBBAC2C548}" srcOrd="0" destOrd="0" presId="urn:microsoft.com/office/officeart/2005/8/layout/orgChart1"/>
    <dgm:cxn modelId="{8A7BF1E5-FC6D-1A49-AF47-233C2ED0F653}" type="presParOf" srcId="{D5B63FF3-4DC1-7644-9074-5F01DE5B5880}" destId="{8AD3E6D5-6520-AA44-9F0E-A0C82A3781D6}" srcOrd="1" destOrd="0" presId="urn:microsoft.com/office/officeart/2005/8/layout/orgChart1"/>
    <dgm:cxn modelId="{CCA816F3-BB9C-F944-9669-8C7DE7BBD86E}" type="presParOf" srcId="{A7438B48-4CCF-1A4C-909A-6BA241089215}" destId="{100620EC-4D59-0944-BC8E-8976EB0D8728}" srcOrd="1" destOrd="0" presId="urn:microsoft.com/office/officeart/2005/8/layout/orgChart1"/>
    <dgm:cxn modelId="{4D5752F3-40E1-2D4F-85D2-68E74CD53694}" type="presParOf" srcId="{A7438B48-4CCF-1A4C-909A-6BA241089215}" destId="{E154F442-47E1-FE4C-9EFD-344F72EF4F5C}" srcOrd="2" destOrd="0" presId="urn:microsoft.com/office/officeart/2005/8/layout/orgChart1"/>
    <dgm:cxn modelId="{C1C61A27-EFF7-954E-A9DB-1BC65E874810}" type="presParOf" srcId="{47218C52-FF9B-FA40-917C-80AB5617B67F}" destId="{2727EABB-5836-B648-A704-4427163A4260}" srcOrd="2" destOrd="0" presId="urn:microsoft.com/office/officeart/2005/8/layout/orgChart1"/>
    <dgm:cxn modelId="{15BD4EF0-4309-A04D-96A4-97F39B74C736}" type="presParOf" srcId="{ADC7A12B-A9A3-2741-8771-28006BACA21E}" destId="{55C0FC81-1FAA-0D40-99EF-94FBB1EF7851}" srcOrd="2" destOrd="0" presId="urn:microsoft.com/office/officeart/2005/8/layout/orgChart1"/>
    <dgm:cxn modelId="{4A18829B-2B5E-A443-A461-2206FDC428E4}" type="presParOf" srcId="{ADC7A12B-A9A3-2741-8771-28006BACA21E}" destId="{7D64AF63-1E7A-194F-BB9B-B53F985BD020}" srcOrd="3" destOrd="0" presId="urn:microsoft.com/office/officeart/2005/8/layout/orgChart1"/>
    <dgm:cxn modelId="{40B2009B-505E-DB41-B3E4-D2EEF000C2CD}" type="presParOf" srcId="{7D64AF63-1E7A-194F-BB9B-B53F985BD020}" destId="{8BD2222B-9CA1-5C4D-80B5-02F557D10D4F}" srcOrd="0" destOrd="0" presId="urn:microsoft.com/office/officeart/2005/8/layout/orgChart1"/>
    <dgm:cxn modelId="{BE149E65-AA61-974C-8679-74C20C7FE460}" type="presParOf" srcId="{8BD2222B-9CA1-5C4D-80B5-02F557D10D4F}" destId="{93551EB6-3480-A44E-96BC-CFEA8870CD7A}" srcOrd="0" destOrd="0" presId="urn:microsoft.com/office/officeart/2005/8/layout/orgChart1"/>
    <dgm:cxn modelId="{F23439DB-9203-BF4F-97D2-2F15ACDD1DFE}" type="presParOf" srcId="{8BD2222B-9CA1-5C4D-80B5-02F557D10D4F}" destId="{F8E49C00-4A56-3D4F-854B-742AE15344B7}" srcOrd="1" destOrd="0" presId="urn:microsoft.com/office/officeart/2005/8/layout/orgChart1"/>
    <dgm:cxn modelId="{DD6FD7EF-2C27-2041-A7A6-9109929BE9E6}" type="presParOf" srcId="{7D64AF63-1E7A-194F-BB9B-B53F985BD020}" destId="{F71C50E7-5924-2743-839A-F6D68154FC96}" srcOrd="1" destOrd="0" presId="urn:microsoft.com/office/officeart/2005/8/layout/orgChart1"/>
    <dgm:cxn modelId="{3E9CBC41-2328-6E47-AA28-7F3631460C7F}" type="presParOf" srcId="{7D64AF63-1E7A-194F-BB9B-B53F985BD020}" destId="{755CDB2A-57D4-6245-A260-638AB6423C68}" srcOrd="2" destOrd="0" presId="urn:microsoft.com/office/officeart/2005/8/layout/orgChart1"/>
    <dgm:cxn modelId="{C4BD23E5-3EAA-F641-8AA3-AC7064C1C19B}" type="presParOf" srcId="{ADC7A12B-A9A3-2741-8771-28006BACA21E}" destId="{FCD550A0-9A61-2A40-8337-3700D0947EF0}" srcOrd="4" destOrd="0" presId="urn:microsoft.com/office/officeart/2005/8/layout/orgChart1"/>
    <dgm:cxn modelId="{98BF30EC-91FC-EA43-819B-FA2773466894}" type="presParOf" srcId="{ADC7A12B-A9A3-2741-8771-28006BACA21E}" destId="{BEFA396A-CBC7-BE4E-BF19-947F247283C2}" srcOrd="5" destOrd="0" presId="urn:microsoft.com/office/officeart/2005/8/layout/orgChart1"/>
    <dgm:cxn modelId="{BD0B2C7C-F8FD-314C-AC24-93FE46909FF3}" type="presParOf" srcId="{BEFA396A-CBC7-BE4E-BF19-947F247283C2}" destId="{BB11F7E0-706F-9042-A32F-F27F879E2F84}" srcOrd="0" destOrd="0" presId="urn:microsoft.com/office/officeart/2005/8/layout/orgChart1"/>
    <dgm:cxn modelId="{986DA36F-F9B2-B645-BCD4-F04B3B7A1C24}" type="presParOf" srcId="{BB11F7E0-706F-9042-A32F-F27F879E2F84}" destId="{F4EA1E8A-73ED-3D48-BC47-323249167205}" srcOrd="0" destOrd="0" presId="urn:microsoft.com/office/officeart/2005/8/layout/orgChart1"/>
    <dgm:cxn modelId="{57D6F330-6240-1A41-8CCC-05FCD49AA57A}" type="presParOf" srcId="{BB11F7E0-706F-9042-A32F-F27F879E2F84}" destId="{EC6A275C-3E7F-9948-B26D-0376B2969FA2}" srcOrd="1" destOrd="0" presId="urn:microsoft.com/office/officeart/2005/8/layout/orgChart1"/>
    <dgm:cxn modelId="{BA68A067-84A2-5143-985B-D3E3A94E6C57}" type="presParOf" srcId="{BEFA396A-CBC7-BE4E-BF19-947F247283C2}" destId="{432F1EA6-06D8-BA41-AAEA-F8D600C4CE37}" srcOrd="1" destOrd="0" presId="urn:microsoft.com/office/officeart/2005/8/layout/orgChart1"/>
    <dgm:cxn modelId="{419F1626-6516-B948-8469-BD312A207E27}" type="presParOf" srcId="{BEFA396A-CBC7-BE4E-BF19-947F247283C2}" destId="{0947D03B-66EE-1D47-B187-D0A0E4C3B878}" srcOrd="2" destOrd="0" presId="urn:microsoft.com/office/officeart/2005/8/layout/orgChart1"/>
    <dgm:cxn modelId="{1D24D0CC-7240-2F48-9731-955CD0BE4990}" type="presParOf" srcId="{ADC7A12B-A9A3-2741-8771-28006BACA21E}" destId="{42CB711D-8EF9-8549-B4A9-49107175D9AB}" srcOrd="6" destOrd="0" presId="urn:microsoft.com/office/officeart/2005/8/layout/orgChart1"/>
    <dgm:cxn modelId="{02E490E4-D1BB-724C-A0AA-F50A75202875}" type="presParOf" srcId="{ADC7A12B-A9A3-2741-8771-28006BACA21E}" destId="{ECED8106-BBDD-7E4D-8362-9504CBB887A1}" srcOrd="7" destOrd="0" presId="urn:microsoft.com/office/officeart/2005/8/layout/orgChart1"/>
    <dgm:cxn modelId="{76D648E9-8067-2448-9F39-FDBAB4939203}" type="presParOf" srcId="{ECED8106-BBDD-7E4D-8362-9504CBB887A1}" destId="{C4A2C6F1-21D4-7F49-8B7E-BC0135283912}" srcOrd="0" destOrd="0" presId="urn:microsoft.com/office/officeart/2005/8/layout/orgChart1"/>
    <dgm:cxn modelId="{60118C96-5E7E-9647-AA3B-DD4DEE084AAE}" type="presParOf" srcId="{C4A2C6F1-21D4-7F49-8B7E-BC0135283912}" destId="{6D3E8884-15A4-E84B-A398-77A639345F39}" srcOrd="0" destOrd="0" presId="urn:microsoft.com/office/officeart/2005/8/layout/orgChart1"/>
    <dgm:cxn modelId="{D3F529D3-F19A-7A41-BA1D-0E23B04C181D}" type="presParOf" srcId="{C4A2C6F1-21D4-7F49-8B7E-BC0135283912}" destId="{1B8F5A67-9A41-E94D-AB0A-3306617A1304}" srcOrd="1" destOrd="0" presId="urn:microsoft.com/office/officeart/2005/8/layout/orgChart1"/>
    <dgm:cxn modelId="{435E9EC0-A382-F547-B03D-88021EBF605C}" type="presParOf" srcId="{ECED8106-BBDD-7E4D-8362-9504CBB887A1}" destId="{A4AD45D5-3D61-354B-B865-D11B30345B5D}" srcOrd="1" destOrd="0" presId="urn:microsoft.com/office/officeart/2005/8/layout/orgChart1"/>
    <dgm:cxn modelId="{C230B604-25AF-0A4A-859E-8814AC387F1F}" type="presParOf" srcId="{ECED8106-BBDD-7E4D-8362-9504CBB887A1}" destId="{03275D02-EC21-2F49-95B6-0D105F32C9BF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GB" sz="1400" b="1">
              <a:solidFill>
                <a:srgbClr val="10479B"/>
              </a:solidFill>
              <a:latin typeface="Optima"/>
              <a:ea typeface="+mn-ea"/>
              <a:cs typeface="+mn-cs"/>
            </a:rPr>
            <a:t>Chief Technology Officer</a:t>
          </a:r>
          <a:endParaRPr lang="en-IN" sz="1400" b="1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A4F6751D-4AB4-B745-8991-B002FBED5FC8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Technology Strategy &amp; Vision</a:t>
          </a:r>
        </a:p>
      </dgm:t>
    </dgm:pt>
    <dgm:pt modelId="{6F061909-96B8-1540-8536-0B99F9B1EF62}" type="parTrans" cxnId="{852ABA17-522E-2A4C-AE5D-D0877E7ACA35}">
      <dgm:prSet/>
      <dgm:spPr>
        <a:noFill/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36D864F5-AFE3-F849-B048-5AF67F331127}" type="sibTrans" cxnId="{852ABA17-522E-2A4C-AE5D-D0877E7ACA35}">
      <dgm:prSet/>
      <dgm:spPr/>
      <dgm:t>
        <a:bodyPr/>
        <a:lstStyle/>
        <a:p>
          <a:endParaRPr lang="en-GB"/>
        </a:p>
      </dgm:t>
    </dgm:pt>
    <dgm:pt modelId="{658F367C-C007-AD45-A6E5-DDE4FB1B697F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AutoNum type="arabicPeriod" startAt="2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Innovation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&amp; R&amp;D Leadership</a:t>
          </a:r>
        </a:p>
      </dgm:t>
    </dgm:pt>
    <dgm:pt modelId="{D1054978-0D65-FF49-B692-74C53363B77C}" type="parTrans" cxnId="{BEAC7691-F70A-CE4C-8668-BA55EC964A61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0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DDBB9925-637B-A94F-9D98-79B88D49AD95}" type="sibTrans" cxnId="{BEAC7691-F70A-CE4C-8668-BA55EC964A61}">
      <dgm:prSet/>
      <dgm:spPr/>
      <dgm:t>
        <a:bodyPr/>
        <a:lstStyle/>
        <a:p>
          <a:endParaRPr lang="en-GB"/>
        </a:p>
      </dgm:t>
    </dgm:pt>
    <dgm:pt modelId="{D66B8A76-6800-EE4B-A097-8863F605E93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Product &amp; Platform Architecture</a:t>
          </a:r>
        </a:p>
      </dgm:t>
    </dgm:pt>
    <dgm:pt modelId="{E2DC6057-4827-2F44-9D69-B96A640F28D8}" type="parTrans" cxnId="{45B21830-F638-C849-92CB-660EE4409306}">
      <dgm:prSet/>
      <dgm:spPr/>
      <dgm:t>
        <a:bodyPr/>
        <a:lstStyle/>
        <a:p>
          <a:endParaRPr lang="en-GB"/>
        </a:p>
      </dgm:t>
    </dgm:pt>
    <dgm:pt modelId="{D185F691-FDA8-F840-AF4F-72D55C3D631E}" type="sibTrans" cxnId="{45B21830-F638-C849-92CB-660EE4409306}">
      <dgm:prSet/>
      <dgm:spPr/>
      <dgm:t>
        <a:bodyPr/>
        <a:lstStyle/>
        <a:p>
          <a:endParaRPr lang="en-GB"/>
        </a:p>
      </dgm:t>
    </dgm:pt>
    <dgm:pt modelId="{CC3004ED-7674-D643-9871-F5C3F790C11E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Team Leadership &amp; Development</a:t>
          </a:r>
        </a:p>
      </dgm:t>
    </dgm:pt>
    <dgm:pt modelId="{300B0CAD-9C65-E04E-B2AA-9BBB1EE7AC6A}" type="parTrans" cxnId="{76AD891A-3E44-2C48-93C1-EFB10425258E}">
      <dgm:prSet/>
      <dgm:spPr/>
      <dgm:t>
        <a:bodyPr/>
        <a:lstStyle/>
        <a:p>
          <a:endParaRPr lang="en-GB"/>
        </a:p>
      </dgm:t>
    </dgm:pt>
    <dgm:pt modelId="{81926C8D-82BD-5245-BA7E-189DDE7DD21E}" type="sibTrans" cxnId="{76AD891A-3E44-2C48-93C1-EFB10425258E}">
      <dgm:prSet/>
      <dgm:spPr/>
      <dgm:t>
        <a:bodyPr/>
        <a:lstStyle/>
        <a:p>
          <a:endParaRPr lang="en-GB"/>
        </a:p>
      </dgm:t>
    </dgm:pt>
    <dgm:pt modelId="{62FF23A5-5EF7-F240-A1CF-E8974930E91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Technology Governance &amp; Risk Management</a:t>
          </a:r>
        </a:p>
      </dgm:t>
    </dgm:pt>
    <dgm:pt modelId="{38779E51-972D-7B46-BA3F-F5792FDD6095}" type="parTrans" cxnId="{D7C05954-2221-754C-B2E7-AF6672137F4F}">
      <dgm:prSet/>
      <dgm:spPr/>
      <dgm:t>
        <a:bodyPr/>
        <a:lstStyle/>
        <a:p>
          <a:endParaRPr lang="en-GB"/>
        </a:p>
      </dgm:t>
    </dgm:pt>
    <dgm:pt modelId="{4D727181-808B-ED42-B5C4-2BF782E17DA9}" type="sibTrans" cxnId="{D7C05954-2221-754C-B2E7-AF6672137F4F}">
      <dgm:prSet/>
      <dgm:spPr/>
      <dgm:t>
        <a:bodyPr/>
        <a:lstStyle/>
        <a:p>
          <a:endParaRPr lang="en-GB"/>
        </a:p>
      </dgm:t>
    </dgm:pt>
    <dgm:pt modelId="{6D016123-3614-CD42-A5C9-7115861A4BE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AutoNum type="arabicPeriod" startAt="6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Collaboration with Business Units</a:t>
          </a:r>
        </a:p>
      </dgm:t>
    </dgm:pt>
    <dgm:pt modelId="{DF5482BC-ADEA-7F48-A624-90409E456DEE}" type="parTrans" cxnId="{01554232-F6BA-2E42-B0DA-6FBB6433D387}">
      <dgm:prSet/>
      <dgm:spPr/>
      <dgm:t>
        <a:bodyPr/>
        <a:lstStyle/>
        <a:p>
          <a:endParaRPr lang="en-GB"/>
        </a:p>
      </dgm:t>
    </dgm:pt>
    <dgm:pt modelId="{2C67C003-C953-B940-B572-DBC326618EFF}" type="sibTrans" cxnId="{01554232-F6BA-2E42-B0DA-6FBB6433D387}">
      <dgm:prSet/>
      <dgm:spPr/>
      <dgm:t>
        <a:bodyPr/>
        <a:lstStyle/>
        <a:p>
          <a:endParaRPr lang="en-GB"/>
        </a:p>
      </dgm:t>
    </dgm:pt>
    <dgm:pt modelId="{2A519153-7B6A-0447-8AEC-B97594991B54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Tech Infrastructure &amp; Operations</a:t>
          </a:r>
        </a:p>
      </dgm:t>
    </dgm:pt>
    <dgm:pt modelId="{BC94DC33-95B1-E24D-8CCB-47EAD06CFEA3}" type="parTrans" cxnId="{76B79D7F-E903-5B47-831D-B455AA738A28}">
      <dgm:prSet/>
      <dgm:spPr/>
      <dgm:t>
        <a:bodyPr/>
        <a:lstStyle/>
        <a:p>
          <a:endParaRPr lang="en-GB"/>
        </a:p>
      </dgm:t>
    </dgm:pt>
    <dgm:pt modelId="{40345A9C-EA77-344B-9D00-1D67C0A9EBB7}" type="sibTrans" cxnId="{76B79D7F-E903-5B47-831D-B455AA738A28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E5D2707F-4AF1-784E-8575-1E9CB20B70B8}" type="pres">
      <dgm:prSet presAssocID="{6F061909-96B8-1540-8536-0B99F9B1EF62}" presName="Name35" presStyleLbl="parChTrans1D3" presStyleIdx="0" presStyleCnt="7"/>
      <dgm:spPr>
        <a:xfrm>
          <a:off x="706910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5110130" y="0"/>
              </a:moveTo>
              <a:lnTo>
                <a:pt x="5110130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</dgm:spPr>
    </dgm:pt>
    <dgm:pt modelId="{A658A1BF-69A5-5344-8076-18D7E1E8162A}" type="pres">
      <dgm:prSet presAssocID="{A4F6751D-4AB4-B745-8991-B002FBED5FC8}" presName="hierRoot2" presStyleCnt="0">
        <dgm:presLayoutVars>
          <dgm:hierBranch val="init"/>
        </dgm:presLayoutVars>
      </dgm:prSet>
      <dgm:spPr/>
    </dgm:pt>
    <dgm:pt modelId="{C9B79B53-26CD-B641-B16B-278CE4E6F72C}" type="pres">
      <dgm:prSet presAssocID="{A4F6751D-4AB4-B745-8991-B002FBED5FC8}" presName="rootComposite" presStyleCnt="0"/>
      <dgm:spPr/>
    </dgm:pt>
    <dgm:pt modelId="{BE89EF2B-29CD-3545-8D26-A6503CCEF482}" type="pres">
      <dgm:prSet presAssocID="{A4F6751D-4AB4-B745-8991-B002FBED5FC8}" presName="rootText" presStyleLbl="node3" presStyleIdx="0" presStyleCnt="7">
        <dgm:presLayoutVars>
          <dgm:chPref val="3"/>
        </dgm:presLayoutVars>
      </dgm:prSet>
      <dgm:spPr>
        <a:xfrm>
          <a:off x="3035" y="3567752"/>
          <a:ext cx="1407749" cy="703874"/>
        </a:xfrm>
        <a:prstGeom prst="rect">
          <a:avLst/>
        </a:prstGeom>
      </dgm:spPr>
    </dgm:pt>
    <dgm:pt modelId="{245AB0B2-520A-F642-88A4-D470C60E7B9E}" type="pres">
      <dgm:prSet presAssocID="{A4F6751D-4AB4-B745-8991-B002FBED5FC8}" presName="rootConnector" presStyleLbl="node3" presStyleIdx="0" presStyleCnt="7"/>
      <dgm:spPr/>
    </dgm:pt>
    <dgm:pt modelId="{C993A4A0-5307-5E4B-A36B-084B36FCBE44}" type="pres">
      <dgm:prSet presAssocID="{A4F6751D-4AB4-B745-8991-B002FBED5FC8}" presName="hierChild4" presStyleCnt="0"/>
      <dgm:spPr/>
    </dgm:pt>
    <dgm:pt modelId="{0BD15291-6A80-744B-A1F4-B84432539BCD}" type="pres">
      <dgm:prSet presAssocID="{A4F6751D-4AB4-B745-8991-B002FBED5FC8}" presName="hierChild5" presStyleCnt="0"/>
      <dgm:spPr/>
    </dgm:pt>
    <dgm:pt modelId="{BADC9719-9899-B243-9371-E163274B1668}" type="pres">
      <dgm:prSet presAssocID="{D1054978-0D65-FF49-B692-74C53363B77C}" presName="Name35" presStyleLbl="parChTrans1D3" presStyleIdx="1" presStyleCnt="7"/>
      <dgm:spPr>
        <a:xfrm>
          <a:off x="2410287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3406753" y="0"/>
              </a:moveTo>
              <a:lnTo>
                <a:pt x="3406753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</dgm:spPr>
    </dgm:pt>
    <dgm:pt modelId="{DE2A877E-467F-6B45-8E95-B85E6F5B2AEE}" type="pres">
      <dgm:prSet presAssocID="{658F367C-C007-AD45-A6E5-DDE4FB1B697F}" presName="hierRoot2" presStyleCnt="0">
        <dgm:presLayoutVars>
          <dgm:hierBranch val="init"/>
        </dgm:presLayoutVars>
      </dgm:prSet>
      <dgm:spPr/>
    </dgm:pt>
    <dgm:pt modelId="{F956EFCE-DAA8-D04E-8368-5F3E96F047B8}" type="pres">
      <dgm:prSet presAssocID="{658F367C-C007-AD45-A6E5-DDE4FB1B697F}" presName="rootComposite" presStyleCnt="0"/>
      <dgm:spPr/>
    </dgm:pt>
    <dgm:pt modelId="{995D660F-B908-F343-B963-9B8B6D73BB12}" type="pres">
      <dgm:prSet presAssocID="{658F367C-C007-AD45-A6E5-DDE4FB1B697F}" presName="rootText" presStyleLbl="node3" presStyleIdx="1" presStyleCnt="7">
        <dgm:presLayoutVars>
          <dgm:chPref val="3"/>
        </dgm:presLayoutVars>
      </dgm:prSet>
      <dgm:spPr>
        <a:xfrm>
          <a:off x="1706412" y="3567752"/>
          <a:ext cx="1407749" cy="703874"/>
        </a:xfrm>
        <a:prstGeom prst="rect">
          <a:avLst/>
        </a:prstGeom>
      </dgm:spPr>
    </dgm:pt>
    <dgm:pt modelId="{09E73554-08A9-434C-B541-42EC2B2DBC8F}" type="pres">
      <dgm:prSet presAssocID="{658F367C-C007-AD45-A6E5-DDE4FB1B697F}" presName="rootConnector" presStyleLbl="node3" presStyleIdx="1" presStyleCnt="7"/>
      <dgm:spPr/>
    </dgm:pt>
    <dgm:pt modelId="{4673459C-94E3-8346-A726-3957E9EE4FE1}" type="pres">
      <dgm:prSet presAssocID="{658F367C-C007-AD45-A6E5-DDE4FB1B697F}" presName="hierChild4" presStyleCnt="0"/>
      <dgm:spPr/>
    </dgm:pt>
    <dgm:pt modelId="{7500BD4F-82F6-134A-9263-5B345BB0AC00}" type="pres">
      <dgm:prSet presAssocID="{658F367C-C007-AD45-A6E5-DDE4FB1B697F}" presName="hierChild5" presStyleCnt="0"/>
      <dgm:spPr/>
    </dgm:pt>
    <dgm:pt modelId="{B59797EA-C510-9F45-AA5F-B0BBCF203DAC}" type="pres">
      <dgm:prSet presAssocID="{E2DC6057-4827-2F44-9D69-B96A640F28D8}" presName="Name35" presStyleLbl="parChTrans1D3" presStyleIdx="2" presStyleCnt="7"/>
      <dgm:spPr/>
    </dgm:pt>
    <dgm:pt modelId="{A815EFD2-04E0-DD45-9DEC-626D73F83016}" type="pres">
      <dgm:prSet presAssocID="{D66B8A76-6800-EE4B-A097-8863F605E933}" presName="hierRoot2" presStyleCnt="0">
        <dgm:presLayoutVars>
          <dgm:hierBranch val="init"/>
        </dgm:presLayoutVars>
      </dgm:prSet>
      <dgm:spPr/>
    </dgm:pt>
    <dgm:pt modelId="{FA49AE77-01D5-C540-9F30-288AB87B42FF}" type="pres">
      <dgm:prSet presAssocID="{D66B8A76-6800-EE4B-A097-8863F605E933}" presName="rootComposite" presStyleCnt="0"/>
      <dgm:spPr/>
    </dgm:pt>
    <dgm:pt modelId="{78A3534A-FA9A-CF4C-853F-6116080232BE}" type="pres">
      <dgm:prSet presAssocID="{D66B8A76-6800-EE4B-A097-8863F605E933}" presName="rootText" presStyleLbl="node3" presStyleIdx="2" presStyleCnt="7">
        <dgm:presLayoutVars>
          <dgm:chPref val="3"/>
        </dgm:presLayoutVars>
      </dgm:prSet>
      <dgm:spPr>
        <a:xfrm>
          <a:off x="3409789" y="3567752"/>
          <a:ext cx="1407749" cy="703874"/>
        </a:xfrm>
        <a:prstGeom prst="rect">
          <a:avLst/>
        </a:prstGeom>
      </dgm:spPr>
    </dgm:pt>
    <dgm:pt modelId="{941D996B-E22B-7848-A81F-DB5EFDD88948}" type="pres">
      <dgm:prSet presAssocID="{D66B8A76-6800-EE4B-A097-8863F605E933}" presName="rootConnector" presStyleLbl="node3" presStyleIdx="2" presStyleCnt="7"/>
      <dgm:spPr/>
    </dgm:pt>
    <dgm:pt modelId="{861FAF96-6D53-1445-B488-AF0B1DF3D476}" type="pres">
      <dgm:prSet presAssocID="{D66B8A76-6800-EE4B-A097-8863F605E933}" presName="hierChild4" presStyleCnt="0"/>
      <dgm:spPr/>
    </dgm:pt>
    <dgm:pt modelId="{AB7E839D-1E87-884D-99FF-0F5D3B6B1D88}" type="pres">
      <dgm:prSet presAssocID="{D66B8A76-6800-EE4B-A097-8863F605E933}" presName="hierChild5" presStyleCnt="0"/>
      <dgm:spPr/>
    </dgm:pt>
    <dgm:pt modelId="{7DB28D52-10F4-414D-8A11-91370F95DC93}" type="pres">
      <dgm:prSet presAssocID="{300B0CAD-9C65-E04E-B2AA-9BBB1EE7AC6A}" presName="Name35" presStyleLbl="parChTrans1D3" presStyleIdx="3" presStyleCnt="7"/>
      <dgm:spPr/>
    </dgm:pt>
    <dgm:pt modelId="{E6953D71-670F-0444-82B4-252D5FF376E3}" type="pres">
      <dgm:prSet presAssocID="{CC3004ED-7674-D643-9871-F5C3F790C11E}" presName="hierRoot2" presStyleCnt="0">
        <dgm:presLayoutVars>
          <dgm:hierBranch val="init"/>
        </dgm:presLayoutVars>
      </dgm:prSet>
      <dgm:spPr/>
    </dgm:pt>
    <dgm:pt modelId="{58021B06-CA28-D640-A30B-97B88844429B}" type="pres">
      <dgm:prSet presAssocID="{CC3004ED-7674-D643-9871-F5C3F790C11E}" presName="rootComposite" presStyleCnt="0"/>
      <dgm:spPr/>
    </dgm:pt>
    <dgm:pt modelId="{E8A88D3B-0B31-1F41-BFEF-0CBB405DEC66}" type="pres">
      <dgm:prSet presAssocID="{CC3004ED-7674-D643-9871-F5C3F790C11E}" presName="rootText" presStyleLbl="node3" presStyleIdx="3" presStyleCnt="7">
        <dgm:presLayoutVars>
          <dgm:chPref val="3"/>
        </dgm:presLayoutVars>
      </dgm:prSet>
      <dgm:spPr>
        <a:xfrm>
          <a:off x="5113166" y="3567752"/>
          <a:ext cx="1407749" cy="703874"/>
        </a:xfrm>
        <a:prstGeom prst="rect">
          <a:avLst/>
        </a:prstGeom>
      </dgm:spPr>
    </dgm:pt>
    <dgm:pt modelId="{6CDBD6D6-FD7D-D649-BF95-69D9F1A69AE7}" type="pres">
      <dgm:prSet presAssocID="{CC3004ED-7674-D643-9871-F5C3F790C11E}" presName="rootConnector" presStyleLbl="node3" presStyleIdx="3" presStyleCnt="7"/>
      <dgm:spPr/>
    </dgm:pt>
    <dgm:pt modelId="{5E6674D1-8E57-E142-8282-DACA82008DDF}" type="pres">
      <dgm:prSet presAssocID="{CC3004ED-7674-D643-9871-F5C3F790C11E}" presName="hierChild4" presStyleCnt="0"/>
      <dgm:spPr/>
    </dgm:pt>
    <dgm:pt modelId="{729670EE-4F7C-FC45-9F3C-148CD086B241}" type="pres">
      <dgm:prSet presAssocID="{CC3004ED-7674-D643-9871-F5C3F790C11E}" presName="hierChild5" presStyleCnt="0"/>
      <dgm:spPr/>
    </dgm:pt>
    <dgm:pt modelId="{45ED27B2-C112-F345-BA65-07F13AEC26C8}" type="pres">
      <dgm:prSet presAssocID="{38779E51-972D-7B46-BA3F-F5792FDD6095}" presName="Name35" presStyleLbl="parChTrans1D3" presStyleIdx="4" presStyleCnt="7"/>
      <dgm:spPr/>
    </dgm:pt>
    <dgm:pt modelId="{38F1148B-D465-7042-9084-88B176F3AF79}" type="pres">
      <dgm:prSet presAssocID="{62FF23A5-5EF7-F240-A1CF-E8974930E91D}" presName="hierRoot2" presStyleCnt="0">
        <dgm:presLayoutVars>
          <dgm:hierBranch val="init"/>
        </dgm:presLayoutVars>
      </dgm:prSet>
      <dgm:spPr/>
    </dgm:pt>
    <dgm:pt modelId="{A5BCA4D3-4724-C24F-8716-9ED99F93691A}" type="pres">
      <dgm:prSet presAssocID="{62FF23A5-5EF7-F240-A1CF-E8974930E91D}" presName="rootComposite" presStyleCnt="0"/>
      <dgm:spPr/>
    </dgm:pt>
    <dgm:pt modelId="{53202C30-ADD5-AE4A-9AA7-172922DC1197}" type="pres">
      <dgm:prSet presAssocID="{62FF23A5-5EF7-F240-A1CF-E8974930E91D}" presName="rootText" presStyleLbl="node3" presStyleIdx="4" presStyleCnt="7">
        <dgm:presLayoutVars>
          <dgm:chPref val="3"/>
        </dgm:presLayoutVars>
      </dgm:prSet>
      <dgm:spPr>
        <a:xfrm>
          <a:off x="6816543" y="3567752"/>
          <a:ext cx="1407749" cy="703874"/>
        </a:xfrm>
        <a:prstGeom prst="rect">
          <a:avLst/>
        </a:prstGeom>
      </dgm:spPr>
    </dgm:pt>
    <dgm:pt modelId="{53AE4EE3-EFFC-AF42-A04C-3CC98080B18C}" type="pres">
      <dgm:prSet presAssocID="{62FF23A5-5EF7-F240-A1CF-E8974930E91D}" presName="rootConnector" presStyleLbl="node3" presStyleIdx="4" presStyleCnt="7"/>
      <dgm:spPr/>
    </dgm:pt>
    <dgm:pt modelId="{8481F5CC-CF84-314A-97C1-6BB125A2E7D5}" type="pres">
      <dgm:prSet presAssocID="{62FF23A5-5EF7-F240-A1CF-E8974930E91D}" presName="hierChild4" presStyleCnt="0"/>
      <dgm:spPr/>
    </dgm:pt>
    <dgm:pt modelId="{83FEA9D5-203E-BC41-A35A-9400B3E167C2}" type="pres">
      <dgm:prSet presAssocID="{62FF23A5-5EF7-F240-A1CF-E8974930E91D}" presName="hierChild5" presStyleCnt="0"/>
      <dgm:spPr/>
    </dgm:pt>
    <dgm:pt modelId="{B2107B70-9253-AA45-9F47-D687F8D88A82}" type="pres">
      <dgm:prSet presAssocID="{DF5482BC-ADEA-7F48-A624-90409E456DEE}" presName="Name35" presStyleLbl="parChTrans1D3" presStyleIdx="5" presStyleCnt="7"/>
      <dgm:spPr/>
    </dgm:pt>
    <dgm:pt modelId="{556DEA72-2627-6C49-BBC3-2C3E7E402A4C}" type="pres">
      <dgm:prSet presAssocID="{6D016123-3614-CD42-A5C9-7115861A4BED}" presName="hierRoot2" presStyleCnt="0">
        <dgm:presLayoutVars>
          <dgm:hierBranch val="init"/>
        </dgm:presLayoutVars>
      </dgm:prSet>
      <dgm:spPr/>
    </dgm:pt>
    <dgm:pt modelId="{19FD7A78-44ED-824A-89AA-F3585E1776C7}" type="pres">
      <dgm:prSet presAssocID="{6D016123-3614-CD42-A5C9-7115861A4BED}" presName="rootComposite" presStyleCnt="0"/>
      <dgm:spPr/>
    </dgm:pt>
    <dgm:pt modelId="{F5E7ED96-423E-6F4A-B18C-21423B2392B5}" type="pres">
      <dgm:prSet presAssocID="{6D016123-3614-CD42-A5C9-7115861A4BED}" presName="rootText" presStyleLbl="node3" presStyleIdx="5" presStyleCnt="7">
        <dgm:presLayoutVars>
          <dgm:chPref val="3"/>
        </dgm:presLayoutVars>
      </dgm:prSet>
      <dgm:spPr>
        <a:xfrm>
          <a:off x="8519920" y="3567752"/>
          <a:ext cx="1407749" cy="703874"/>
        </a:xfrm>
        <a:prstGeom prst="rect">
          <a:avLst/>
        </a:prstGeom>
      </dgm:spPr>
    </dgm:pt>
    <dgm:pt modelId="{68564A9D-49CE-E84F-AEFB-D32F7B5699A2}" type="pres">
      <dgm:prSet presAssocID="{6D016123-3614-CD42-A5C9-7115861A4BED}" presName="rootConnector" presStyleLbl="node3" presStyleIdx="5" presStyleCnt="7"/>
      <dgm:spPr/>
    </dgm:pt>
    <dgm:pt modelId="{FD778A36-0C9D-8845-AF81-19653BFC0A3B}" type="pres">
      <dgm:prSet presAssocID="{6D016123-3614-CD42-A5C9-7115861A4BED}" presName="hierChild4" presStyleCnt="0"/>
      <dgm:spPr/>
    </dgm:pt>
    <dgm:pt modelId="{F1A68924-5878-F245-BCE5-3A1A41D8A812}" type="pres">
      <dgm:prSet presAssocID="{6D016123-3614-CD42-A5C9-7115861A4BED}" presName="hierChild5" presStyleCnt="0"/>
      <dgm:spPr/>
    </dgm:pt>
    <dgm:pt modelId="{6638918B-D5AE-FB49-AC9F-ED3DE368EC7E}" type="pres">
      <dgm:prSet presAssocID="{BC94DC33-95B1-E24D-8CCB-47EAD06CFEA3}" presName="Name35" presStyleLbl="parChTrans1D3" presStyleIdx="6" presStyleCnt="7"/>
      <dgm:spPr/>
    </dgm:pt>
    <dgm:pt modelId="{46A39679-04C6-504D-9CBC-6B65FCA910C0}" type="pres">
      <dgm:prSet presAssocID="{2A519153-7B6A-0447-8AEC-B97594991B54}" presName="hierRoot2" presStyleCnt="0">
        <dgm:presLayoutVars>
          <dgm:hierBranch val="init"/>
        </dgm:presLayoutVars>
      </dgm:prSet>
      <dgm:spPr/>
    </dgm:pt>
    <dgm:pt modelId="{3BC69205-EEC7-1A49-BE50-DDEC8D8F366B}" type="pres">
      <dgm:prSet presAssocID="{2A519153-7B6A-0447-8AEC-B97594991B54}" presName="rootComposite" presStyleCnt="0"/>
      <dgm:spPr/>
    </dgm:pt>
    <dgm:pt modelId="{64CCAAC8-22DE-EF4F-9F1F-001D04E6199A}" type="pres">
      <dgm:prSet presAssocID="{2A519153-7B6A-0447-8AEC-B97594991B54}" presName="rootText" presStyleLbl="node3" presStyleIdx="6" presStyleCnt="7">
        <dgm:presLayoutVars>
          <dgm:chPref val="3"/>
        </dgm:presLayoutVars>
      </dgm:prSet>
      <dgm:spPr>
        <a:xfrm>
          <a:off x="10223296" y="3567752"/>
          <a:ext cx="1407749" cy="703874"/>
        </a:xfrm>
        <a:prstGeom prst="rect">
          <a:avLst/>
        </a:prstGeom>
      </dgm:spPr>
    </dgm:pt>
    <dgm:pt modelId="{65B41337-55E3-BC41-9709-9D97E12DFB26}" type="pres">
      <dgm:prSet presAssocID="{2A519153-7B6A-0447-8AEC-B97594991B54}" presName="rootConnector" presStyleLbl="node3" presStyleIdx="6" presStyleCnt="7"/>
      <dgm:spPr/>
    </dgm:pt>
    <dgm:pt modelId="{89A542C4-ED69-4042-BAEF-1B595AA4FC59}" type="pres">
      <dgm:prSet presAssocID="{2A519153-7B6A-0447-8AEC-B97594991B54}" presName="hierChild4" presStyleCnt="0"/>
      <dgm:spPr/>
    </dgm:pt>
    <dgm:pt modelId="{44A0BA37-FACB-194D-AE50-2541D70083D1}" type="pres">
      <dgm:prSet presAssocID="{2A519153-7B6A-0447-8AEC-B97594991B54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B7F03204-A469-A146-8351-83E293629CED}" type="presOf" srcId="{300B0CAD-9C65-E04E-B2AA-9BBB1EE7AC6A}" destId="{7DB28D52-10F4-414D-8A11-91370F95DC93}" srcOrd="0" destOrd="0" presId="urn:microsoft.com/office/officeart/2005/8/layout/orgChart1"/>
    <dgm:cxn modelId="{852ABA17-522E-2A4C-AE5D-D0877E7ACA35}" srcId="{C49CCD62-0EB8-8645-8373-96472B6C4235}" destId="{A4F6751D-4AB4-B745-8991-B002FBED5FC8}" srcOrd="0" destOrd="0" parTransId="{6F061909-96B8-1540-8536-0B99F9B1EF62}" sibTransId="{36D864F5-AFE3-F849-B048-5AF67F331127}"/>
    <dgm:cxn modelId="{293B031A-F02F-524F-B332-E8E069C16795}" type="presOf" srcId="{38779E51-972D-7B46-BA3F-F5792FDD6095}" destId="{45ED27B2-C112-F345-BA65-07F13AEC26C8}" srcOrd="0" destOrd="0" presId="urn:microsoft.com/office/officeart/2005/8/layout/orgChart1"/>
    <dgm:cxn modelId="{76AD891A-3E44-2C48-93C1-EFB10425258E}" srcId="{C49CCD62-0EB8-8645-8373-96472B6C4235}" destId="{CC3004ED-7674-D643-9871-F5C3F790C11E}" srcOrd="3" destOrd="0" parTransId="{300B0CAD-9C65-E04E-B2AA-9BBB1EE7AC6A}" sibTransId="{81926C8D-82BD-5245-BA7E-189DDE7DD21E}"/>
    <dgm:cxn modelId="{A296821B-DBA9-2245-A549-6DA3C9ADA645}" type="presOf" srcId="{62FF23A5-5EF7-F240-A1CF-E8974930E91D}" destId="{53AE4EE3-EFFC-AF42-A04C-3CC98080B18C}" srcOrd="1" destOrd="0" presId="urn:microsoft.com/office/officeart/2005/8/layout/orgChart1"/>
    <dgm:cxn modelId="{6555E22B-2CDE-FD47-BC47-31C619CEA362}" type="presOf" srcId="{BC94DC33-95B1-E24D-8CCB-47EAD06CFEA3}" destId="{6638918B-D5AE-FB49-AC9F-ED3DE368EC7E}" srcOrd="0" destOrd="0" presId="urn:microsoft.com/office/officeart/2005/8/layout/orgChart1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45B21830-F638-C849-92CB-660EE4409306}" srcId="{C49CCD62-0EB8-8645-8373-96472B6C4235}" destId="{D66B8A76-6800-EE4B-A097-8863F605E933}" srcOrd="2" destOrd="0" parTransId="{E2DC6057-4827-2F44-9D69-B96A640F28D8}" sibTransId="{D185F691-FDA8-F840-AF4F-72D55C3D631E}"/>
    <dgm:cxn modelId="{01554232-F6BA-2E42-B0DA-6FBB6433D387}" srcId="{C49CCD62-0EB8-8645-8373-96472B6C4235}" destId="{6D016123-3614-CD42-A5C9-7115861A4BED}" srcOrd="5" destOrd="0" parTransId="{DF5482BC-ADEA-7F48-A624-90409E456DEE}" sibTransId="{2C67C003-C953-B940-B572-DBC326618EFF}"/>
    <dgm:cxn modelId="{EE7D4F37-CFC2-4148-8934-7A028F633F04}" type="presOf" srcId="{DF5482BC-ADEA-7F48-A624-90409E456DEE}" destId="{B2107B70-9253-AA45-9F47-D687F8D88A82}" srcOrd="0" destOrd="0" presId="urn:microsoft.com/office/officeart/2005/8/layout/orgChart1"/>
    <dgm:cxn modelId="{C81F953E-B7B7-BE46-BCC1-1D2B7F5B737D}" type="presOf" srcId="{2A519153-7B6A-0447-8AEC-B97594991B54}" destId="{65B41337-55E3-BC41-9709-9D97E12DFB26}" srcOrd="1" destOrd="0" presId="urn:microsoft.com/office/officeart/2005/8/layout/orgChart1"/>
    <dgm:cxn modelId="{DDF8B35B-3375-3140-BF8B-3C2FADD0F4B6}" type="presOf" srcId="{62FF23A5-5EF7-F240-A1CF-E8974930E91D}" destId="{53202C30-ADD5-AE4A-9AA7-172922DC1197}" srcOrd="0" destOrd="0" presId="urn:microsoft.com/office/officeart/2005/8/layout/orgChart1"/>
    <dgm:cxn modelId="{46A2885D-DE25-2843-8F60-D8963CAC9877}" type="presOf" srcId="{6D016123-3614-CD42-A5C9-7115861A4BED}" destId="{F5E7ED96-423E-6F4A-B18C-21423B2392B5}" srcOrd="0" destOrd="0" presId="urn:microsoft.com/office/officeart/2005/8/layout/orgChart1"/>
    <dgm:cxn modelId="{B194CE60-B51A-B14A-8D23-2AAC6AD9EB3A}" type="presOf" srcId="{D66B8A76-6800-EE4B-A097-8863F605E933}" destId="{78A3534A-FA9A-CF4C-853F-6116080232BE}" srcOrd="0" destOrd="0" presId="urn:microsoft.com/office/officeart/2005/8/layout/orgChart1"/>
    <dgm:cxn modelId="{3BC39A68-C54E-DF4C-ABFE-E996E75B36EE}" type="presOf" srcId="{658F367C-C007-AD45-A6E5-DDE4FB1B697F}" destId="{995D660F-B908-F343-B963-9B8B6D73BB12}" srcOrd="0" destOrd="0" presId="urn:microsoft.com/office/officeart/2005/8/layout/orgChart1"/>
    <dgm:cxn modelId="{7BF0824A-6F0F-9A4E-A781-C2464AD12AB2}" type="presOf" srcId="{2A519153-7B6A-0447-8AEC-B97594991B54}" destId="{64CCAAC8-22DE-EF4F-9F1F-001D04E6199A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AC805E50-452E-AC40-9739-97F93CE99027}" type="presOf" srcId="{D66B8A76-6800-EE4B-A097-8863F605E933}" destId="{941D996B-E22B-7848-A81F-DB5EFDD88948}" srcOrd="1" destOrd="0" presId="urn:microsoft.com/office/officeart/2005/8/layout/orgChart1"/>
    <dgm:cxn modelId="{49225470-3D8A-4A40-9BA5-B97C04264C9C}" type="presOf" srcId="{6F061909-96B8-1540-8536-0B99F9B1EF62}" destId="{E5D2707F-4AF1-784E-8575-1E9CB20B70B8}" srcOrd="0" destOrd="0" presId="urn:microsoft.com/office/officeart/2005/8/layout/orgChart1"/>
    <dgm:cxn modelId="{D7C05954-2221-754C-B2E7-AF6672137F4F}" srcId="{C49CCD62-0EB8-8645-8373-96472B6C4235}" destId="{62FF23A5-5EF7-F240-A1CF-E8974930E91D}" srcOrd="4" destOrd="0" parTransId="{38779E51-972D-7B46-BA3F-F5792FDD6095}" sibTransId="{4D727181-808B-ED42-B5C4-2BF782E17DA9}"/>
    <dgm:cxn modelId="{2A958D56-C051-1F44-A09D-0E2A81964EB4}" type="presOf" srcId="{6D016123-3614-CD42-A5C9-7115861A4BED}" destId="{68564A9D-49CE-E84F-AEFB-D32F7B5699A2}" srcOrd="1" destOrd="0" presId="urn:microsoft.com/office/officeart/2005/8/layout/orgChart1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76B79D7F-E903-5B47-831D-B455AA738A28}" srcId="{C49CCD62-0EB8-8645-8373-96472B6C4235}" destId="{2A519153-7B6A-0447-8AEC-B97594991B54}" srcOrd="6" destOrd="0" parTransId="{BC94DC33-95B1-E24D-8CCB-47EAD06CFEA3}" sibTransId="{40345A9C-EA77-344B-9D00-1D67C0A9EBB7}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9522A490-49B0-294A-B569-0A1561DB9266}" type="presOf" srcId="{E2DC6057-4827-2F44-9D69-B96A640F28D8}" destId="{B59797EA-C510-9F45-AA5F-B0BBCF203DAC}" srcOrd="0" destOrd="0" presId="urn:microsoft.com/office/officeart/2005/8/layout/orgChart1"/>
    <dgm:cxn modelId="{BEAC7691-F70A-CE4C-8668-BA55EC964A61}" srcId="{C49CCD62-0EB8-8645-8373-96472B6C4235}" destId="{658F367C-C007-AD45-A6E5-DDE4FB1B697F}" srcOrd="1" destOrd="0" parTransId="{D1054978-0D65-FF49-B692-74C53363B77C}" sibTransId="{DDBB9925-637B-A94F-9D98-79B88D49AD95}"/>
    <dgm:cxn modelId="{0399269A-0F74-6E4C-8026-68B21BD074DD}" type="presOf" srcId="{D1054978-0D65-FF49-B692-74C53363B77C}" destId="{BADC9719-9899-B243-9371-E163274B1668}" srcOrd="0" destOrd="0" presId="urn:microsoft.com/office/officeart/2005/8/layout/orgChart1"/>
    <dgm:cxn modelId="{746EE3C6-7612-D34C-94AE-194E75114D5A}" type="presOf" srcId="{658F367C-C007-AD45-A6E5-DDE4FB1B697F}" destId="{09E73554-08A9-434C-B541-42EC2B2DBC8F}" srcOrd="1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CEBD5CC8-71E0-1842-B92D-210EAC2345E3}" type="presOf" srcId="{CC3004ED-7674-D643-9871-F5C3F790C11E}" destId="{E8A88D3B-0B31-1F41-BFEF-0CBB405DEC66}" srcOrd="0" destOrd="0" presId="urn:microsoft.com/office/officeart/2005/8/layout/orgChart1"/>
    <dgm:cxn modelId="{949D05CA-CE5B-EE46-A16A-1F72C847707B}" type="presOf" srcId="{A4F6751D-4AB4-B745-8991-B002FBED5FC8}" destId="{245AB0B2-520A-F642-88A4-D470C60E7B9E}" srcOrd="1" destOrd="0" presId="urn:microsoft.com/office/officeart/2005/8/layout/orgChart1"/>
    <dgm:cxn modelId="{47F20ACD-D3D2-8849-BED7-B8D719C255A3}" type="presOf" srcId="{CC3004ED-7674-D643-9871-F5C3F790C11E}" destId="{6CDBD6D6-FD7D-D649-BF95-69D9F1A69AE7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6D96A3EB-D9CA-B944-9B4E-74E156383732}" type="presOf" srcId="{A4F6751D-4AB4-B745-8991-B002FBED5FC8}" destId="{BE89EF2B-29CD-3545-8D26-A6503CCEF482}" srcOrd="0" destOrd="0" presId="urn:microsoft.com/office/officeart/2005/8/layout/orgChart1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0DE264ED-2C90-DC4A-8D23-140F05B67FA3}" type="presParOf" srcId="{ADC7A12B-A9A3-2741-8771-28006BACA21E}" destId="{E5D2707F-4AF1-784E-8575-1E9CB20B70B8}" srcOrd="0" destOrd="0" presId="urn:microsoft.com/office/officeart/2005/8/layout/orgChart1"/>
    <dgm:cxn modelId="{37EA2E96-1729-7741-BC72-4947B5C74306}" type="presParOf" srcId="{ADC7A12B-A9A3-2741-8771-28006BACA21E}" destId="{A658A1BF-69A5-5344-8076-18D7E1E8162A}" srcOrd="1" destOrd="0" presId="urn:microsoft.com/office/officeart/2005/8/layout/orgChart1"/>
    <dgm:cxn modelId="{F3002A0F-31D3-AC4F-B290-58B9448BAC09}" type="presParOf" srcId="{A658A1BF-69A5-5344-8076-18D7E1E8162A}" destId="{C9B79B53-26CD-B641-B16B-278CE4E6F72C}" srcOrd="0" destOrd="0" presId="urn:microsoft.com/office/officeart/2005/8/layout/orgChart1"/>
    <dgm:cxn modelId="{3E316DF2-A5A0-BC41-AA16-F2D0BD892D8E}" type="presParOf" srcId="{C9B79B53-26CD-B641-B16B-278CE4E6F72C}" destId="{BE89EF2B-29CD-3545-8D26-A6503CCEF482}" srcOrd="0" destOrd="0" presId="urn:microsoft.com/office/officeart/2005/8/layout/orgChart1"/>
    <dgm:cxn modelId="{56313033-FF1F-C64E-8538-4C3D97356C9D}" type="presParOf" srcId="{C9B79B53-26CD-B641-B16B-278CE4E6F72C}" destId="{245AB0B2-520A-F642-88A4-D470C60E7B9E}" srcOrd="1" destOrd="0" presId="urn:microsoft.com/office/officeart/2005/8/layout/orgChart1"/>
    <dgm:cxn modelId="{C7B838C4-723C-D24E-B128-C24C24944DFE}" type="presParOf" srcId="{A658A1BF-69A5-5344-8076-18D7E1E8162A}" destId="{C993A4A0-5307-5E4B-A36B-084B36FCBE44}" srcOrd="1" destOrd="0" presId="urn:microsoft.com/office/officeart/2005/8/layout/orgChart1"/>
    <dgm:cxn modelId="{F547CC02-06B7-774E-933C-815102D57718}" type="presParOf" srcId="{A658A1BF-69A5-5344-8076-18D7E1E8162A}" destId="{0BD15291-6A80-744B-A1F4-B84432539BCD}" srcOrd="2" destOrd="0" presId="urn:microsoft.com/office/officeart/2005/8/layout/orgChart1"/>
    <dgm:cxn modelId="{8EE45F75-464A-6548-8F50-BAF26BB71532}" type="presParOf" srcId="{ADC7A12B-A9A3-2741-8771-28006BACA21E}" destId="{BADC9719-9899-B243-9371-E163274B1668}" srcOrd="2" destOrd="0" presId="urn:microsoft.com/office/officeart/2005/8/layout/orgChart1"/>
    <dgm:cxn modelId="{2D7FDF08-37DE-BC49-BAD9-CEDD03CFA697}" type="presParOf" srcId="{ADC7A12B-A9A3-2741-8771-28006BACA21E}" destId="{DE2A877E-467F-6B45-8E95-B85E6F5B2AEE}" srcOrd="3" destOrd="0" presId="urn:microsoft.com/office/officeart/2005/8/layout/orgChart1"/>
    <dgm:cxn modelId="{F4535DFF-56DF-304D-ABA0-1F8562D770B7}" type="presParOf" srcId="{DE2A877E-467F-6B45-8E95-B85E6F5B2AEE}" destId="{F956EFCE-DAA8-D04E-8368-5F3E96F047B8}" srcOrd="0" destOrd="0" presId="urn:microsoft.com/office/officeart/2005/8/layout/orgChart1"/>
    <dgm:cxn modelId="{7822322B-9E04-6247-9BCA-ADDAD919AB6F}" type="presParOf" srcId="{F956EFCE-DAA8-D04E-8368-5F3E96F047B8}" destId="{995D660F-B908-F343-B963-9B8B6D73BB12}" srcOrd="0" destOrd="0" presId="urn:microsoft.com/office/officeart/2005/8/layout/orgChart1"/>
    <dgm:cxn modelId="{551CE8B9-D628-2542-A313-6B423277F3F7}" type="presParOf" srcId="{F956EFCE-DAA8-D04E-8368-5F3E96F047B8}" destId="{09E73554-08A9-434C-B541-42EC2B2DBC8F}" srcOrd="1" destOrd="0" presId="urn:microsoft.com/office/officeart/2005/8/layout/orgChart1"/>
    <dgm:cxn modelId="{BAD21138-F88E-B74C-83AA-D667B523DA23}" type="presParOf" srcId="{DE2A877E-467F-6B45-8E95-B85E6F5B2AEE}" destId="{4673459C-94E3-8346-A726-3957E9EE4FE1}" srcOrd="1" destOrd="0" presId="urn:microsoft.com/office/officeart/2005/8/layout/orgChart1"/>
    <dgm:cxn modelId="{471F88FF-F5AF-1041-A047-0D71E7E8CD60}" type="presParOf" srcId="{DE2A877E-467F-6B45-8E95-B85E6F5B2AEE}" destId="{7500BD4F-82F6-134A-9263-5B345BB0AC00}" srcOrd="2" destOrd="0" presId="urn:microsoft.com/office/officeart/2005/8/layout/orgChart1"/>
    <dgm:cxn modelId="{5B5EFE38-41D9-0B41-817E-25C419ED7627}" type="presParOf" srcId="{ADC7A12B-A9A3-2741-8771-28006BACA21E}" destId="{B59797EA-C510-9F45-AA5F-B0BBCF203DAC}" srcOrd="4" destOrd="0" presId="urn:microsoft.com/office/officeart/2005/8/layout/orgChart1"/>
    <dgm:cxn modelId="{FC8D1387-4080-6944-9283-7A3632D595F5}" type="presParOf" srcId="{ADC7A12B-A9A3-2741-8771-28006BACA21E}" destId="{A815EFD2-04E0-DD45-9DEC-626D73F83016}" srcOrd="5" destOrd="0" presId="urn:microsoft.com/office/officeart/2005/8/layout/orgChart1"/>
    <dgm:cxn modelId="{F5CC195D-296E-6B4B-A22E-C7AB9CBA7A5C}" type="presParOf" srcId="{A815EFD2-04E0-DD45-9DEC-626D73F83016}" destId="{FA49AE77-01D5-C540-9F30-288AB87B42FF}" srcOrd="0" destOrd="0" presId="urn:microsoft.com/office/officeart/2005/8/layout/orgChart1"/>
    <dgm:cxn modelId="{E847E88F-647A-4848-BFE4-A76261E82A80}" type="presParOf" srcId="{FA49AE77-01D5-C540-9F30-288AB87B42FF}" destId="{78A3534A-FA9A-CF4C-853F-6116080232BE}" srcOrd="0" destOrd="0" presId="urn:microsoft.com/office/officeart/2005/8/layout/orgChart1"/>
    <dgm:cxn modelId="{1CE6CC28-BDBC-8940-9605-98103B1856C4}" type="presParOf" srcId="{FA49AE77-01D5-C540-9F30-288AB87B42FF}" destId="{941D996B-E22B-7848-A81F-DB5EFDD88948}" srcOrd="1" destOrd="0" presId="urn:microsoft.com/office/officeart/2005/8/layout/orgChart1"/>
    <dgm:cxn modelId="{325C07BD-76DA-A242-94C8-F308E6FF801D}" type="presParOf" srcId="{A815EFD2-04E0-DD45-9DEC-626D73F83016}" destId="{861FAF96-6D53-1445-B488-AF0B1DF3D476}" srcOrd="1" destOrd="0" presId="urn:microsoft.com/office/officeart/2005/8/layout/orgChart1"/>
    <dgm:cxn modelId="{6D844E7D-602D-914D-8737-9C4468866EC2}" type="presParOf" srcId="{A815EFD2-04E0-DD45-9DEC-626D73F83016}" destId="{AB7E839D-1E87-884D-99FF-0F5D3B6B1D88}" srcOrd="2" destOrd="0" presId="urn:microsoft.com/office/officeart/2005/8/layout/orgChart1"/>
    <dgm:cxn modelId="{2D6DFB49-1BCA-9E4A-B6F8-A95B19A1498C}" type="presParOf" srcId="{ADC7A12B-A9A3-2741-8771-28006BACA21E}" destId="{7DB28D52-10F4-414D-8A11-91370F95DC93}" srcOrd="6" destOrd="0" presId="urn:microsoft.com/office/officeart/2005/8/layout/orgChart1"/>
    <dgm:cxn modelId="{A79C5F8B-360D-FF47-A24D-230635997CED}" type="presParOf" srcId="{ADC7A12B-A9A3-2741-8771-28006BACA21E}" destId="{E6953D71-670F-0444-82B4-252D5FF376E3}" srcOrd="7" destOrd="0" presId="urn:microsoft.com/office/officeart/2005/8/layout/orgChart1"/>
    <dgm:cxn modelId="{B832E51B-EB93-F74E-B131-4C0D632CA00E}" type="presParOf" srcId="{E6953D71-670F-0444-82B4-252D5FF376E3}" destId="{58021B06-CA28-D640-A30B-97B88844429B}" srcOrd="0" destOrd="0" presId="urn:microsoft.com/office/officeart/2005/8/layout/orgChart1"/>
    <dgm:cxn modelId="{85161C86-2289-5E48-A29C-F2903D7E03E9}" type="presParOf" srcId="{58021B06-CA28-D640-A30B-97B88844429B}" destId="{E8A88D3B-0B31-1F41-BFEF-0CBB405DEC66}" srcOrd="0" destOrd="0" presId="urn:microsoft.com/office/officeart/2005/8/layout/orgChart1"/>
    <dgm:cxn modelId="{B8240A91-3A11-F74D-951D-F4AE33A664DE}" type="presParOf" srcId="{58021B06-CA28-D640-A30B-97B88844429B}" destId="{6CDBD6D6-FD7D-D649-BF95-69D9F1A69AE7}" srcOrd="1" destOrd="0" presId="urn:microsoft.com/office/officeart/2005/8/layout/orgChart1"/>
    <dgm:cxn modelId="{ABAFCDFF-A51E-3548-9373-EEAA1A786A5B}" type="presParOf" srcId="{E6953D71-670F-0444-82B4-252D5FF376E3}" destId="{5E6674D1-8E57-E142-8282-DACA82008DDF}" srcOrd="1" destOrd="0" presId="urn:microsoft.com/office/officeart/2005/8/layout/orgChart1"/>
    <dgm:cxn modelId="{478405EB-FEBC-924D-B5A7-A30981AF26A8}" type="presParOf" srcId="{E6953D71-670F-0444-82B4-252D5FF376E3}" destId="{729670EE-4F7C-FC45-9F3C-148CD086B241}" srcOrd="2" destOrd="0" presId="urn:microsoft.com/office/officeart/2005/8/layout/orgChart1"/>
    <dgm:cxn modelId="{CEFDBF2E-9CBB-C74C-AD2E-EDF255CA6277}" type="presParOf" srcId="{ADC7A12B-A9A3-2741-8771-28006BACA21E}" destId="{45ED27B2-C112-F345-BA65-07F13AEC26C8}" srcOrd="8" destOrd="0" presId="urn:microsoft.com/office/officeart/2005/8/layout/orgChart1"/>
    <dgm:cxn modelId="{4B994828-CC1C-504D-8616-77D6331CF022}" type="presParOf" srcId="{ADC7A12B-A9A3-2741-8771-28006BACA21E}" destId="{38F1148B-D465-7042-9084-88B176F3AF79}" srcOrd="9" destOrd="0" presId="urn:microsoft.com/office/officeart/2005/8/layout/orgChart1"/>
    <dgm:cxn modelId="{7C52A4E2-8721-DD4C-BB5E-FD6A808F1E78}" type="presParOf" srcId="{38F1148B-D465-7042-9084-88B176F3AF79}" destId="{A5BCA4D3-4724-C24F-8716-9ED99F93691A}" srcOrd="0" destOrd="0" presId="urn:microsoft.com/office/officeart/2005/8/layout/orgChart1"/>
    <dgm:cxn modelId="{2745D793-ECF2-1446-9A5C-6E5642163CE1}" type="presParOf" srcId="{A5BCA4D3-4724-C24F-8716-9ED99F93691A}" destId="{53202C30-ADD5-AE4A-9AA7-172922DC1197}" srcOrd="0" destOrd="0" presId="urn:microsoft.com/office/officeart/2005/8/layout/orgChart1"/>
    <dgm:cxn modelId="{38764217-7990-BC4C-8A6F-9A1C959312E1}" type="presParOf" srcId="{A5BCA4D3-4724-C24F-8716-9ED99F93691A}" destId="{53AE4EE3-EFFC-AF42-A04C-3CC98080B18C}" srcOrd="1" destOrd="0" presId="urn:microsoft.com/office/officeart/2005/8/layout/orgChart1"/>
    <dgm:cxn modelId="{E5EA7CEF-4391-D840-A1F4-BE61AACF67F0}" type="presParOf" srcId="{38F1148B-D465-7042-9084-88B176F3AF79}" destId="{8481F5CC-CF84-314A-97C1-6BB125A2E7D5}" srcOrd="1" destOrd="0" presId="urn:microsoft.com/office/officeart/2005/8/layout/orgChart1"/>
    <dgm:cxn modelId="{96929B71-60F4-3B4E-9DD6-101528D434DB}" type="presParOf" srcId="{38F1148B-D465-7042-9084-88B176F3AF79}" destId="{83FEA9D5-203E-BC41-A35A-9400B3E167C2}" srcOrd="2" destOrd="0" presId="urn:microsoft.com/office/officeart/2005/8/layout/orgChart1"/>
    <dgm:cxn modelId="{A3852FE7-9F5E-2149-8F07-4489A895F9D9}" type="presParOf" srcId="{ADC7A12B-A9A3-2741-8771-28006BACA21E}" destId="{B2107B70-9253-AA45-9F47-D687F8D88A82}" srcOrd="10" destOrd="0" presId="urn:microsoft.com/office/officeart/2005/8/layout/orgChart1"/>
    <dgm:cxn modelId="{F8569434-4DF2-BA42-9125-FE25E78288CE}" type="presParOf" srcId="{ADC7A12B-A9A3-2741-8771-28006BACA21E}" destId="{556DEA72-2627-6C49-BBC3-2C3E7E402A4C}" srcOrd="11" destOrd="0" presId="urn:microsoft.com/office/officeart/2005/8/layout/orgChart1"/>
    <dgm:cxn modelId="{3B75C45A-6D23-DC4B-9F6E-BEEA69B3692B}" type="presParOf" srcId="{556DEA72-2627-6C49-BBC3-2C3E7E402A4C}" destId="{19FD7A78-44ED-824A-89AA-F3585E1776C7}" srcOrd="0" destOrd="0" presId="urn:microsoft.com/office/officeart/2005/8/layout/orgChart1"/>
    <dgm:cxn modelId="{E4F4843B-27A7-9C49-B6D7-1D3AE332E89B}" type="presParOf" srcId="{19FD7A78-44ED-824A-89AA-F3585E1776C7}" destId="{F5E7ED96-423E-6F4A-B18C-21423B2392B5}" srcOrd="0" destOrd="0" presId="urn:microsoft.com/office/officeart/2005/8/layout/orgChart1"/>
    <dgm:cxn modelId="{BFC10FCB-94F7-4741-AAB2-448C530F3F48}" type="presParOf" srcId="{19FD7A78-44ED-824A-89AA-F3585E1776C7}" destId="{68564A9D-49CE-E84F-AEFB-D32F7B5699A2}" srcOrd="1" destOrd="0" presId="urn:microsoft.com/office/officeart/2005/8/layout/orgChart1"/>
    <dgm:cxn modelId="{32CDC3FD-A53E-BA42-8735-DD999DA47B6D}" type="presParOf" srcId="{556DEA72-2627-6C49-BBC3-2C3E7E402A4C}" destId="{FD778A36-0C9D-8845-AF81-19653BFC0A3B}" srcOrd="1" destOrd="0" presId="urn:microsoft.com/office/officeart/2005/8/layout/orgChart1"/>
    <dgm:cxn modelId="{E033317C-67CE-9E42-8DBE-F46D39415C85}" type="presParOf" srcId="{556DEA72-2627-6C49-BBC3-2C3E7E402A4C}" destId="{F1A68924-5878-F245-BCE5-3A1A41D8A812}" srcOrd="2" destOrd="0" presId="urn:microsoft.com/office/officeart/2005/8/layout/orgChart1"/>
    <dgm:cxn modelId="{D65499DF-89C6-4144-BDE5-EEC35B3205E6}" type="presParOf" srcId="{ADC7A12B-A9A3-2741-8771-28006BACA21E}" destId="{6638918B-D5AE-FB49-AC9F-ED3DE368EC7E}" srcOrd="12" destOrd="0" presId="urn:microsoft.com/office/officeart/2005/8/layout/orgChart1"/>
    <dgm:cxn modelId="{55841B72-5F72-7A4D-B0B9-BEF6B74E3747}" type="presParOf" srcId="{ADC7A12B-A9A3-2741-8771-28006BACA21E}" destId="{46A39679-04C6-504D-9CBC-6B65FCA910C0}" srcOrd="13" destOrd="0" presId="urn:microsoft.com/office/officeart/2005/8/layout/orgChart1"/>
    <dgm:cxn modelId="{C0568939-5972-3D49-8065-1175994BBC24}" type="presParOf" srcId="{46A39679-04C6-504D-9CBC-6B65FCA910C0}" destId="{3BC69205-EEC7-1A49-BE50-DDEC8D8F366B}" srcOrd="0" destOrd="0" presId="urn:microsoft.com/office/officeart/2005/8/layout/orgChart1"/>
    <dgm:cxn modelId="{439F314D-B4E5-FC49-BD0C-F175F69008EB}" type="presParOf" srcId="{3BC69205-EEC7-1A49-BE50-DDEC8D8F366B}" destId="{64CCAAC8-22DE-EF4F-9F1F-001D04E6199A}" srcOrd="0" destOrd="0" presId="urn:microsoft.com/office/officeart/2005/8/layout/orgChart1"/>
    <dgm:cxn modelId="{29C12525-F64B-6C45-8A39-70DB577B3C69}" type="presParOf" srcId="{3BC69205-EEC7-1A49-BE50-DDEC8D8F366B}" destId="{65B41337-55E3-BC41-9709-9D97E12DFB26}" srcOrd="1" destOrd="0" presId="urn:microsoft.com/office/officeart/2005/8/layout/orgChart1"/>
    <dgm:cxn modelId="{B492ACDD-F8C4-024D-AC10-B63C6535BE93}" type="presParOf" srcId="{46A39679-04C6-504D-9CBC-6B65FCA910C0}" destId="{89A542C4-ED69-4042-BAEF-1B595AA4FC59}" srcOrd="1" destOrd="0" presId="urn:microsoft.com/office/officeart/2005/8/layout/orgChart1"/>
    <dgm:cxn modelId="{E4D2DAD2-9EE7-9148-9604-AC948C8278F0}" type="presParOf" srcId="{46A39679-04C6-504D-9CBC-6B65FCA910C0}" destId="{44A0BA37-FACB-194D-AE50-2541D70083D1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GB" sz="1400" b="1">
              <a:solidFill>
                <a:srgbClr val="10479B"/>
              </a:solidFill>
              <a:latin typeface="Optima"/>
              <a:ea typeface="+mn-ea"/>
              <a:cs typeface="+mn-cs"/>
            </a:rPr>
            <a:t>Chief Partner Officer</a:t>
          </a:r>
          <a:endParaRPr lang="en-IN" sz="1400" b="1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C1A0FD8D-D7B7-3E45-BB5B-A08488DD9314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Partnership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Strategy</a:t>
          </a:r>
        </a:p>
      </dgm:t>
    </dgm:pt>
    <dgm:pt modelId="{1C58E6DC-BD21-5B44-ABF7-F0C1F7614702}" type="parTrans" cxnId="{5600DAA5-BFF2-E24F-A835-D439E9C68A4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2D70CAE6-E062-FC48-B1D5-68986C435935}" type="sibTrans" cxnId="{5600DAA5-BFF2-E24F-A835-D439E9C68A43}">
      <dgm:prSet/>
      <dgm:spPr/>
      <dgm:t>
        <a:bodyPr/>
        <a:lstStyle/>
        <a:p>
          <a:endParaRPr lang="en-GB"/>
        </a:p>
      </dgm:t>
    </dgm:pt>
    <dgm:pt modelId="{A9F0B38D-1900-E24E-94B9-C77B5F3D0AB9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Revenue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Growth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Through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Partnerships</a:t>
          </a:r>
          <a:endParaRPr lang="en-US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EED0090E-F5BB-B444-B3FA-9ADA2551A07E}" type="parTrans" cxnId="{8E9DF8AC-FB06-314E-A262-23F14A713CC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EB677A8E-2ECA-2642-B090-4C8CD09997D0}" type="sibTrans" cxnId="{8E9DF8AC-FB06-314E-A262-23F14A713CC7}">
      <dgm:prSet/>
      <dgm:spPr/>
      <dgm:t>
        <a:bodyPr/>
        <a:lstStyle/>
        <a:p>
          <a:endParaRPr lang="en-GB"/>
        </a:p>
      </dgm:t>
    </dgm:pt>
    <dgm:pt modelId="{16FA6457-22B8-0740-8DE7-0596E25A756D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Ecosystem Management</a:t>
          </a:r>
          <a:endParaRPr lang="en-US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24DD3CA6-0C7D-A747-8DA5-15BA5B2E1CA6}" type="parTrans" cxnId="{3ABE88D2-818E-9446-BADC-A4D2B15D0AC1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8517AE96-0115-334B-90B5-B3176C876FB8}" type="sibTrans" cxnId="{3ABE88D2-818E-9446-BADC-A4D2B15D0AC1}">
      <dgm:prSet/>
      <dgm:spPr/>
      <dgm:t>
        <a:bodyPr/>
        <a:lstStyle/>
        <a:p>
          <a:endParaRPr lang="en-GB"/>
        </a:p>
      </dgm:t>
    </dgm:pt>
    <dgm:pt modelId="{A3AE2800-A3F8-2248-800E-23AE93C56DEE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Governance</a:t>
          </a:r>
          <a:r>
            <a:rPr lang="en-IN" sz="1400" b="1" kern="1200"/>
            <a:t> 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</a:t>
          </a:r>
          <a:r>
            <a:rPr lang="en-IN" sz="1400" b="1" kern="1200">
              <a:solidFill>
                <a:schemeClr val="accent5">
                  <a:lumMod val="50000"/>
                </a:schemeClr>
              </a:solidFill>
              <a:latin typeface="Optima" panose="02000503060000020004" pitchFamily="2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Control</a:t>
          </a:r>
          <a:endParaRPr lang="en-US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17D0BA72-93D1-A44E-979A-9AACD88EC629}" type="parTrans" cxnId="{794AF7C0-C895-CA45-97C0-2FE8F97E272B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45D7A162-4AEF-D24F-9C80-412044369B13}" type="sibTrans" cxnId="{794AF7C0-C895-CA45-97C0-2FE8F97E272B}">
      <dgm:prSet/>
      <dgm:spPr/>
      <dgm:t>
        <a:bodyPr/>
        <a:lstStyle/>
        <a:p>
          <a:endParaRPr lang="en-GB"/>
        </a:p>
      </dgm:t>
    </dgm:pt>
    <dgm:pt modelId="{C85CCD8A-1900-1B4E-91BC-9889EBED604E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 Functional Leadership</a:t>
          </a:r>
        </a:p>
      </dgm:t>
    </dgm:pt>
    <dgm:pt modelId="{04E6A806-49AF-E84E-BBA6-D45656ED9A5E}" type="parTrans" cxnId="{C238AB8A-4A5A-2240-809D-513CAF076067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endParaRPr lang="en-GB" sz="1400"/>
        </a:p>
      </dgm:t>
    </dgm:pt>
    <dgm:pt modelId="{4FD1A8B2-3001-4141-8646-06AA7917D120}" type="sibTrans" cxnId="{C238AB8A-4A5A-2240-809D-513CAF076067}">
      <dgm:prSet/>
      <dgm:spPr/>
      <dgm:t>
        <a:bodyPr/>
        <a:lstStyle/>
        <a:p>
          <a:endParaRPr lang="en-GB"/>
        </a:p>
      </dgm:t>
    </dgm:pt>
    <dgm:pt modelId="{0F8CECFE-3404-8044-96AF-BFB9372C393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Brand</a:t>
          </a:r>
          <a:r>
            <a:rPr lang="en-GB" sz="19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and</a:t>
          </a:r>
          <a:r>
            <a:rPr lang="en-GB" sz="19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Thought</a:t>
          </a:r>
          <a:r>
            <a:rPr lang="en-GB" sz="19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Leadership</a:t>
          </a:r>
        </a:p>
      </dgm:t>
    </dgm:pt>
    <dgm:pt modelId="{711B848A-EAAE-C344-82CE-8A7D22A27040}" type="parTrans" cxnId="{30402B70-95A1-3848-8742-5EE0E6FA7F97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endParaRPr lang="en-GB" sz="1400"/>
        </a:p>
      </dgm:t>
    </dgm:pt>
    <dgm:pt modelId="{A65F036C-5A66-3548-AD94-ED2A52760775}" type="sibTrans" cxnId="{30402B70-95A1-3848-8742-5EE0E6FA7F97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FB55D5CC-465B-F242-BD63-2FF227E113D0}" type="pres">
      <dgm:prSet presAssocID="{1C58E6DC-BD21-5B44-ABF7-F0C1F7614702}" presName="Name35" presStyleLbl="parChTrans1D3" presStyleIdx="0" presStyleCnt="6"/>
      <dgm:spPr/>
    </dgm:pt>
    <dgm:pt modelId="{47218C52-FF9B-FA40-917C-80AB5617B67F}" type="pres">
      <dgm:prSet presAssocID="{C1A0FD8D-D7B7-3E45-BB5B-A08488DD9314}" presName="hierRoot2" presStyleCnt="0">
        <dgm:presLayoutVars>
          <dgm:hierBranch/>
        </dgm:presLayoutVars>
      </dgm:prSet>
      <dgm:spPr/>
    </dgm:pt>
    <dgm:pt modelId="{0D4DA728-949C-254F-A0B1-0E8ED2AEB6A6}" type="pres">
      <dgm:prSet presAssocID="{C1A0FD8D-D7B7-3E45-BB5B-A08488DD9314}" presName="rootComposite" presStyleCnt="0"/>
      <dgm:spPr/>
    </dgm:pt>
    <dgm:pt modelId="{AF96E8C7-0D60-7F46-A635-5D3DEB9C1418}" type="pres">
      <dgm:prSet presAssocID="{C1A0FD8D-D7B7-3E45-BB5B-A08488DD9314}" presName="rootText" presStyleLbl="node3" presStyleIdx="0" presStyleCnt="6">
        <dgm:presLayoutVars>
          <dgm:chPref val="3"/>
        </dgm:presLayoutVars>
      </dgm:prSet>
      <dgm:spPr/>
    </dgm:pt>
    <dgm:pt modelId="{B20A3FC2-D985-E647-BFAB-59AE9AA82A17}" type="pres">
      <dgm:prSet presAssocID="{C1A0FD8D-D7B7-3E45-BB5B-A08488DD9314}" presName="rootConnector" presStyleLbl="node3" presStyleIdx="0" presStyleCnt="6"/>
      <dgm:spPr/>
    </dgm:pt>
    <dgm:pt modelId="{C1F9D03D-087B-2443-84EE-7604540B14F7}" type="pres">
      <dgm:prSet presAssocID="{C1A0FD8D-D7B7-3E45-BB5B-A08488DD9314}" presName="hierChild4" presStyleCnt="0"/>
      <dgm:spPr/>
    </dgm:pt>
    <dgm:pt modelId="{2727EABB-5836-B648-A704-4427163A4260}" type="pres">
      <dgm:prSet presAssocID="{C1A0FD8D-D7B7-3E45-BB5B-A08488DD9314}" presName="hierChild5" presStyleCnt="0"/>
      <dgm:spPr/>
    </dgm:pt>
    <dgm:pt modelId="{55C0FC81-1FAA-0D40-99EF-94FBB1EF7851}" type="pres">
      <dgm:prSet presAssocID="{EED0090E-F5BB-B444-B3FA-9ADA2551A07E}" presName="Name35" presStyleLbl="parChTrans1D3" presStyleIdx="1" presStyleCnt="6"/>
      <dgm:spPr/>
    </dgm:pt>
    <dgm:pt modelId="{7D64AF63-1E7A-194F-BB9B-B53F985BD020}" type="pres">
      <dgm:prSet presAssocID="{A9F0B38D-1900-E24E-94B9-C77B5F3D0AB9}" presName="hierRoot2" presStyleCnt="0">
        <dgm:presLayoutVars>
          <dgm:hierBranch/>
        </dgm:presLayoutVars>
      </dgm:prSet>
      <dgm:spPr/>
    </dgm:pt>
    <dgm:pt modelId="{8BD2222B-9CA1-5C4D-80B5-02F557D10D4F}" type="pres">
      <dgm:prSet presAssocID="{A9F0B38D-1900-E24E-94B9-C77B5F3D0AB9}" presName="rootComposite" presStyleCnt="0"/>
      <dgm:spPr/>
    </dgm:pt>
    <dgm:pt modelId="{93551EB6-3480-A44E-96BC-CFEA8870CD7A}" type="pres">
      <dgm:prSet presAssocID="{A9F0B38D-1900-E24E-94B9-C77B5F3D0AB9}" presName="rootText" presStyleLbl="node3" presStyleIdx="1" presStyleCnt="6">
        <dgm:presLayoutVars>
          <dgm:chPref val="3"/>
        </dgm:presLayoutVars>
      </dgm:prSet>
      <dgm:spPr/>
    </dgm:pt>
    <dgm:pt modelId="{F8E49C00-4A56-3D4F-854B-742AE15344B7}" type="pres">
      <dgm:prSet presAssocID="{A9F0B38D-1900-E24E-94B9-C77B5F3D0AB9}" presName="rootConnector" presStyleLbl="node3" presStyleIdx="1" presStyleCnt="6"/>
      <dgm:spPr/>
    </dgm:pt>
    <dgm:pt modelId="{F71C50E7-5924-2743-839A-F6D68154FC96}" type="pres">
      <dgm:prSet presAssocID="{A9F0B38D-1900-E24E-94B9-C77B5F3D0AB9}" presName="hierChild4" presStyleCnt="0"/>
      <dgm:spPr/>
    </dgm:pt>
    <dgm:pt modelId="{755CDB2A-57D4-6245-A260-638AB6423C68}" type="pres">
      <dgm:prSet presAssocID="{A9F0B38D-1900-E24E-94B9-C77B5F3D0AB9}" presName="hierChild5" presStyleCnt="0"/>
      <dgm:spPr/>
    </dgm:pt>
    <dgm:pt modelId="{FCD550A0-9A61-2A40-8337-3700D0947EF0}" type="pres">
      <dgm:prSet presAssocID="{24DD3CA6-0C7D-A747-8DA5-15BA5B2E1CA6}" presName="Name35" presStyleLbl="parChTrans1D3" presStyleIdx="2" presStyleCnt="6"/>
      <dgm:spPr/>
    </dgm:pt>
    <dgm:pt modelId="{BEFA396A-CBC7-BE4E-BF19-947F247283C2}" type="pres">
      <dgm:prSet presAssocID="{16FA6457-22B8-0740-8DE7-0596E25A756D}" presName="hierRoot2" presStyleCnt="0">
        <dgm:presLayoutVars>
          <dgm:hierBranch/>
        </dgm:presLayoutVars>
      </dgm:prSet>
      <dgm:spPr/>
    </dgm:pt>
    <dgm:pt modelId="{BB11F7E0-706F-9042-A32F-F27F879E2F84}" type="pres">
      <dgm:prSet presAssocID="{16FA6457-22B8-0740-8DE7-0596E25A756D}" presName="rootComposite" presStyleCnt="0"/>
      <dgm:spPr/>
    </dgm:pt>
    <dgm:pt modelId="{F4EA1E8A-73ED-3D48-BC47-323249167205}" type="pres">
      <dgm:prSet presAssocID="{16FA6457-22B8-0740-8DE7-0596E25A756D}" presName="rootText" presStyleLbl="node3" presStyleIdx="2" presStyleCnt="6">
        <dgm:presLayoutVars>
          <dgm:chPref val="3"/>
        </dgm:presLayoutVars>
      </dgm:prSet>
      <dgm:spPr/>
    </dgm:pt>
    <dgm:pt modelId="{EC6A275C-3E7F-9948-B26D-0376B2969FA2}" type="pres">
      <dgm:prSet presAssocID="{16FA6457-22B8-0740-8DE7-0596E25A756D}" presName="rootConnector" presStyleLbl="node3" presStyleIdx="2" presStyleCnt="6"/>
      <dgm:spPr/>
    </dgm:pt>
    <dgm:pt modelId="{432F1EA6-06D8-BA41-AAEA-F8D600C4CE37}" type="pres">
      <dgm:prSet presAssocID="{16FA6457-22B8-0740-8DE7-0596E25A756D}" presName="hierChild4" presStyleCnt="0"/>
      <dgm:spPr/>
    </dgm:pt>
    <dgm:pt modelId="{0947D03B-66EE-1D47-B187-D0A0E4C3B878}" type="pres">
      <dgm:prSet presAssocID="{16FA6457-22B8-0740-8DE7-0596E25A756D}" presName="hierChild5" presStyleCnt="0"/>
      <dgm:spPr/>
    </dgm:pt>
    <dgm:pt modelId="{42CB711D-8EF9-8549-B4A9-49107175D9AB}" type="pres">
      <dgm:prSet presAssocID="{17D0BA72-93D1-A44E-979A-9AACD88EC629}" presName="Name35" presStyleLbl="parChTrans1D3" presStyleIdx="3" presStyleCnt="6"/>
      <dgm:spPr/>
    </dgm:pt>
    <dgm:pt modelId="{ECED8106-BBDD-7E4D-8362-9504CBB887A1}" type="pres">
      <dgm:prSet presAssocID="{A3AE2800-A3F8-2248-800E-23AE93C56DEE}" presName="hierRoot2" presStyleCnt="0">
        <dgm:presLayoutVars>
          <dgm:hierBranch/>
        </dgm:presLayoutVars>
      </dgm:prSet>
      <dgm:spPr/>
    </dgm:pt>
    <dgm:pt modelId="{C4A2C6F1-21D4-7F49-8B7E-BC0135283912}" type="pres">
      <dgm:prSet presAssocID="{A3AE2800-A3F8-2248-800E-23AE93C56DEE}" presName="rootComposite" presStyleCnt="0"/>
      <dgm:spPr/>
    </dgm:pt>
    <dgm:pt modelId="{6D3E8884-15A4-E84B-A398-77A639345F39}" type="pres">
      <dgm:prSet presAssocID="{A3AE2800-A3F8-2248-800E-23AE93C56DEE}" presName="rootText" presStyleLbl="node3" presStyleIdx="3" presStyleCnt="6">
        <dgm:presLayoutVars>
          <dgm:chPref val="3"/>
        </dgm:presLayoutVars>
      </dgm:prSet>
      <dgm:spPr/>
    </dgm:pt>
    <dgm:pt modelId="{1B8F5A67-9A41-E94D-AB0A-3306617A1304}" type="pres">
      <dgm:prSet presAssocID="{A3AE2800-A3F8-2248-800E-23AE93C56DEE}" presName="rootConnector" presStyleLbl="node3" presStyleIdx="3" presStyleCnt="6"/>
      <dgm:spPr/>
    </dgm:pt>
    <dgm:pt modelId="{A4AD45D5-3D61-354B-B865-D11B30345B5D}" type="pres">
      <dgm:prSet presAssocID="{A3AE2800-A3F8-2248-800E-23AE93C56DEE}" presName="hierChild4" presStyleCnt="0"/>
      <dgm:spPr/>
    </dgm:pt>
    <dgm:pt modelId="{03275D02-EC21-2F49-95B6-0D105F32C9BF}" type="pres">
      <dgm:prSet presAssocID="{A3AE2800-A3F8-2248-800E-23AE93C56DEE}" presName="hierChild5" presStyleCnt="0"/>
      <dgm:spPr/>
    </dgm:pt>
    <dgm:pt modelId="{6FDB5F73-0E06-3840-B786-8C6E749D2CAF}" type="pres">
      <dgm:prSet presAssocID="{04E6A806-49AF-E84E-BBA6-D45656ED9A5E}" presName="Name35" presStyleLbl="parChTrans1D3" presStyleIdx="4" presStyleCnt="6"/>
      <dgm:spPr>
        <a:xfrm>
          <a:off x="5817040" y="3345157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2993260" y="173163"/>
              </a:lnTo>
              <a:lnTo>
                <a:pt x="2993260" y="346327"/>
              </a:lnTo>
            </a:path>
          </a:pathLst>
        </a:custGeom>
      </dgm:spPr>
    </dgm:pt>
    <dgm:pt modelId="{70198CB6-8643-FF4C-97AB-8CAD8ED90243}" type="pres">
      <dgm:prSet presAssocID="{C85CCD8A-1900-1B4E-91BC-9889EBED604E}" presName="hierRoot2" presStyleCnt="0">
        <dgm:presLayoutVars>
          <dgm:hierBranch val="init"/>
        </dgm:presLayoutVars>
      </dgm:prSet>
      <dgm:spPr/>
    </dgm:pt>
    <dgm:pt modelId="{89DEB24D-4ED2-C347-AB26-1C0D8161FCED}" type="pres">
      <dgm:prSet presAssocID="{C85CCD8A-1900-1B4E-91BC-9889EBED604E}" presName="rootComposite" presStyleCnt="0"/>
      <dgm:spPr/>
    </dgm:pt>
    <dgm:pt modelId="{7F082520-0A8C-C648-9F1C-AAF808C762EF}" type="pres">
      <dgm:prSet presAssocID="{C85CCD8A-1900-1B4E-91BC-9889EBED604E}" presName="rootText" presStyleLbl="node3" presStyleIdx="4" presStyleCnt="6">
        <dgm:presLayoutVars>
          <dgm:chPref val="3"/>
        </dgm:presLayoutVars>
      </dgm:prSet>
      <dgm:spPr>
        <a:xfrm>
          <a:off x="7985711" y="3691484"/>
          <a:ext cx="1649179" cy="824589"/>
        </a:xfrm>
        <a:prstGeom prst="rect">
          <a:avLst/>
        </a:prstGeom>
      </dgm:spPr>
    </dgm:pt>
    <dgm:pt modelId="{D0A029F9-1D6E-2147-81B3-F1CA78B6341F}" type="pres">
      <dgm:prSet presAssocID="{C85CCD8A-1900-1B4E-91BC-9889EBED604E}" presName="rootConnector" presStyleLbl="node3" presStyleIdx="4" presStyleCnt="6"/>
      <dgm:spPr/>
    </dgm:pt>
    <dgm:pt modelId="{A7D1E425-89EB-4C4B-ACF5-BCBF48D596CB}" type="pres">
      <dgm:prSet presAssocID="{C85CCD8A-1900-1B4E-91BC-9889EBED604E}" presName="hierChild4" presStyleCnt="0"/>
      <dgm:spPr/>
    </dgm:pt>
    <dgm:pt modelId="{E2EDCD62-9476-864E-BA59-8C7AC80BD1ED}" type="pres">
      <dgm:prSet presAssocID="{C85CCD8A-1900-1B4E-91BC-9889EBED604E}" presName="hierChild5" presStyleCnt="0"/>
      <dgm:spPr/>
    </dgm:pt>
    <dgm:pt modelId="{EB918B7E-0ECF-F843-BF87-32A2B13292F7}" type="pres">
      <dgm:prSet presAssocID="{711B848A-EAAE-C344-82CE-8A7D22A27040}" presName="Name35" presStyleLbl="parChTrans1D3" presStyleIdx="5" presStyleCnt="6"/>
      <dgm:spPr>
        <a:xfrm>
          <a:off x="5817040" y="3345157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4988767" y="173163"/>
              </a:lnTo>
              <a:lnTo>
                <a:pt x="4988767" y="346327"/>
              </a:lnTo>
            </a:path>
          </a:pathLst>
        </a:custGeom>
      </dgm:spPr>
    </dgm:pt>
    <dgm:pt modelId="{78F177BD-3825-E246-A5E8-98B12A0B2D63}" type="pres">
      <dgm:prSet presAssocID="{0F8CECFE-3404-8044-96AF-BFB9372C393C}" presName="hierRoot2" presStyleCnt="0">
        <dgm:presLayoutVars>
          <dgm:hierBranch val="init"/>
        </dgm:presLayoutVars>
      </dgm:prSet>
      <dgm:spPr/>
    </dgm:pt>
    <dgm:pt modelId="{C6D3459A-E328-1E46-830E-8752B2DEC22B}" type="pres">
      <dgm:prSet presAssocID="{0F8CECFE-3404-8044-96AF-BFB9372C393C}" presName="rootComposite" presStyleCnt="0"/>
      <dgm:spPr/>
    </dgm:pt>
    <dgm:pt modelId="{34C40779-DA8B-ED4D-828C-03BA85BF1EBE}" type="pres">
      <dgm:prSet presAssocID="{0F8CECFE-3404-8044-96AF-BFB9372C393C}" presName="rootText" presStyleLbl="node3" presStyleIdx="5" presStyleCnt="6">
        <dgm:presLayoutVars>
          <dgm:chPref val="3"/>
        </dgm:presLayoutVars>
      </dgm:prSet>
      <dgm:spPr>
        <a:xfrm>
          <a:off x="9981219" y="3691484"/>
          <a:ext cx="1649179" cy="824589"/>
        </a:xfrm>
        <a:prstGeom prst="rect">
          <a:avLst/>
        </a:prstGeom>
      </dgm:spPr>
    </dgm:pt>
    <dgm:pt modelId="{44099B65-E9F7-0048-9D76-C559B988923B}" type="pres">
      <dgm:prSet presAssocID="{0F8CECFE-3404-8044-96AF-BFB9372C393C}" presName="rootConnector" presStyleLbl="node3" presStyleIdx="5" presStyleCnt="6"/>
      <dgm:spPr/>
    </dgm:pt>
    <dgm:pt modelId="{611CC208-2F14-D540-A5C2-8ECAD881273A}" type="pres">
      <dgm:prSet presAssocID="{0F8CECFE-3404-8044-96AF-BFB9372C393C}" presName="hierChild4" presStyleCnt="0"/>
      <dgm:spPr/>
    </dgm:pt>
    <dgm:pt modelId="{6FF293BE-D42C-044A-95BD-EFE00726979F}" type="pres">
      <dgm:prSet presAssocID="{0F8CECFE-3404-8044-96AF-BFB9372C393C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3C77570B-31A8-6B45-B069-31DAADCCC14F}" type="presOf" srcId="{C85CCD8A-1900-1B4E-91BC-9889EBED604E}" destId="{7F082520-0A8C-C648-9F1C-AAF808C762EF}" srcOrd="0" destOrd="0" presId="urn:microsoft.com/office/officeart/2005/8/layout/orgChart1"/>
    <dgm:cxn modelId="{50E3F317-591C-DE4F-8004-181C1EA08FB8}" type="presOf" srcId="{0F8CECFE-3404-8044-96AF-BFB9372C393C}" destId="{44099B65-E9F7-0048-9D76-C559B988923B}" srcOrd="1" destOrd="0" presId="urn:microsoft.com/office/officeart/2005/8/layout/orgChart1"/>
    <dgm:cxn modelId="{15AC0E26-5D7C-4545-9D80-ADE681CE1937}" type="presOf" srcId="{EED0090E-F5BB-B444-B3FA-9ADA2551A07E}" destId="{55C0FC81-1FAA-0D40-99EF-94FBB1EF7851}" srcOrd="0" destOrd="0" presId="urn:microsoft.com/office/officeart/2005/8/layout/orgChart1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C3457B5E-BD36-634C-AD63-6C33371E9E04}" type="presOf" srcId="{A3AE2800-A3F8-2248-800E-23AE93C56DEE}" destId="{1B8F5A67-9A41-E94D-AB0A-3306617A1304}" srcOrd="1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30402B70-95A1-3848-8742-5EE0E6FA7F97}" srcId="{C49CCD62-0EB8-8645-8373-96472B6C4235}" destId="{0F8CECFE-3404-8044-96AF-BFB9372C393C}" srcOrd="5" destOrd="0" parTransId="{711B848A-EAAE-C344-82CE-8A7D22A27040}" sibTransId="{A65F036C-5A66-3548-AD94-ED2A52760775}"/>
    <dgm:cxn modelId="{8CC88754-61C4-7F4A-8082-8F5B052FF29F}" type="presOf" srcId="{C1A0FD8D-D7B7-3E45-BB5B-A08488DD9314}" destId="{AF96E8C7-0D60-7F46-A635-5D3DEB9C1418}" srcOrd="0" destOrd="0" presId="urn:microsoft.com/office/officeart/2005/8/layout/orgChart1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5FE0257D-0FFB-244C-9426-07BB888B62A2}" type="presOf" srcId="{A3AE2800-A3F8-2248-800E-23AE93C56DEE}" destId="{6D3E8884-15A4-E84B-A398-77A639345F39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43184681-C21F-6B43-9B1E-BEF6D7F2F9AE}" type="presOf" srcId="{16FA6457-22B8-0740-8DE7-0596E25A756D}" destId="{EC6A275C-3E7F-9948-B26D-0376B2969FA2}" srcOrd="1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C238AB8A-4A5A-2240-809D-513CAF076067}" srcId="{C49CCD62-0EB8-8645-8373-96472B6C4235}" destId="{C85CCD8A-1900-1B4E-91BC-9889EBED604E}" srcOrd="4" destOrd="0" parTransId="{04E6A806-49AF-E84E-BBA6-D45656ED9A5E}" sibTransId="{4FD1A8B2-3001-4141-8646-06AA7917D120}"/>
    <dgm:cxn modelId="{5600DAA5-BFF2-E24F-A835-D439E9C68A43}" srcId="{C49CCD62-0EB8-8645-8373-96472B6C4235}" destId="{C1A0FD8D-D7B7-3E45-BB5B-A08488DD9314}" srcOrd="0" destOrd="0" parTransId="{1C58E6DC-BD21-5B44-ABF7-F0C1F7614702}" sibTransId="{2D70CAE6-E062-FC48-B1D5-68986C435935}"/>
    <dgm:cxn modelId="{83B5DBA6-A403-324C-BD9B-75601925987E}" type="presOf" srcId="{1C58E6DC-BD21-5B44-ABF7-F0C1F7614702}" destId="{FB55D5CC-465B-F242-BD63-2FF227E113D0}" srcOrd="0" destOrd="0" presId="urn:microsoft.com/office/officeart/2005/8/layout/orgChart1"/>
    <dgm:cxn modelId="{8E9DF8AC-FB06-314E-A262-23F14A713CC7}" srcId="{C49CCD62-0EB8-8645-8373-96472B6C4235}" destId="{A9F0B38D-1900-E24E-94B9-C77B5F3D0AB9}" srcOrd="1" destOrd="0" parTransId="{EED0090E-F5BB-B444-B3FA-9ADA2551A07E}" sibTransId="{EB677A8E-2ECA-2642-B090-4C8CD09997D0}"/>
    <dgm:cxn modelId="{794AF7C0-C895-CA45-97C0-2FE8F97E272B}" srcId="{C49CCD62-0EB8-8645-8373-96472B6C4235}" destId="{A3AE2800-A3F8-2248-800E-23AE93C56DEE}" srcOrd="3" destOrd="0" parTransId="{17D0BA72-93D1-A44E-979A-9AACD88EC629}" sibTransId="{45D7A162-4AEF-D24F-9C80-412044369B13}"/>
    <dgm:cxn modelId="{BFA385C3-C926-AC4B-812F-D1CB4A677D95}" type="presOf" srcId="{17D0BA72-93D1-A44E-979A-9AACD88EC629}" destId="{42CB711D-8EF9-8549-B4A9-49107175D9AB}" srcOrd="0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3ABE88D2-818E-9446-BADC-A4D2B15D0AC1}" srcId="{C49CCD62-0EB8-8645-8373-96472B6C4235}" destId="{16FA6457-22B8-0740-8DE7-0596E25A756D}" srcOrd="2" destOrd="0" parTransId="{24DD3CA6-0C7D-A747-8DA5-15BA5B2E1CA6}" sibTransId="{8517AE96-0115-334B-90B5-B3176C876FB8}"/>
    <dgm:cxn modelId="{5A6479D3-2600-A94C-A16F-DE373CFFD1E7}" type="presOf" srcId="{711B848A-EAAE-C344-82CE-8A7D22A27040}" destId="{EB918B7E-0ECF-F843-BF87-32A2B13292F7}" srcOrd="0" destOrd="0" presId="urn:microsoft.com/office/officeart/2005/8/layout/orgChart1"/>
    <dgm:cxn modelId="{9A59DFD4-BACC-6B4B-B215-DAF2D90CD558}" type="presOf" srcId="{04E6A806-49AF-E84E-BBA6-D45656ED9A5E}" destId="{6FDB5F73-0E06-3840-B786-8C6E749D2CAF}" srcOrd="0" destOrd="0" presId="urn:microsoft.com/office/officeart/2005/8/layout/orgChart1"/>
    <dgm:cxn modelId="{831532D9-B0B3-7D4D-9D78-ABD00CDB8CE5}" type="presOf" srcId="{24DD3CA6-0C7D-A747-8DA5-15BA5B2E1CA6}" destId="{FCD550A0-9A61-2A40-8337-3700D0947EF0}" srcOrd="0" destOrd="0" presId="urn:microsoft.com/office/officeart/2005/8/layout/orgChart1"/>
    <dgm:cxn modelId="{1AEBBCDC-A64A-F748-B116-522F461FEFF3}" type="presOf" srcId="{A9F0B38D-1900-E24E-94B9-C77B5F3D0AB9}" destId="{F8E49C00-4A56-3D4F-854B-742AE15344B7}" srcOrd="1" destOrd="0" presId="urn:microsoft.com/office/officeart/2005/8/layout/orgChart1"/>
    <dgm:cxn modelId="{80D3CBDC-4CC9-B441-AC6A-F7BCDB0ED3B3}" type="presOf" srcId="{C85CCD8A-1900-1B4E-91BC-9889EBED604E}" destId="{D0A029F9-1D6E-2147-81B3-F1CA78B6341F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E390E1EE-2E31-B941-9A57-4C8E461599D8}" type="presOf" srcId="{16FA6457-22B8-0740-8DE7-0596E25A756D}" destId="{F4EA1E8A-73ED-3D48-BC47-323249167205}" srcOrd="0" destOrd="0" presId="urn:microsoft.com/office/officeart/2005/8/layout/orgChart1"/>
    <dgm:cxn modelId="{033773F1-3F36-C941-95D3-B2DC8B0FFA6A}" type="presOf" srcId="{C1A0FD8D-D7B7-3E45-BB5B-A08488DD9314}" destId="{B20A3FC2-D985-E647-BFAB-59AE9AA82A17}" srcOrd="1" destOrd="0" presId="urn:microsoft.com/office/officeart/2005/8/layout/orgChart1"/>
    <dgm:cxn modelId="{6B9A3EF7-3E1D-754A-9E45-DB3A4C50C62E}" type="presOf" srcId="{A9F0B38D-1900-E24E-94B9-C77B5F3D0AB9}" destId="{93551EB6-3480-A44E-96BC-CFEA8870CD7A}" srcOrd="0" destOrd="0" presId="urn:microsoft.com/office/officeart/2005/8/layout/orgChart1"/>
    <dgm:cxn modelId="{A84223F9-052B-D74D-9E9A-08B3169E08DF}" type="presOf" srcId="{0F8CECFE-3404-8044-96AF-BFB9372C393C}" destId="{34C40779-DA8B-ED4D-828C-03BA85BF1EBE}" srcOrd="0" destOrd="0" presId="urn:microsoft.com/office/officeart/2005/8/layout/orgChart1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61502DE2-5603-C248-9DE4-B64BD3D1964A}" type="presParOf" srcId="{ADC7A12B-A9A3-2741-8771-28006BACA21E}" destId="{FB55D5CC-465B-F242-BD63-2FF227E113D0}" srcOrd="0" destOrd="0" presId="urn:microsoft.com/office/officeart/2005/8/layout/orgChart1"/>
    <dgm:cxn modelId="{5A5BDC77-824A-704F-A9D1-D7B41B119B02}" type="presParOf" srcId="{ADC7A12B-A9A3-2741-8771-28006BACA21E}" destId="{47218C52-FF9B-FA40-917C-80AB5617B67F}" srcOrd="1" destOrd="0" presId="urn:microsoft.com/office/officeart/2005/8/layout/orgChart1"/>
    <dgm:cxn modelId="{49E1BB72-C4CB-E744-BE09-3405AB9D13A6}" type="presParOf" srcId="{47218C52-FF9B-FA40-917C-80AB5617B67F}" destId="{0D4DA728-949C-254F-A0B1-0E8ED2AEB6A6}" srcOrd="0" destOrd="0" presId="urn:microsoft.com/office/officeart/2005/8/layout/orgChart1"/>
    <dgm:cxn modelId="{E04A2778-2F4A-0A4F-8DAE-6E55BF82B4FE}" type="presParOf" srcId="{0D4DA728-949C-254F-A0B1-0E8ED2AEB6A6}" destId="{AF96E8C7-0D60-7F46-A635-5D3DEB9C1418}" srcOrd="0" destOrd="0" presId="urn:microsoft.com/office/officeart/2005/8/layout/orgChart1"/>
    <dgm:cxn modelId="{6B4C30FC-AC48-C34F-8C25-CFD110EBD496}" type="presParOf" srcId="{0D4DA728-949C-254F-A0B1-0E8ED2AEB6A6}" destId="{B20A3FC2-D985-E647-BFAB-59AE9AA82A17}" srcOrd="1" destOrd="0" presId="urn:microsoft.com/office/officeart/2005/8/layout/orgChart1"/>
    <dgm:cxn modelId="{A3D33071-2DD2-A84C-A108-6DB3DCBB375A}" type="presParOf" srcId="{47218C52-FF9B-FA40-917C-80AB5617B67F}" destId="{C1F9D03D-087B-2443-84EE-7604540B14F7}" srcOrd="1" destOrd="0" presId="urn:microsoft.com/office/officeart/2005/8/layout/orgChart1"/>
    <dgm:cxn modelId="{C1C61A27-EFF7-954E-A9DB-1BC65E874810}" type="presParOf" srcId="{47218C52-FF9B-FA40-917C-80AB5617B67F}" destId="{2727EABB-5836-B648-A704-4427163A4260}" srcOrd="2" destOrd="0" presId="urn:microsoft.com/office/officeart/2005/8/layout/orgChart1"/>
    <dgm:cxn modelId="{15BD4EF0-4309-A04D-96A4-97F39B74C736}" type="presParOf" srcId="{ADC7A12B-A9A3-2741-8771-28006BACA21E}" destId="{55C0FC81-1FAA-0D40-99EF-94FBB1EF7851}" srcOrd="2" destOrd="0" presId="urn:microsoft.com/office/officeart/2005/8/layout/orgChart1"/>
    <dgm:cxn modelId="{4A18829B-2B5E-A443-A461-2206FDC428E4}" type="presParOf" srcId="{ADC7A12B-A9A3-2741-8771-28006BACA21E}" destId="{7D64AF63-1E7A-194F-BB9B-B53F985BD020}" srcOrd="3" destOrd="0" presId="urn:microsoft.com/office/officeart/2005/8/layout/orgChart1"/>
    <dgm:cxn modelId="{40B2009B-505E-DB41-B3E4-D2EEF000C2CD}" type="presParOf" srcId="{7D64AF63-1E7A-194F-BB9B-B53F985BD020}" destId="{8BD2222B-9CA1-5C4D-80B5-02F557D10D4F}" srcOrd="0" destOrd="0" presId="urn:microsoft.com/office/officeart/2005/8/layout/orgChart1"/>
    <dgm:cxn modelId="{BE149E65-AA61-974C-8679-74C20C7FE460}" type="presParOf" srcId="{8BD2222B-9CA1-5C4D-80B5-02F557D10D4F}" destId="{93551EB6-3480-A44E-96BC-CFEA8870CD7A}" srcOrd="0" destOrd="0" presId="urn:microsoft.com/office/officeart/2005/8/layout/orgChart1"/>
    <dgm:cxn modelId="{F23439DB-9203-BF4F-97D2-2F15ACDD1DFE}" type="presParOf" srcId="{8BD2222B-9CA1-5C4D-80B5-02F557D10D4F}" destId="{F8E49C00-4A56-3D4F-854B-742AE15344B7}" srcOrd="1" destOrd="0" presId="urn:microsoft.com/office/officeart/2005/8/layout/orgChart1"/>
    <dgm:cxn modelId="{DD6FD7EF-2C27-2041-A7A6-9109929BE9E6}" type="presParOf" srcId="{7D64AF63-1E7A-194F-BB9B-B53F985BD020}" destId="{F71C50E7-5924-2743-839A-F6D68154FC96}" srcOrd="1" destOrd="0" presId="urn:microsoft.com/office/officeart/2005/8/layout/orgChart1"/>
    <dgm:cxn modelId="{3E9CBC41-2328-6E47-AA28-7F3631460C7F}" type="presParOf" srcId="{7D64AF63-1E7A-194F-BB9B-B53F985BD020}" destId="{755CDB2A-57D4-6245-A260-638AB6423C68}" srcOrd="2" destOrd="0" presId="urn:microsoft.com/office/officeart/2005/8/layout/orgChart1"/>
    <dgm:cxn modelId="{C4BD23E5-3EAA-F641-8AA3-AC7064C1C19B}" type="presParOf" srcId="{ADC7A12B-A9A3-2741-8771-28006BACA21E}" destId="{FCD550A0-9A61-2A40-8337-3700D0947EF0}" srcOrd="4" destOrd="0" presId="urn:microsoft.com/office/officeart/2005/8/layout/orgChart1"/>
    <dgm:cxn modelId="{98BF30EC-91FC-EA43-819B-FA2773466894}" type="presParOf" srcId="{ADC7A12B-A9A3-2741-8771-28006BACA21E}" destId="{BEFA396A-CBC7-BE4E-BF19-947F247283C2}" srcOrd="5" destOrd="0" presId="urn:microsoft.com/office/officeart/2005/8/layout/orgChart1"/>
    <dgm:cxn modelId="{BD0B2C7C-F8FD-314C-AC24-93FE46909FF3}" type="presParOf" srcId="{BEFA396A-CBC7-BE4E-BF19-947F247283C2}" destId="{BB11F7E0-706F-9042-A32F-F27F879E2F84}" srcOrd="0" destOrd="0" presId="urn:microsoft.com/office/officeart/2005/8/layout/orgChart1"/>
    <dgm:cxn modelId="{986DA36F-F9B2-B645-BCD4-F04B3B7A1C24}" type="presParOf" srcId="{BB11F7E0-706F-9042-A32F-F27F879E2F84}" destId="{F4EA1E8A-73ED-3D48-BC47-323249167205}" srcOrd="0" destOrd="0" presId="urn:microsoft.com/office/officeart/2005/8/layout/orgChart1"/>
    <dgm:cxn modelId="{57D6F330-6240-1A41-8CCC-05FCD49AA57A}" type="presParOf" srcId="{BB11F7E0-706F-9042-A32F-F27F879E2F84}" destId="{EC6A275C-3E7F-9948-B26D-0376B2969FA2}" srcOrd="1" destOrd="0" presId="urn:microsoft.com/office/officeart/2005/8/layout/orgChart1"/>
    <dgm:cxn modelId="{BA68A067-84A2-5143-985B-D3E3A94E6C57}" type="presParOf" srcId="{BEFA396A-CBC7-BE4E-BF19-947F247283C2}" destId="{432F1EA6-06D8-BA41-AAEA-F8D600C4CE37}" srcOrd="1" destOrd="0" presId="urn:microsoft.com/office/officeart/2005/8/layout/orgChart1"/>
    <dgm:cxn modelId="{419F1626-6516-B948-8469-BD312A207E27}" type="presParOf" srcId="{BEFA396A-CBC7-BE4E-BF19-947F247283C2}" destId="{0947D03B-66EE-1D47-B187-D0A0E4C3B878}" srcOrd="2" destOrd="0" presId="urn:microsoft.com/office/officeart/2005/8/layout/orgChart1"/>
    <dgm:cxn modelId="{1D24D0CC-7240-2F48-9731-955CD0BE4990}" type="presParOf" srcId="{ADC7A12B-A9A3-2741-8771-28006BACA21E}" destId="{42CB711D-8EF9-8549-B4A9-49107175D9AB}" srcOrd="6" destOrd="0" presId="urn:microsoft.com/office/officeart/2005/8/layout/orgChart1"/>
    <dgm:cxn modelId="{02E490E4-D1BB-724C-A0AA-F50A75202875}" type="presParOf" srcId="{ADC7A12B-A9A3-2741-8771-28006BACA21E}" destId="{ECED8106-BBDD-7E4D-8362-9504CBB887A1}" srcOrd="7" destOrd="0" presId="urn:microsoft.com/office/officeart/2005/8/layout/orgChart1"/>
    <dgm:cxn modelId="{76D648E9-8067-2448-9F39-FDBAB4939203}" type="presParOf" srcId="{ECED8106-BBDD-7E4D-8362-9504CBB887A1}" destId="{C4A2C6F1-21D4-7F49-8B7E-BC0135283912}" srcOrd="0" destOrd="0" presId="urn:microsoft.com/office/officeart/2005/8/layout/orgChart1"/>
    <dgm:cxn modelId="{60118C96-5E7E-9647-AA3B-DD4DEE084AAE}" type="presParOf" srcId="{C4A2C6F1-21D4-7F49-8B7E-BC0135283912}" destId="{6D3E8884-15A4-E84B-A398-77A639345F39}" srcOrd="0" destOrd="0" presId="urn:microsoft.com/office/officeart/2005/8/layout/orgChart1"/>
    <dgm:cxn modelId="{D3F529D3-F19A-7A41-BA1D-0E23B04C181D}" type="presParOf" srcId="{C4A2C6F1-21D4-7F49-8B7E-BC0135283912}" destId="{1B8F5A67-9A41-E94D-AB0A-3306617A1304}" srcOrd="1" destOrd="0" presId="urn:microsoft.com/office/officeart/2005/8/layout/orgChart1"/>
    <dgm:cxn modelId="{435E9EC0-A382-F547-B03D-88021EBF605C}" type="presParOf" srcId="{ECED8106-BBDD-7E4D-8362-9504CBB887A1}" destId="{A4AD45D5-3D61-354B-B865-D11B30345B5D}" srcOrd="1" destOrd="0" presId="urn:microsoft.com/office/officeart/2005/8/layout/orgChart1"/>
    <dgm:cxn modelId="{C230B604-25AF-0A4A-859E-8814AC387F1F}" type="presParOf" srcId="{ECED8106-BBDD-7E4D-8362-9504CBB887A1}" destId="{03275D02-EC21-2F49-95B6-0D105F32C9BF}" srcOrd="2" destOrd="0" presId="urn:microsoft.com/office/officeart/2005/8/layout/orgChart1"/>
    <dgm:cxn modelId="{A1C4C175-F708-B74F-BEA8-D548AF1564CB}" type="presParOf" srcId="{ADC7A12B-A9A3-2741-8771-28006BACA21E}" destId="{6FDB5F73-0E06-3840-B786-8C6E749D2CAF}" srcOrd="8" destOrd="0" presId="urn:microsoft.com/office/officeart/2005/8/layout/orgChart1"/>
    <dgm:cxn modelId="{3A2710D8-E926-7748-A8D2-3536E04A8211}" type="presParOf" srcId="{ADC7A12B-A9A3-2741-8771-28006BACA21E}" destId="{70198CB6-8643-FF4C-97AB-8CAD8ED90243}" srcOrd="9" destOrd="0" presId="urn:microsoft.com/office/officeart/2005/8/layout/orgChart1"/>
    <dgm:cxn modelId="{2FA088B1-884D-3747-A8DE-3A6792A06EA3}" type="presParOf" srcId="{70198CB6-8643-FF4C-97AB-8CAD8ED90243}" destId="{89DEB24D-4ED2-C347-AB26-1C0D8161FCED}" srcOrd="0" destOrd="0" presId="urn:microsoft.com/office/officeart/2005/8/layout/orgChart1"/>
    <dgm:cxn modelId="{21081693-3757-C74A-8EFB-68A15A5DE658}" type="presParOf" srcId="{89DEB24D-4ED2-C347-AB26-1C0D8161FCED}" destId="{7F082520-0A8C-C648-9F1C-AAF808C762EF}" srcOrd="0" destOrd="0" presId="urn:microsoft.com/office/officeart/2005/8/layout/orgChart1"/>
    <dgm:cxn modelId="{73538437-4315-394D-9D0E-D2B4A23DEF77}" type="presParOf" srcId="{89DEB24D-4ED2-C347-AB26-1C0D8161FCED}" destId="{D0A029F9-1D6E-2147-81B3-F1CA78B6341F}" srcOrd="1" destOrd="0" presId="urn:microsoft.com/office/officeart/2005/8/layout/orgChart1"/>
    <dgm:cxn modelId="{0B14ECE1-65C1-494B-9B7B-5B22B7DC231B}" type="presParOf" srcId="{70198CB6-8643-FF4C-97AB-8CAD8ED90243}" destId="{A7D1E425-89EB-4C4B-ACF5-BCBF48D596CB}" srcOrd="1" destOrd="0" presId="urn:microsoft.com/office/officeart/2005/8/layout/orgChart1"/>
    <dgm:cxn modelId="{022F7926-E72F-D740-BF6B-5085246F2002}" type="presParOf" srcId="{70198CB6-8643-FF4C-97AB-8CAD8ED90243}" destId="{E2EDCD62-9476-864E-BA59-8C7AC80BD1ED}" srcOrd="2" destOrd="0" presId="urn:microsoft.com/office/officeart/2005/8/layout/orgChart1"/>
    <dgm:cxn modelId="{C093E019-BA16-3A4F-A3F1-3A4E2DA2492A}" type="presParOf" srcId="{ADC7A12B-A9A3-2741-8771-28006BACA21E}" destId="{EB918B7E-0ECF-F843-BF87-32A2B13292F7}" srcOrd="10" destOrd="0" presId="urn:microsoft.com/office/officeart/2005/8/layout/orgChart1"/>
    <dgm:cxn modelId="{4E69FD9C-3E1E-AA4D-BA01-3A65C085F272}" type="presParOf" srcId="{ADC7A12B-A9A3-2741-8771-28006BACA21E}" destId="{78F177BD-3825-E246-A5E8-98B12A0B2D63}" srcOrd="11" destOrd="0" presId="urn:microsoft.com/office/officeart/2005/8/layout/orgChart1"/>
    <dgm:cxn modelId="{82B77297-C1D2-D044-AB06-3459BBC2F480}" type="presParOf" srcId="{78F177BD-3825-E246-A5E8-98B12A0B2D63}" destId="{C6D3459A-E328-1E46-830E-8752B2DEC22B}" srcOrd="0" destOrd="0" presId="urn:microsoft.com/office/officeart/2005/8/layout/orgChart1"/>
    <dgm:cxn modelId="{7A18BE8E-377E-7545-9342-F5C5353F5F14}" type="presParOf" srcId="{C6D3459A-E328-1E46-830E-8752B2DEC22B}" destId="{34C40779-DA8B-ED4D-828C-03BA85BF1EBE}" srcOrd="0" destOrd="0" presId="urn:microsoft.com/office/officeart/2005/8/layout/orgChart1"/>
    <dgm:cxn modelId="{ED0CF856-71F5-4A4F-8F1F-2133C430A5FC}" type="presParOf" srcId="{C6D3459A-E328-1E46-830E-8752B2DEC22B}" destId="{44099B65-E9F7-0048-9D76-C559B988923B}" srcOrd="1" destOrd="0" presId="urn:microsoft.com/office/officeart/2005/8/layout/orgChart1"/>
    <dgm:cxn modelId="{9232C905-4F7D-F546-8167-D9D2DE1FE32D}" type="presParOf" srcId="{78F177BD-3825-E246-A5E8-98B12A0B2D63}" destId="{611CC208-2F14-D540-A5C2-8ECAD881273A}" srcOrd="1" destOrd="0" presId="urn:microsoft.com/office/officeart/2005/8/layout/orgChart1"/>
    <dgm:cxn modelId="{ECA776B2-E590-5340-83CA-9FCD8AF01C72}" type="presParOf" srcId="{78F177BD-3825-E246-A5E8-98B12A0B2D63}" destId="{6FF293BE-D42C-044A-95BD-EFE00726979F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Chief Business Officer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FB344F31-1E94-CE44-9CF1-B296AE517A6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Strategy &amp; Planning</a:t>
          </a:r>
        </a:p>
      </dgm:t>
    </dgm:pt>
    <dgm:pt modelId="{3E5C7ECE-479A-4341-831D-B6A66549F4F2}" type="parTrans" cxnId="{B583C58B-925C-0841-A12A-913568E888CF}">
      <dgm:prSet/>
      <dgm:spPr/>
      <dgm:t>
        <a:bodyPr/>
        <a:lstStyle/>
        <a:p>
          <a:endParaRPr lang="en-GB"/>
        </a:p>
      </dgm:t>
    </dgm:pt>
    <dgm:pt modelId="{9AB725DB-E607-C845-A192-8C513A7045CC}" type="sibTrans" cxnId="{B583C58B-925C-0841-A12A-913568E888CF}">
      <dgm:prSet/>
      <dgm:spPr/>
      <dgm:t>
        <a:bodyPr/>
        <a:lstStyle/>
        <a:p>
          <a:endParaRPr lang="en-GB"/>
        </a:p>
      </dgm:t>
    </dgm:pt>
    <dgm:pt modelId="{BFD9AD46-27E1-BE4A-8A07-D5EACE1BC9C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Revenue &amp; Growth Enablement</a:t>
          </a:r>
        </a:p>
      </dgm:t>
    </dgm:pt>
    <dgm:pt modelId="{EE40039D-FF9C-6849-BEF3-EAF9A6E4AD0A}" type="parTrans" cxnId="{8FC730F2-4AC3-0042-99BE-297D37B6CFF7}">
      <dgm:prSet/>
      <dgm:spPr/>
      <dgm:t>
        <a:bodyPr/>
        <a:lstStyle/>
        <a:p>
          <a:endParaRPr lang="en-GB"/>
        </a:p>
      </dgm:t>
    </dgm:pt>
    <dgm:pt modelId="{DE4018D6-9BB0-424A-ACB7-833820FA2D77}" type="sibTrans" cxnId="{8FC730F2-4AC3-0042-99BE-297D37B6CFF7}">
      <dgm:prSet/>
      <dgm:spPr/>
      <dgm:t>
        <a:bodyPr/>
        <a:lstStyle/>
        <a:p>
          <a:endParaRPr lang="en-GB"/>
        </a:p>
      </dgm:t>
    </dgm:pt>
    <dgm:pt modelId="{4DBD27D2-4789-214E-9943-76D2440964E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Financial Oversight</a:t>
          </a:r>
        </a:p>
      </dgm:t>
    </dgm:pt>
    <dgm:pt modelId="{99707BAC-E96F-0946-ACDB-ED9BE209FFD6}" type="parTrans" cxnId="{093104D6-C0A9-F448-8179-0C6B150365B4}">
      <dgm:prSet/>
      <dgm:spPr/>
      <dgm:t>
        <a:bodyPr/>
        <a:lstStyle/>
        <a:p>
          <a:endParaRPr lang="en-GB"/>
        </a:p>
      </dgm:t>
    </dgm:pt>
    <dgm:pt modelId="{78DF0E0E-8A9D-B24C-894C-3DA1ED7D5479}" type="sibTrans" cxnId="{093104D6-C0A9-F448-8179-0C6B150365B4}">
      <dgm:prSet/>
      <dgm:spPr/>
      <dgm:t>
        <a:bodyPr/>
        <a:lstStyle/>
        <a:p>
          <a:endParaRPr lang="en-GB"/>
        </a:p>
      </dgm:t>
    </dgm:pt>
    <dgm:pt modelId="{562B6869-487C-234C-AA63-68172D57B589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 &amp; Customer Alignment</a:t>
          </a:r>
        </a:p>
      </dgm:t>
    </dgm:pt>
    <dgm:pt modelId="{AC3F8093-C643-3449-924F-150625F3F86D}" type="parTrans" cxnId="{9F7DCB75-7529-4C47-92CA-E452B4E65D1A}">
      <dgm:prSet/>
      <dgm:spPr/>
      <dgm:t>
        <a:bodyPr/>
        <a:lstStyle/>
        <a:p>
          <a:endParaRPr lang="en-GB"/>
        </a:p>
      </dgm:t>
    </dgm:pt>
    <dgm:pt modelId="{E874298B-327E-024F-AFC3-F0B8192424BD}" type="sibTrans" cxnId="{9F7DCB75-7529-4C47-92CA-E452B4E65D1A}">
      <dgm:prSet/>
      <dgm:spPr/>
      <dgm:t>
        <a:bodyPr/>
        <a:lstStyle/>
        <a:p>
          <a:endParaRPr lang="en-GB"/>
        </a:p>
      </dgm:t>
    </dgm:pt>
    <dgm:pt modelId="{418C2E14-3998-D044-B80A-97DF66F5303B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AutoNum type="arabicPeriod" startAt="5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Operations Optimization</a:t>
          </a:r>
        </a:p>
      </dgm:t>
    </dgm:pt>
    <dgm:pt modelId="{011D582A-FC0D-0648-BF89-B8E0C00F4A4C}" type="parTrans" cxnId="{AD979BEB-90C9-B74A-9F62-6F4E9A867C2C}">
      <dgm:prSet/>
      <dgm:spPr/>
      <dgm:t>
        <a:bodyPr/>
        <a:lstStyle/>
        <a:p>
          <a:endParaRPr lang="en-GB"/>
        </a:p>
      </dgm:t>
    </dgm:pt>
    <dgm:pt modelId="{3D1FBD4F-A039-B24C-AC9F-A7256090ABE7}" type="sibTrans" cxnId="{AD979BEB-90C9-B74A-9F62-6F4E9A867C2C}">
      <dgm:prSet/>
      <dgm:spPr/>
      <dgm:t>
        <a:bodyPr/>
        <a:lstStyle/>
        <a:p>
          <a:endParaRPr lang="en-GB"/>
        </a:p>
      </dgm:t>
    </dgm:pt>
    <dgm:pt modelId="{A4FB1AA2-8DE6-F541-B90C-6129AE206349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Cross-Functional Collaboration</a:t>
          </a:r>
        </a:p>
      </dgm:t>
    </dgm:pt>
    <dgm:pt modelId="{7D8E0F12-8E7B-5D49-A15F-1A72E570E971}" type="parTrans" cxnId="{F1CC546C-DEBD-B649-BD2E-C47A9DCDAAC4}">
      <dgm:prSet/>
      <dgm:spPr/>
      <dgm:t>
        <a:bodyPr/>
        <a:lstStyle/>
        <a:p>
          <a:endParaRPr lang="en-GB"/>
        </a:p>
      </dgm:t>
    </dgm:pt>
    <dgm:pt modelId="{C56BCF0A-01AA-CE46-BBBA-075EA4DEE8E5}" type="sibTrans" cxnId="{F1CC546C-DEBD-B649-BD2E-C47A9DCDAAC4}">
      <dgm:prSet/>
      <dgm:spPr/>
      <dgm:t>
        <a:bodyPr/>
        <a:lstStyle/>
        <a:p>
          <a:endParaRPr lang="en-GB"/>
        </a:p>
      </dgm:t>
    </dgm:pt>
    <dgm:pt modelId="{D00246D0-B6AD-5A4E-889E-91A020D24D0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AutoNum type="arabicPeriod" startAt="7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</a:t>
          </a:r>
          <a:r>
            <a:rPr lang="en-IN" sz="16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Management</a:t>
          </a:r>
          <a:r>
            <a:rPr lang="en-IN" sz="1600" b="1" kern="1200"/>
            <a:t> 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Compliance</a:t>
          </a:r>
        </a:p>
      </dgm:t>
    </dgm:pt>
    <dgm:pt modelId="{C6D0E686-6BD7-CA4A-9454-901CFCE8CA22}" type="parTrans" cxnId="{017A05C3-8D43-4E4D-B174-D686A9D2228B}">
      <dgm:prSet/>
      <dgm:spPr/>
      <dgm:t>
        <a:bodyPr/>
        <a:lstStyle/>
        <a:p>
          <a:endParaRPr lang="en-GB"/>
        </a:p>
      </dgm:t>
    </dgm:pt>
    <dgm:pt modelId="{830B9723-6699-7343-81C9-3CBF91363A99}" type="sibTrans" cxnId="{017A05C3-8D43-4E4D-B174-D686A9D2228B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2F16FB7A-586B-A442-92A4-563A0476D96A}" type="pres">
      <dgm:prSet presAssocID="{3E5C7ECE-479A-4341-831D-B6A66549F4F2}" presName="Name35" presStyleLbl="parChTrans1D3" presStyleIdx="0" presStyleCnt="7"/>
      <dgm:spPr/>
    </dgm:pt>
    <dgm:pt modelId="{650B76A8-F860-8B4E-AC26-34167B0CAB68}" type="pres">
      <dgm:prSet presAssocID="{FB344F31-1E94-CE44-9CF1-B296AE517A60}" presName="hierRoot2" presStyleCnt="0">
        <dgm:presLayoutVars>
          <dgm:hierBranch val="init"/>
        </dgm:presLayoutVars>
      </dgm:prSet>
      <dgm:spPr/>
    </dgm:pt>
    <dgm:pt modelId="{41DD7B27-EFD2-424F-802B-B65AC1A9A93B}" type="pres">
      <dgm:prSet presAssocID="{FB344F31-1E94-CE44-9CF1-B296AE517A60}" presName="rootComposite" presStyleCnt="0"/>
      <dgm:spPr/>
    </dgm:pt>
    <dgm:pt modelId="{1DC7C23D-57A3-7043-80B2-8A729891B8EC}" type="pres">
      <dgm:prSet presAssocID="{FB344F31-1E94-CE44-9CF1-B296AE517A60}" presName="rootText" presStyleLbl="node3" presStyleIdx="0" presStyleCnt="7">
        <dgm:presLayoutVars>
          <dgm:chPref val="3"/>
        </dgm:presLayoutVars>
      </dgm:prSet>
      <dgm:spPr>
        <a:xfrm>
          <a:off x="3035" y="3567752"/>
          <a:ext cx="1407749" cy="703874"/>
        </a:xfrm>
        <a:prstGeom prst="rect">
          <a:avLst/>
        </a:prstGeom>
      </dgm:spPr>
    </dgm:pt>
    <dgm:pt modelId="{5118BF32-4331-A643-9113-B0F506D4E381}" type="pres">
      <dgm:prSet presAssocID="{FB344F31-1E94-CE44-9CF1-B296AE517A60}" presName="rootConnector" presStyleLbl="node3" presStyleIdx="0" presStyleCnt="7"/>
      <dgm:spPr/>
    </dgm:pt>
    <dgm:pt modelId="{83C35875-EEFB-9647-9955-C57035D8D6F7}" type="pres">
      <dgm:prSet presAssocID="{FB344F31-1E94-CE44-9CF1-B296AE517A60}" presName="hierChild4" presStyleCnt="0"/>
      <dgm:spPr/>
    </dgm:pt>
    <dgm:pt modelId="{C48CEAEB-EDF1-5946-956E-F5A1688F968D}" type="pres">
      <dgm:prSet presAssocID="{FB344F31-1E94-CE44-9CF1-B296AE517A60}" presName="hierChild5" presStyleCnt="0"/>
      <dgm:spPr/>
    </dgm:pt>
    <dgm:pt modelId="{3411C4F7-7F57-A64D-A134-DB0B49DA5EEE}" type="pres">
      <dgm:prSet presAssocID="{EE40039D-FF9C-6849-BEF3-EAF9A6E4AD0A}" presName="Name35" presStyleLbl="parChTrans1D3" presStyleIdx="1" presStyleCnt="7"/>
      <dgm:spPr/>
    </dgm:pt>
    <dgm:pt modelId="{AC6873B1-F64C-1645-8FBB-B2D8C6EDDEA5}" type="pres">
      <dgm:prSet presAssocID="{BFD9AD46-27E1-BE4A-8A07-D5EACE1BC9C3}" presName="hierRoot2" presStyleCnt="0">
        <dgm:presLayoutVars>
          <dgm:hierBranch val="init"/>
        </dgm:presLayoutVars>
      </dgm:prSet>
      <dgm:spPr/>
    </dgm:pt>
    <dgm:pt modelId="{0D5F05DD-F5D0-6A47-A26E-039F328B582A}" type="pres">
      <dgm:prSet presAssocID="{BFD9AD46-27E1-BE4A-8A07-D5EACE1BC9C3}" presName="rootComposite" presStyleCnt="0"/>
      <dgm:spPr/>
    </dgm:pt>
    <dgm:pt modelId="{291018FF-B46B-F649-AE9D-8553927D79F9}" type="pres">
      <dgm:prSet presAssocID="{BFD9AD46-27E1-BE4A-8A07-D5EACE1BC9C3}" presName="rootText" presStyleLbl="node3" presStyleIdx="1" presStyleCnt="7">
        <dgm:presLayoutVars>
          <dgm:chPref val="3"/>
        </dgm:presLayoutVars>
      </dgm:prSet>
      <dgm:spPr>
        <a:xfrm>
          <a:off x="1706412" y="3567752"/>
          <a:ext cx="1407749" cy="703874"/>
        </a:xfrm>
        <a:prstGeom prst="rect">
          <a:avLst/>
        </a:prstGeom>
      </dgm:spPr>
    </dgm:pt>
    <dgm:pt modelId="{F96E2935-5FC1-1747-8075-F3211CD4CB3E}" type="pres">
      <dgm:prSet presAssocID="{BFD9AD46-27E1-BE4A-8A07-D5EACE1BC9C3}" presName="rootConnector" presStyleLbl="node3" presStyleIdx="1" presStyleCnt="7"/>
      <dgm:spPr/>
    </dgm:pt>
    <dgm:pt modelId="{80A21B97-3A07-3645-83B6-F7B75A5639A8}" type="pres">
      <dgm:prSet presAssocID="{BFD9AD46-27E1-BE4A-8A07-D5EACE1BC9C3}" presName="hierChild4" presStyleCnt="0"/>
      <dgm:spPr/>
    </dgm:pt>
    <dgm:pt modelId="{FC0A8ED0-7F1B-CA42-A11F-D7B6EF19B6C9}" type="pres">
      <dgm:prSet presAssocID="{BFD9AD46-27E1-BE4A-8A07-D5EACE1BC9C3}" presName="hierChild5" presStyleCnt="0"/>
      <dgm:spPr/>
    </dgm:pt>
    <dgm:pt modelId="{62299207-F28C-504E-BC14-53660A211BE1}" type="pres">
      <dgm:prSet presAssocID="{99707BAC-E96F-0946-ACDB-ED9BE209FFD6}" presName="Name35" presStyleLbl="parChTrans1D3" presStyleIdx="2" presStyleCnt="7"/>
      <dgm:spPr/>
    </dgm:pt>
    <dgm:pt modelId="{7FBBCE6C-34F4-4E45-8387-32D0D94FF315}" type="pres">
      <dgm:prSet presAssocID="{4DBD27D2-4789-214E-9943-76D2440964EA}" presName="hierRoot2" presStyleCnt="0">
        <dgm:presLayoutVars>
          <dgm:hierBranch val="init"/>
        </dgm:presLayoutVars>
      </dgm:prSet>
      <dgm:spPr/>
    </dgm:pt>
    <dgm:pt modelId="{C79926C7-1A9A-A545-8A43-A342BA7EF09A}" type="pres">
      <dgm:prSet presAssocID="{4DBD27D2-4789-214E-9943-76D2440964EA}" presName="rootComposite" presStyleCnt="0"/>
      <dgm:spPr/>
    </dgm:pt>
    <dgm:pt modelId="{4F1BC7AE-B742-6E46-9E9F-A2AFDC83C45A}" type="pres">
      <dgm:prSet presAssocID="{4DBD27D2-4789-214E-9943-76D2440964EA}" presName="rootText" presStyleLbl="node3" presStyleIdx="2" presStyleCnt="7">
        <dgm:presLayoutVars>
          <dgm:chPref val="3"/>
        </dgm:presLayoutVars>
      </dgm:prSet>
      <dgm:spPr>
        <a:xfrm>
          <a:off x="3409789" y="3567752"/>
          <a:ext cx="1407749" cy="703874"/>
        </a:xfrm>
        <a:prstGeom prst="rect">
          <a:avLst/>
        </a:prstGeom>
      </dgm:spPr>
    </dgm:pt>
    <dgm:pt modelId="{A812AD91-2CD4-144D-81DE-CF4249348291}" type="pres">
      <dgm:prSet presAssocID="{4DBD27D2-4789-214E-9943-76D2440964EA}" presName="rootConnector" presStyleLbl="node3" presStyleIdx="2" presStyleCnt="7"/>
      <dgm:spPr/>
    </dgm:pt>
    <dgm:pt modelId="{F2142C95-8B2D-5543-B7F0-09A824CE1A90}" type="pres">
      <dgm:prSet presAssocID="{4DBD27D2-4789-214E-9943-76D2440964EA}" presName="hierChild4" presStyleCnt="0"/>
      <dgm:spPr/>
    </dgm:pt>
    <dgm:pt modelId="{80A72ABA-A308-084F-BA28-3B320DDDEAB6}" type="pres">
      <dgm:prSet presAssocID="{4DBD27D2-4789-214E-9943-76D2440964EA}" presName="hierChild5" presStyleCnt="0"/>
      <dgm:spPr/>
    </dgm:pt>
    <dgm:pt modelId="{67CF481F-818C-9341-ABA3-43AF64239B25}" type="pres">
      <dgm:prSet presAssocID="{AC3F8093-C643-3449-924F-150625F3F86D}" presName="Name35" presStyleLbl="parChTrans1D3" presStyleIdx="3" presStyleCnt="7"/>
      <dgm:spPr/>
    </dgm:pt>
    <dgm:pt modelId="{8FA8A5D6-F0D6-F742-91B9-B3B42898F240}" type="pres">
      <dgm:prSet presAssocID="{562B6869-487C-234C-AA63-68172D57B589}" presName="hierRoot2" presStyleCnt="0">
        <dgm:presLayoutVars>
          <dgm:hierBranch val="init"/>
        </dgm:presLayoutVars>
      </dgm:prSet>
      <dgm:spPr/>
    </dgm:pt>
    <dgm:pt modelId="{9965CCE5-EB49-414A-9BF8-53CF578EBE2D}" type="pres">
      <dgm:prSet presAssocID="{562B6869-487C-234C-AA63-68172D57B589}" presName="rootComposite" presStyleCnt="0"/>
      <dgm:spPr/>
    </dgm:pt>
    <dgm:pt modelId="{06E43659-C631-9E48-B515-7C0F26EAD629}" type="pres">
      <dgm:prSet presAssocID="{562B6869-487C-234C-AA63-68172D57B589}" presName="rootText" presStyleLbl="node3" presStyleIdx="3" presStyleCnt="7">
        <dgm:presLayoutVars>
          <dgm:chPref val="3"/>
        </dgm:presLayoutVars>
      </dgm:prSet>
      <dgm:spPr>
        <a:xfrm>
          <a:off x="5113166" y="3567752"/>
          <a:ext cx="1407749" cy="703874"/>
        </a:xfrm>
        <a:prstGeom prst="rect">
          <a:avLst/>
        </a:prstGeom>
      </dgm:spPr>
    </dgm:pt>
    <dgm:pt modelId="{A1B01437-872E-0C48-93E0-29DF92703E7D}" type="pres">
      <dgm:prSet presAssocID="{562B6869-487C-234C-AA63-68172D57B589}" presName="rootConnector" presStyleLbl="node3" presStyleIdx="3" presStyleCnt="7"/>
      <dgm:spPr/>
    </dgm:pt>
    <dgm:pt modelId="{9BC0CC30-613C-4F44-BEF0-AD355E7BFC6B}" type="pres">
      <dgm:prSet presAssocID="{562B6869-487C-234C-AA63-68172D57B589}" presName="hierChild4" presStyleCnt="0"/>
      <dgm:spPr/>
    </dgm:pt>
    <dgm:pt modelId="{E78D307F-D965-5D43-8C7D-55E4A344600B}" type="pres">
      <dgm:prSet presAssocID="{562B6869-487C-234C-AA63-68172D57B589}" presName="hierChild5" presStyleCnt="0"/>
      <dgm:spPr/>
    </dgm:pt>
    <dgm:pt modelId="{66D5BF91-51E3-B74B-9A43-03B15C9EFB4E}" type="pres">
      <dgm:prSet presAssocID="{7D8E0F12-8E7B-5D49-A15F-1A72E570E971}" presName="Name35" presStyleLbl="parChTrans1D3" presStyleIdx="4" presStyleCnt="7"/>
      <dgm:spPr/>
    </dgm:pt>
    <dgm:pt modelId="{D84C6696-5E39-1747-B8D0-B423C196C357}" type="pres">
      <dgm:prSet presAssocID="{A4FB1AA2-8DE6-F541-B90C-6129AE206349}" presName="hierRoot2" presStyleCnt="0">
        <dgm:presLayoutVars>
          <dgm:hierBranch val="init"/>
        </dgm:presLayoutVars>
      </dgm:prSet>
      <dgm:spPr/>
    </dgm:pt>
    <dgm:pt modelId="{9D9C5254-F9F9-8A41-9FDC-672D829EE352}" type="pres">
      <dgm:prSet presAssocID="{A4FB1AA2-8DE6-F541-B90C-6129AE206349}" presName="rootComposite" presStyleCnt="0"/>
      <dgm:spPr/>
    </dgm:pt>
    <dgm:pt modelId="{D2BC5A92-8F1E-564D-94DE-85DCBFF75417}" type="pres">
      <dgm:prSet presAssocID="{A4FB1AA2-8DE6-F541-B90C-6129AE206349}" presName="rootText" presStyleLbl="node3" presStyleIdx="4" presStyleCnt="7">
        <dgm:presLayoutVars>
          <dgm:chPref val="3"/>
        </dgm:presLayoutVars>
      </dgm:prSet>
      <dgm:spPr>
        <a:xfrm>
          <a:off x="6816543" y="3567752"/>
          <a:ext cx="1407749" cy="703874"/>
        </a:xfrm>
        <a:prstGeom prst="rect">
          <a:avLst/>
        </a:prstGeom>
      </dgm:spPr>
    </dgm:pt>
    <dgm:pt modelId="{868FE35A-38F5-9446-A788-8B24A968CDF7}" type="pres">
      <dgm:prSet presAssocID="{A4FB1AA2-8DE6-F541-B90C-6129AE206349}" presName="rootConnector" presStyleLbl="node3" presStyleIdx="4" presStyleCnt="7"/>
      <dgm:spPr/>
    </dgm:pt>
    <dgm:pt modelId="{DD018F2B-0CF2-4247-B412-CCDFD4E6BA4F}" type="pres">
      <dgm:prSet presAssocID="{A4FB1AA2-8DE6-F541-B90C-6129AE206349}" presName="hierChild4" presStyleCnt="0"/>
      <dgm:spPr/>
    </dgm:pt>
    <dgm:pt modelId="{514274A5-3BA8-AC48-828A-E17773AA0D25}" type="pres">
      <dgm:prSet presAssocID="{A4FB1AA2-8DE6-F541-B90C-6129AE206349}" presName="hierChild5" presStyleCnt="0"/>
      <dgm:spPr/>
    </dgm:pt>
    <dgm:pt modelId="{F545C845-0222-E94F-AE03-21C5D5CE67F3}" type="pres">
      <dgm:prSet presAssocID="{011D582A-FC0D-0648-BF89-B8E0C00F4A4C}" presName="Name35" presStyleLbl="parChTrans1D3" presStyleIdx="5" presStyleCnt="7"/>
      <dgm:spPr/>
    </dgm:pt>
    <dgm:pt modelId="{ADBB07E7-DB63-1F4C-B156-3D4F55F4ECEB}" type="pres">
      <dgm:prSet presAssocID="{418C2E14-3998-D044-B80A-97DF66F5303B}" presName="hierRoot2" presStyleCnt="0">
        <dgm:presLayoutVars>
          <dgm:hierBranch val="init"/>
        </dgm:presLayoutVars>
      </dgm:prSet>
      <dgm:spPr/>
    </dgm:pt>
    <dgm:pt modelId="{5A4E5449-C0C4-CB4A-A9A1-55F73E8145B8}" type="pres">
      <dgm:prSet presAssocID="{418C2E14-3998-D044-B80A-97DF66F5303B}" presName="rootComposite" presStyleCnt="0"/>
      <dgm:spPr/>
    </dgm:pt>
    <dgm:pt modelId="{18FC686F-513C-034B-88F2-BF8F8B734BFF}" type="pres">
      <dgm:prSet presAssocID="{418C2E14-3998-D044-B80A-97DF66F5303B}" presName="rootText" presStyleLbl="node3" presStyleIdx="5" presStyleCnt="7">
        <dgm:presLayoutVars>
          <dgm:chPref val="3"/>
        </dgm:presLayoutVars>
      </dgm:prSet>
      <dgm:spPr>
        <a:xfrm>
          <a:off x="8519920" y="3567752"/>
          <a:ext cx="1407749" cy="703874"/>
        </a:xfrm>
        <a:prstGeom prst="rect">
          <a:avLst/>
        </a:prstGeom>
      </dgm:spPr>
    </dgm:pt>
    <dgm:pt modelId="{DEC1BAB3-324B-F44C-A95A-8360D3B6C512}" type="pres">
      <dgm:prSet presAssocID="{418C2E14-3998-D044-B80A-97DF66F5303B}" presName="rootConnector" presStyleLbl="node3" presStyleIdx="5" presStyleCnt="7"/>
      <dgm:spPr/>
    </dgm:pt>
    <dgm:pt modelId="{A616F1F0-7D52-CA4E-A45F-F5BEC90D5DF5}" type="pres">
      <dgm:prSet presAssocID="{418C2E14-3998-D044-B80A-97DF66F5303B}" presName="hierChild4" presStyleCnt="0"/>
      <dgm:spPr/>
    </dgm:pt>
    <dgm:pt modelId="{B0E412F3-B2D6-9A4B-8DA2-D69F651BBD2F}" type="pres">
      <dgm:prSet presAssocID="{418C2E14-3998-D044-B80A-97DF66F5303B}" presName="hierChild5" presStyleCnt="0"/>
      <dgm:spPr/>
    </dgm:pt>
    <dgm:pt modelId="{69FAF9C1-237F-C045-BB49-C5AEAE1A5A08}" type="pres">
      <dgm:prSet presAssocID="{C6D0E686-6BD7-CA4A-9454-901CFCE8CA22}" presName="Name35" presStyleLbl="parChTrans1D3" presStyleIdx="6" presStyleCnt="7"/>
      <dgm:spPr/>
    </dgm:pt>
    <dgm:pt modelId="{26C752AB-A78C-3C4C-A6B9-05997F215A6F}" type="pres">
      <dgm:prSet presAssocID="{D00246D0-B6AD-5A4E-889E-91A020D24D0A}" presName="hierRoot2" presStyleCnt="0">
        <dgm:presLayoutVars>
          <dgm:hierBranch val="init"/>
        </dgm:presLayoutVars>
      </dgm:prSet>
      <dgm:spPr/>
    </dgm:pt>
    <dgm:pt modelId="{85D196A7-DCB1-4C4C-9DCE-0BC45AAFC4E4}" type="pres">
      <dgm:prSet presAssocID="{D00246D0-B6AD-5A4E-889E-91A020D24D0A}" presName="rootComposite" presStyleCnt="0"/>
      <dgm:spPr/>
    </dgm:pt>
    <dgm:pt modelId="{B200D380-1393-B946-8C0F-030187C96E8E}" type="pres">
      <dgm:prSet presAssocID="{D00246D0-B6AD-5A4E-889E-91A020D24D0A}" presName="rootText" presStyleLbl="node3" presStyleIdx="6" presStyleCnt="7">
        <dgm:presLayoutVars>
          <dgm:chPref val="3"/>
        </dgm:presLayoutVars>
      </dgm:prSet>
      <dgm:spPr>
        <a:xfrm>
          <a:off x="10223296" y="3567752"/>
          <a:ext cx="1407749" cy="703874"/>
        </a:xfrm>
        <a:prstGeom prst="rect">
          <a:avLst/>
        </a:prstGeom>
      </dgm:spPr>
    </dgm:pt>
    <dgm:pt modelId="{5277F7AE-FCD7-D141-AC08-0270C48196A0}" type="pres">
      <dgm:prSet presAssocID="{D00246D0-B6AD-5A4E-889E-91A020D24D0A}" presName="rootConnector" presStyleLbl="node3" presStyleIdx="6" presStyleCnt="7"/>
      <dgm:spPr/>
    </dgm:pt>
    <dgm:pt modelId="{C405489E-38CC-114B-8750-600511AA8224}" type="pres">
      <dgm:prSet presAssocID="{D00246D0-B6AD-5A4E-889E-91A020D24D0A}" presName="hierChild4" presStyleCnt="0"/>
      <dgm:spPr/>
    </dgm:pt>
    <dgm:pt modelId="{E70742EF-D609-A944-A196-83C7E8467A77}" type="pres">
      <dgm:prSet presAssocID="{D00246D0-B6AD-5A4E-889E-91A020D24D0A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6B3D0400-25FA-4B4E-8318-36FC2D09A5ED}" type="presOf" srcId="{D00246D0-B6AD-5A4E-889E-91A020D24D0A}" destId="{B200D380-1393-B946-8C0F-030187C96E8E}" srcOrd="0" destOrd="0" presId="urn:microsoft.com/office/officeart/2005/8/layout/orgChart1"/>
    <dgm:cxn modelId="{4F18F60E-7CF6-5441-B2E9-98C3E9C4A55B}" type="presOf" srcId="{4DBD27D2-4789-214E-9943-76D2440964EA}" destId="{A812AD91-2CD4-144D-81DE-CF4249348291}" srcOrd="1" destOrd="0" presId="urn:microsoft.com/office/officeart/2005/8/layout/orgChart1"/>
    <dgm:cxn modelId="{CDD1252B-3946-6D43-9BBF-3058685A19D9}" type="presOf" srcId="{562B6869-487C-234C-AA63-68172D57B589}" destId="{A1B01437-872E-0C48-93E0-29DF92703E7D}" srcOrd="1" destOrd="0" presId="urn:microsoft.com/office/officeart/2005/8/layout/orgChart1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65A4E535-F095-F541-BDBD-1A00DB9908A4}" type="presOf" srcId="{A4FB1AA2-8DE6-F541-B90C-6129AE206349}" destId="{D2BC5A92-8F1E-564D-94DE-85DCBFF75417}" srcOrd="0" destOrd="0" presId="urn:microsoft.com/office/officeart/2005/8/layout/orgChart1"/>
    <dgm:cxn modelId="{1494793A-2168-8141-9C2E-96333A479CF7}" type="presOf" srcId="{FB344F31-1E94-CE44-9CF1-B296AE517A60}" destId="{5118BF32-4331-A643-9113-B0F506D4E381}" srcOrd="1" destOrd="0" presId="urn:microsoft.com/office/officeart/2005/8/layout/orgChart1"/>
    <dgm:cxn modelId="{C4B3B25F-9D68-7C45-BFDD-0B3E60FDB7D9}" type="presOf" srcId="{4DBD27D2-4789-214E-9943-76D2440964EA}" destId="{4F1BC7AE-B742-6E46-9E9F-A2AFDC83C45A}" srcOrd="0" destOrd="0" presId="urn:microsoft.com/office/officeart/2005/8/layout/orgChart1"/>
    <dgm:cxn modelId="{F918D86A-BAB4-6C46-A9B2-43CC6A1849BE}" type="presOf" srcId="{D00246D0-B6AD-5A4E-889E-91A020D24D0A}" destId="{5277F7AE-FCD7-D141-AC08-0270C48196A0}" srcOrd="1" destOrd="0" presId="urn:microsoft.com/office/officeart/2005/8/layout/orgChart1"/>
    <dgm:cxn modelId="{F1CC546C-DEBD-B649-BD2E-C47A9DCDAAC4}" srcId="{C49CCD62-0EB8-8645-8373-96472B6C4235}" destId="{A4FB1AA2-8DE6-F541-B90C-6129AE206349}" srcOrd="4" destOrd="0" parTransId="{7D8E0F12-8E7B-5D49-A15F-1A72E570E971}" sibTransId="{C56BCF0A-01AA-CE46-BBBA-075EA4DEE8E5}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E2F17C51-0F9A-DA4F-863B-F0C334F0F91B}" type="presOf" srcId="{FB344F31-1E94-CE44-9CF1-B296AE517A60}" destId="{1DC7C23D-57A3-7043-80B2-8A729891B8EC}" srcOrd="0" destOrd="0" presId="urn:microsoft.com/office/officeart/2005/8/layout/orgChart1"/>
    <dgm:cxn modelId="{7014A751-7DA9-F742-B923-77F6648E4104}" type="presOf" srcId="{562B6869-487C-234C-AA63-68172D57B589}" destId="{06E43659-C631-9E48-B515-7C0F26EAD629}" srcOrd="0" destOrd="0" presId="urn:microsoft.com/office/officeart/2005/8/layout/orgChart1"/>
    <dgm:cxn modelId="{9F7DCB75-7529-4C47-92CA-E452B4E65D1A}" srcId="{C49CCD62-0EB8-8645-8373-96472B6C4235}" destId="{562B6869-487C-234C-AA63-68172D57B589}" srcOrd="3" destOrd="0" parTransId="{AC3F8093-C643-3449-924F-150625F3F86D}" sibTransId="{E874298B-327E-024F-AFC3-F0B8192424BD}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58052678-9E08-4E4E-8305-3CF68AFEB01E}" type="presOf" srcId="{A4FB1AA2-8DE6-F541-B90C-6129AE206349}" destId="{868FE35A-38F5-9446-A788-8B24A968CDF7}" srcOrd="1" destOrd="0" presId="urn:microsoft.com/office/officeart/2005/8/layout/orgChart1"/>
    <dgm:cxn modelId="{1F2EA45A-8B17-5B41-9133-BF61AE1060E7}" type="presOf" srcId="{011D582A-FC0D-0648-BF89-B8E0C00F4A4C}" destId="{F545C845-0222-E94F-AE03-21C5D5CE67F3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81743482-F24A-814C-929D-09416214D9FD}" type="presOf" srcId="{7D8E0F12-8E7B-5D49-A15F-1A72E570E971}" destId="{66D5BF91-51E3-B74B-9A43-03B15C9EFB4E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B583C58B-925C-0841-A12A-913568E888CF}" srcId="{C49CCD62-0EB8-8645-8373-96472B6C4235}" destId="{FB344F31-1E94-CE44-9CF1-B296AE517A60}" srcOrd="0" destOrd="0" parTransId="{3E5C7ECE-479A-4341-831D-B6A66549F4F2}" sibTransId="{9AB725DB-E607-C845-A192-8C513A7045CC}"/>
    <dgm:cxn modelId="{D2C66590-B9D4-544F-A1AF-0806E2939735}" type="presOf" srcId="{3E5C7ECE-479A-4341-831D-B6A66549F4F2}" destId="{2F16FB7A-586B-A442-92A4-563A0476D96A}" srcOrd="0" destOrd="0" presId="urn:microsoft.com/office/officeart/2005/8/layout/orgChart1"/>
    <dgm:cxn modelId="{017A05C3-8D43-4E4D-B174-D686A9D2228B}" srcId="{C49CCD62-0EB8-8645-8373-96472B6C4235}" destId="{D00246D0-B6AD-5A4E-889E-91A020D24D0A}" srcOrd="6" destOrd="0" parTransId="{C6D0E686-6BD7-CA4A-9454-901CFCE8CA22}" sibTransId="{830B9723-6699-7343-81C9-3CBF91363A99}"/>
    <dgm:cxn modelId="{E7CFFAC5-103D-0240-965B-38D2A8214CD4}" type="presOf" srcId="{EE40039D-FF9C-6849-BEF3-EAF9A6E4AD0A}" destId="{3411C4F7-7F57-A64D-A134-DB0B49DA5EEE}" srcOrd="0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BA4581CD-9B06-CF42-B077-01E21644CA74}" type="presOf" srcId="{BFD9AD46-27E1-BE4A-8A07-D5EACE1BC9C3}" destId="{291018FF-B46B-F649-AE9D-8553927D79F9}" srcOrd="0" destOrd="0" presId="urn:microsoft.com/office/officeart/2005/8/layout/orgChart1"/>
    <dgm:cxn modelId="{995615CE-68F2-5149-9796-20F34196FAEC}" type="presOf" srcId="{418C2E14-3998-D044-B80A-97DF66F5303B}" destId="{DEC1BAB3-324B-F44C-A95A-8360D3B6C512}" srcOrd="1" destOrd="0" presId="urn:microsoft.com/office/officeart/2005/8/layout/orgChart1"/>
    <dgm:cxn modelId="{9211F0CF-4DEF-C34B-BC1F-99F1B71159F2}" type="presOf" srcId="{418C2E14-3998-D044-B80A-97DF66F5303B}" destId="{18FC686F-513C-034B-88F2-BF8F8B734BFF}" srcOrd="0" destOrd="0" presId="urn:microsoft.com/office/officeart/2005/8/layout/orgChart1"/>
    <dgm:cxn modelId="{3D049CD3-2B33-724A-8690-13128F0F2BB2}" type="presOf" srcId="{C6D0E686-6BD7-CA4A-9454-901CFCE8CA22}" destId="{69FAF9C1-237F-C045-BB49-C5AEAE1A5A08}" srcOrd="0" destOrd="0" presId="urn:microsoft.com/office/officeart/2005/8/layout/orgChart1"/>
    <dgm:cxn modelId="{093104D6-C0A9-F448-8179-0C6B150365B4}" srcId="{C49CCD62-0EB8-8645-8373-96472B6C4235}" destId="{4DBD27D2-4789-214E-9943-76D2440964EA}" srcOrd="2" destOrd="0" parTransId="{99707BAC-E96F-0946-ACDB-ED9BE209FFD6}" sibTransId="{78DF0E0E-8A9D-B24C-894C-3DA1ED7D5479}"/>
    <dgm:cxn modelId="{EDC238E5-EA29-364B-9C0B-6084452BD1C9}" type="presOf" srcId="{99707BAC-E96F-0946-ACDB-ED9BE209FFD6}" destId="{62299207-F28C-504E-BC14-53660A211BE1}" srcOrd="0" destOrd="0" presId="urn:microsoft.com/office/officeart/2005/8/layout/orgChart1"/>
    <dgm:cxn modelId="{1C3C74E5-2EE2-0345-96B9-295936D093F4}" type="presOf" srcId="{BFD9AD46-27E1-BE4A-8A07-D5EACE1BC9C3}" destId="{F96E2935-5FC1-1747-8075-F3211CD4CB3E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AD979BEB-90C9-B74A-9F62-6F4E9A867C2C}" srcId="{C49CCD62-0EB8-8645-8373-96472B6C4235}" destId="{418C2E14-3998-D044-B80A-97DF66F5303B}" srcOrd="5" destOrd="0" parTransId="{011D582A-FC0D-0648-BF89-B8E0C00F4A4C}" sibTransId="{3D1FBD4F-A039-B24C-AC9F-A7256090ABE7}"/>
    <dgm:cxn modelId="{DAEB46EC-B5FF-CF4F-AAB1-6FA07D216144}" type="presOf" srcId="{AC3F8093-C643-3449-924F-150625F3F86D}" destId="{67CF481F-818C-9341-ABA3-43AF64239B25}" srcOrd="0" destOrd="0" presId="urn:microsoft.com/office/officeart/2005/8/layout/orgChart1"/>
    <dgm:cxn modelId="{8FC730F2-4AC3-0042-99BE-297D37B6CFF7}" srcId="{C49CCD62-0EB8-8645-8373-96472B6C4235}" destId="{BFD9AD46-27E1-BE4A-8A07-D5EACE1BC9C3}" srcOrd="1" destOrd="0" parTransId="{EE40039D-FF9C-6849-BEF3-EAF9A6E4AD0A}" sibTransId="{DE4018D6-9BB0-424A-ACB7-833820FA2D77}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F2192ED1-1ABD-924A-8AAA-59BA6D9334E8}" type="presParOf" srcId="{ADC7A12B-A9A3-2741-8771-28006BACA21E}" destId="{2F16FB7A-586B-A442-92A4-563A0476D96A}" srcOrd="0" destOrd="0" presId="urn:microsoft.com/office/officeart/2005/8/layout/orgChart1"/>
    <dgm:cxn modelId="{B64BC327-BAD0-004A-BCF1-322C541DACE4}" type="presParOf" srcId="{ADC7A12B-A9A3-2741-8771-28006BACA21E}" destId="{650B76A8-F860-8B4E-AC26-34167B0CAB68}" srcOrd="1" destOrd="0" presId="urn:microsoft.com/office/officeart/2005/8/layout/orgChart1"/>
    <dgm:cxn modelId="{E846F551-4632-D645-B7F8-4D31BA7C3552}" type="presParOf" srcId="{650B76A8-F860-8B4E-AC26-34167B0CAB68}" destId="{41DD7B27-EFD2-424F-802B-B65AC1A9A93B}" srcOrd="0" destOrd="0" presId="urn:microsoft.com/office/officeart/2005/8/layout/orgChart1"/>
    <dgm:cxn modelId="{202A940D-C476-B94E-B094-D981D9A2E9E8}" type="presParOf" srcId="{41DD7B27-EFD2-424F-802B-B65AC1A9A93B}" destId="{1DC7C23D-57A3-7043-80B2-8A729891B8EC}" srcOrd="0" destOrd="0" presId="urn:microsoft.com/office/officeart/2005/8/layout/orgChart1"/>
    <dgm:cxn modelId="{48518D12-0EF8-944F-AD46-A1B784EB0D86}" type="presParOf" srcId="{41DD7B27-EFD2-424F-802B-B65AC1A9A93B}" destId="{5118BF32-4331-A643-9113-B0F506D4E381}" srcOrd="1" destOrd="0" presId="urn:microsoft.com/office/officeart/2005/8/layout/orgChart1"/>
    <dgm:cxn modelId="{D560C14A-37F1-5F4A-81E7-FCA4DAAA55F5}" type="presParOf" srcId="{650B76A8-F860-8B4E-AC26-34167B0CAB68}" destId="{83C35875-EEFB-9647-9955-C57035D8D6F7}" srcOrd="1" destOrd="0" presId="urn:microsoft.com/office/officeart/2005/8/layout/orgChart1"/>
    <dgm:cxn modelId="{924549A4-0F5E-2541-91EE-1B0009A4BC22}" type="presParOf" srcId="{650B76A8-F860-8B4E-AC26-34167B0CAB68}" destId="{C48CEAEB-EDF1-5946-956E-F5A1688F968D}" srcOrd="2" destOrd="0" presId="urn:microsoft.com/office/officeart/2005/8/layout/orgChart1"/>
    <dgm:cxn modelId="{2DB953E3-5E7C-3446-BE85-6249FBD05892}" type="presParOf" srcId="{ADC7A12B-A9A3-2741-8771-28006BACA21E}" destId="{3411C4F7-7F57-A64D-A134-DB0B49DA5EEE}" srcOrd="2" destOrd="0" presId="urn:microsoft.com/office/officeart/2005/8/layout/orgChart1"/>
    <dgm:cxn modelId="{A4268AEA-CC3D-0C45-85D8-9511AB5C863B}" type="presParOf" srcId="{ADC7A12B-A9A3-2741-8771-28006BACA21E}" destId="{AC6873B1-F64C-1645-8FBB-B2D8C6EDDEA5}" srcOrd="3" destOrd="0" presId="urn:microsoft.com/office/officeart/2005/8/layout/orgChart1"/>
    <dgm:cxn modelId="{AE7503A5-C7E7-5A4B-8199-A8ABF7ED9F2E}" type="presParOf" srcId="{AC6873B1-F64C-1645-8FBB-B2D8C6EDDEA5}" destId="{0D5F05DD-F5D0-6A47-A26E-039F328B582A}" srcOrd="0" destOrd="0" presId="urn:microsoft.com/office/officeart/2005/8/layout/orgChart1"/>
    <dgm:cxn modelId="{E2F04DF0-03DD-ED46-94F3-AF11AB21C8F4}" type="presParOf" srcId="{0D5F05DD-F5D0-6A47-A26E-039F328B582A}" destId="{291018FF-B46B-F649-AE9D-8553927D79F9}" srcOrd="0" destOrd="0" presId="urn:microsoft.com/office/officeart/2005/8/layout/orgChart1"/>
    <dgm:cxn modelId="{23594ACC-A597-C146-87A2-8444AB7A1391}" type="presParOf" srcId="{0D5F05DD-F5D0-6A47-A26E-039F328B582A}" destId="{F96E2935-5FC1-1747-8075-F3211CD4CB3E}" srcOrd="1" destOrd="0" presId="urn:microsoft.com/office/officeart/2005/8/layout/orgChart1"/>
    <dgm:cxn modelId="{B71324A1-B00D-A44B-8786-39A148D81647}" type="presParOf" srcId="{AC6873B1-F64C-1645-8FBB-B2D8C6EDDEA5}" destId="{80A21B97-3A07-3645-83B6-F7B75A5639A8}" srcOrd="1" destOrd="0" presId="urn:microsoft.com/office/officeart/2005/8/layout/orgChart1"/>
    <dgm:cxn modelId="{F250E913-CA73-3843-A0FA-76AE8C695D8F}" type="presParOf" srcId="{AC6873B1-F64C-1645-8FBB-B2D8C6EDDEA5}" destId="{FC0A8ED0-7F1B-CA42-A11F-D7B6EF19B6C9}" srcOrd="2" destOrd="0" presId="urn:microsoft.com/office/officeart/2005/8/layout/orgChart1"/>
    <dgm:cxn modelId="{37148E68-8901-6545-8B17-F96DDAD1B148}" type="presParOf" srcId="{ADC7A12B-A9A3-2741-8771-28006BACA21E}" destId="{62299207-F28C-504E-BC14-53660A211BE1}" srcOrd="4" destOrd="0" presId="urn:microsoft.com/office/officeart/2005/8/layout/orgChart1"/>
    <dgm:cxn modelId="{61C349D3-5C82-A249-AAD9-03FC1C65E7EA}" type="presParOf" srcId="{ADC7A12B-A9A3-2741-8771-28006BACA21E}" destId="{7FBBCE6C-34F4-4E45-8387-32D0D94FF315}" srcOrd="5" destOrd="0" presId="urn:microsoft.com/office/officeart/2005/8/layout/orgChart1"/>
    <dgm:cxn modelId="{82908081-139B-544B-9CE5-EA5B70F755CB}" type="presParOf" srcId="{7FBBCE6C-34F4-4E45-8387-32D0D94FF315}" destId="{C79926C7-1A9A-A545-8A43-A342BA7EF09A}" srcOrd="0" destOrd="0" presId="urn:microsoft.com/office/officeart/2005/8/layout/orgChart1"/>
    <dgm:cxn modelId="{6C53613F-0C3B-D047-A371-F777CE522BAE}" type="presParOf" srcId="{C79926C7-1A9A-A545-8A43-A342BA7EF09A}" destId="{4F1BC7AE-B742-6E46-9E9F-A2AFDC83C45A}" srcOrd="0" destOrd="0" presId="urn:microsoft.com/office/officeart/2005/8/layout/orgChart1"/>
    <dgm:cxn modelId="{229391AB-F1C8-E349-9C8B-9BD2045F589B}" type="presParOf" srcId="{C79926C7-1A9A-A545-8A43-A342BA7EF09A}" destId="{A812AD91-2CD4-144D-81DE-CF4249348291}" srcOrd="1" destOrd="0" presId="urn:microsoft.com/office/officeart/2005/8/layout/orgChart1"/>
    <dgm:cxn modelId="{4F9973D7-6569-3749-BD09-0034A5A5A881}" type="presParOf" srcId="{7FBBCE6C-34F4-4E45-8387-32D0D94FF315}" destId="{F2142C95-8B2D-5543-B7F0-09A824CE1A90}" srcOrd="1" destOrd="0" presId="urn:microsoft.com/office/officeart/2005/8/layout/orgChart1"/>
    <dgm:cxn modelId="{F0364D8D-57A3-9E4A-AE99-05A8679E94C6}" type="presParOf" srcId="{7FBBCE6C-34F4-4E45-8387-32D0D94FF315}" destId="{80A72ABA-A308-084F-BA28-3B320DDDEAB6}" srcOrd="2" destOrd="0" presId="urn:microsoft.com/office/officeart/2005/8/layout/orgChart1"/>
    <dgm:cxn modelId="{DCE96EE3-CCD6-E244-BD8D-FFB7AD25A1ED}" type="presParOf" srcId="{ADC7A12B-A9A3-2741-8771-28006BACA21E}" destId="{67CF481F-818C-9341-ABA3-43AF64239B25}" srcOrd="6" destOrd="0" presId="urn:microsoft.com/office/officeart/2005/8/layout/orgChart1"/>
    <dgm:cxn modelId="{B3725E50-3313-FC45-9EE8-0663A04BC85C}" type="presParOf" srcId="{ADC7A12B-A9A3-2741-8771-28006BACA21E}" destId="{8FA8A5D6-F0D6-F742-91B9-B3B42898F240}" srcOrd="7" destOrd="0" presId="urn:microsoft.com/office/officeart/2005/8/layout/orgChart1"/>
    <dgm:cxn modelId="{B33A86D1-0198-7D4D-8B8F-6E8FBDE66C87}" type="presParOf" srcId="{8FA8A5D6-F0D6-F742-91B9-B3B42898F240}" destId="{9965CCE5-EB49-414A-9BF8-53CF578EBE2D}" srcOrd="0" destOrd="0" presId="urn:microsoft.com/office/officeart/2005/8/layout/orgChart1"/>
    <dgm:cxn modelId="{051BE484-3729-834A-8393-BF51361FB88D}" type="presParOf" srcId="{9965CCE5-EB49-414A-9BF8-53CF578EBE2D}" destId="{06E43659-C631-9E48-B515-7C0F26EAD629}" srcOrd="0" destOrd="0" presId="urn:microsoft.com/office/officeart/2005/8/layout/orgChart1"/>
    <dgm:cxn modelId="{9E2A75E3-AFF6-2242-9443-B0C401053217}" type="presParOf" srcId="{9965CCE5-EB49-414A-9BF8-53CF578EBE2D}" destId="{A1B01437-872E-0C48-93E0-29DF92703E7D}" srcOrd="1" destOrd="0" presId="urn:microsoft.com/office/officeart/2005/8/layout/orgChart1"/>
    <dgm:cxn modelId="{A02948B2-090F-0C41-BF8C-0DBD9A5544A4}" type="presParOf" srcId="{8FA8A5D6-F0D6-F742-91B9-B3B42898F240}" destId="{9BC0CC30-613C-4F44-BEF0-AD355E7BFC6B}" srcOrd="1" destOrd="0" presId="urn:microsoft.com/office/officeart/2005/8/layout/orgChart1"/>
    <dgm:cxn modelId="{D9FAC1DA-1963-6C44-855E-39E0E2ACD4A0}" type="presParOf" srcId="{8FA8A5D6-F0D6-F742-91B9-B3B42898F240}" destId="{E78D307F-D965-5D43-8C7D-55E4A344600B}" srcOrd="2" destOrd="0" presId="urn:microsoft.com/office/officeart/2005/8/layout/orgChart1"/>
    <dgm:cxn modelId="{AC2C4795-6A7B-D846-889A-3EB7E913D4A9}" type="presParOf" srcId="{ADC7A12B-A9A3-2741-8771-28006BACA21E}" destId="{66D5BF91-51E3-B74B-9A43-03B15C9EFB4E}" srcOrd="8" destOrd="0" presId="urn:microsoft.com/office/officeart/2005/8/layout/orgChart1"/>
    <dgm:cxn modelId="{9C8F1DCA-183F-214A-9122-2D029A43EFB1}" type="presParOf" srcId="{ADC7A12B-A9A3-2741-8771-28006BACA21E}" destId="{D84C6696-5E39-1747-B8D0-B423C196C357}" srcOrd="9" destOrd="0" presId="urn:microsoft.com/office/officeart/2005/8/layout/orgChart1"/>
    <dgm:cxn modelId="{E6F0DA6B-6F87-014E-9AA8-7A04A353369C}" type="presParOf" srcId="{D84C6696-5E39-1747-B8D0-B423C196C357}" destId="{9D9C5254-F9F9-8A41-9FDC-672D829EE352}" srcOrd="0" destOrd="0" presId="urn:microsoft.com/office/officeart/2005/8/layout/orgChart1"/>
    <dgm:cxn modelId="{32D1ACFB-66E1-D044-8ACE-81E402730BE6}" type="presParOf" srcId="{9D9C5254-F9F9-8A41-9FDC-672D829EE352}" destId="{D2BC5A92-8F1E-564D-94DE-85DCBFF75417}" srcOrd="0" destOrd="0" presId="urn:microsoft.com/office/officeart/2005/8/layout/orgChart1"/>
    <dgm:cxn modelId="{75A23673-EC43-5743-A11D-EEF84554B985}" type="presParOf" srcId="{9D9C5254-F9F9-8A41-9FDC-672D829EE352}" destId="{868FE35A-38F5-9446-A788-8B24A968CDF7}" srcOrd="1" destOrd="0" presId="urn:microsoft.com/office/officeart/2005/8/layout/orgChart1"/>
    <dgm:cxn modelId="{ED88F13D-1946-4F4C-B4B4-8972E2037536}" type="presParOf" srcId="{D84C6696-5E39-1747-B8D0-B423C196C357}" destId="{DD018F2B-0CF2-4247-B412-CCDFD4E6BA4F}" srcOrd="1" destOrd="0" presId="urn:microsoft.com/office/officeart/2005/8/layout/orgChart1"/>
    <dgm:cxn modelId="{2DFFFE92-6297-0A48-B8A8-75ED43694C93}" type="presParOf" srcId="{D84C6696-5E39-1747-B8D0-B423C196C357}" destId="{514274A5-3BA8-AC48-828A-E17773AA0D25}" srcOrd="2" destOrd="0" presId="urn:microsoft.com/office/officeart/2005/8/layout/orgChart1"/>
    <dgm:cxn modelId="{0A245063-1643-4E4C-891C-F4FC8987DA0D}" type="presParOf" srcId="{ADC7A12B-A9A3-2741-8771-28006BACA21E}" destId="{F545C845-0222-E94F-AE03-21C5D5CE67F3}" srcOrd="10" destOrd="0" presId="urn:microsoft.com/office/officeart/2005/8/layout/orgChart1"/>
    <dgm:cxn modelId="{0E23C455-CA59-4B4D-B595-D98E69F75020}" type="presParOf" srcId="{ADC7A12B-A9A3-2741-8771-28006BACA21E}" destId="{ADBB07E7-DB63-1F4C-B156-3D4F55F4ECEB}" srcOrd="11" destOrd="0" presId="urn:microsoft.com/office/officeart/2005/8/layout/orgChart1"/>
    <dgm:cxn modelId="{21EDEF17-6C09-8846-9F67-2316F4E746DC}" type="presParOf" srcId="{ADBB07E7-DB63-1F4C-B156-3D4F55F4ECEB}" destId="{5A4E5449-C0C4-CB4A-A9A1-55F73E8145B8}" srcOrd="0" destOrd="0" presId="urn:microsoft.com/office/officeart/2005/8/layout/orgChart1"/>
    <dgm:cxn modelId="{A9FB300D-5413-F148-B05C-CF74E6E3231F}" type="presParOf" srcId="{5A4E5449-C0C4-CB4A-A9A1-55F73E8145B8}" destId="{18FC686F-513C-034B-88F2-BF8F8B734BFF}" srcOrd="0" destOrd="0" presId="urn:microsoft.com/office/officeart/2005/8/layout/orgChart1"/>
    <dgm:cxn modelId="{5CD84859-BC55-6D4F-9BCC-16DD047769CD}" type="presParOf" srcId="{5A4E5449-C0C4-CB4A-A9A1-55F73E8145B8}" destId="{DEC1BAB3-324B-F44C-A95A-8360D3B6C512}" srcOrd="1" destOrd="0" presId="urn:microsoft.com/office/officeart/2005/8/layout/orgChart1"/>
    <dgm:cxn modelId="{572D9F93-4614-E742-BF0F-3F07A81AA64C}" type="presParOf" srcId="{ADBB07E7-DB63-1F4C-B156-3D4F55F4ECEB}" destId="{A616F1F0-7D52-CA4E-A45F-F5BEC90D5DF5}" srcOrd="1" destOrd="0" presId="urn:microsoft.com/office/officeart/2005/8/layout/orgChart1"/>
    <dgm:cxn modelId="{7B71C539-C413-2D41-A481-410E74A7D345}" type="presParOf" srcId="{ADBB07E7-DB63-1F4C-B156-3D4F55F4ECEB}" destId="{B0E412F3-B2D6-9A4B-8DA2-D69F651BBD2F}" srcOrd="2" destOrd="0" presId="urn:microsoft.com/office/officeart/2005/8/layout/orgChart1"/>
    <dgm:cxn modelId="{55255F73-3C25-C64C-B3D3-039D2165EAF2}" type="presParOf" srcId="{ADC7A12B-A9A3-2741-8771-28006BACA21E}" destId="{69FAF9C1-237F-C045-BB49-C5AEAE1A5A08}" srcOrd="12" destOrd="0" presId="urn:microsoft.com/office/officeart/2005/8/layout/orgChart1"/>
    <dgm:cxn modelId="{326A9196-844C-C740-9C7B-79D9CDFCA62C}" type="presParOf" srcId="{ADC7A12B-A9A3-2741-8771-28006BACA21E}" destId="{26C752AB-A78C-3C4C-A6B9-05997F215A6F}" srcOrd="13" destOrd="0" presId="urn:microsoft.com/office/officeart/2005/8/layout/orgChart1"/>
    <dgm:cxn modelId="{B8A57B71-7D67-BC41-A72C-2C1F1EAF8634}" type="presParOf" srcId="{26C752AB-A78C-3C4C-A6B9-05997F215A6F}" destId="{85D196A7-DCB1-4C4C-9DCE-0BC45AAFC4E4}" srcOrd="0" destOrd="0" presId="urn:microsoft.com/office/officeart/2005/8/layout/orgChart1"/>
    <dgm:cxn modelId="{005C7EBE-D0A9-AC4A-AEF3-D5E362948C83}" type="presParOf" srcId="{85D196A7-DCB1-4C4C-9DCE-0BC45AAFC4E4}" destId="{B200D380-1393-B946-8C0F-030187C96E8E}" srcOrd="0" destOrd="0" presId="urn:microsoft.com/office/officeart/2005/8/layout/orgChart1"/>
    <dgm:cxn modelId="{9C8F8027-FA77-864B-90A8-695960E1CB9B}" type="presParOf" srcId="{85D196A7-DCB1-4C4C-9DCE-0BC45AAFC4E4}" destId="{5277F7AE-FCD7-D141-AC08-0270C48196A0}" srcOrd="1" destOrd="0" presId="urn:microsoft.com/office/officeart/2005/8/layout/orgChart1"/>
    <dgm:cxn modelId="{457418B6-A419-6349-B421-5846802E9555}" type="presParOf" srcId="{26C752AB-A78C-3C4C-A6B9-05997F215A6F}" destId="{C405489E-38CC-114B-8750-600511AA8224}" srcOrd="1" destOrd="0" presId="urn:microsoft.com/office/officeart/2005/8/layout/orgChart1"/>
    <dgm:cxn modelId="{67A4CE7E-353C-EA4F-A9AC-DFAD25A16E96}" type="presParOf" srcId="{26C752AB-A78C-3C4C-A6B9-05997F215A6F}" destId="{E70742EF-D609-A944-A196-83C7E8467A77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Advisory Board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C1A0FD8D-D7B7-3E45-BB5B-A08488DD9314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Strategic Guidance</a:t>
          </a:r>
        </a:p>
      </dgm:t>
    </dgm:pt>
    <dgm:pt modelId="{1C58E6DC-BD21-5B44-ABF7-F0C1F7614702}" type="parTrans" cxnId="{5600DAA5-BFF2-E24F-A835-D439E9C68A4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2D70CAE6-E062-FC48-B1D5-68986C435935}" type="sibTrans" cxnId="{5600DAA5-BFF2-E24F-A835-D439E9C68A43}">
      <dgm:prSet/>
      <dgm:spPr/>
      <dgm:t>
        <a:bodyPr/>
        <a:lstStyle/>
        <a:p>
          <a:endParaRPr lang="en-GB"/>
        </a:p>
      </dgm:t>
    </dgm:pt>
    <dgm:pt modelId="{A9F0B38D-1900-E24E-94B9-C77B5F3D0AB9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Industry Expertise</a:t>
          </a:r>
        </a:p>
      </dgm:t>
    </dgm:pt>
    <dgm:pt modelId="{EED0090E-F5BB-B444-B3FA-9ADA2551A07E}" type="parTrans" cxnId="{8E9DF8AC-FB06-314E-A262-23F14A713CC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EB677A8E-2ECA-2642-B090-4C8CD09997D0}" type="sibTrans" cxnId="{8E9DF8AC-FB06-314E-A262-23F14A713CC7}">
      <dgm:prSet/>
      <dgm:spPr/>
      <dgm:t>
        <a:bodyPr/>
        <a:lstStyle/>
        <a:p>
          <a:endParaRPr lang="en-GB"/>
        </a:p>
      </dgm:t>
    </dgm:pt>
    <dgm:pt modelId="{16FA6457-22B8-0740-8DE7-0596E25A756D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Governance &amp; Risk Oversight</a:t>
          </a:r>
        </a:p>
      </dgm:t>
    </dgm:pt>
    <dgm:pt modelId="{24DD3CA6-0C7D-A747-8DA5-15BA5B2E1CA6}" type="parTrans" cxnId="{3ABE88D2-818E-9446-BADC-A4D2B15D0AC1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8517AE96-0115-334B-90B5-B3176C876FB8}" type="sibTrans" cxnId="{3ABE88D2-818E-9446-BADC-A4D2B15D0AC1}">
      <dgm:prSet/>
      <dgm:spPr/>
      <dgm:t>
        <a:bodyPr/>
        <a:lstStyle/>
        <a:p>
          <a:endParaRPr lang="en-GB"/>
        </a:p>
      </dgm:t>
    </dgm:pt>
    <dgm:pt modelId="{A3AE2800-A3F8-2248-800E-23AE93C56DEE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Innovation &amp; Digital Transformation Support</a:t>
          </a:r>
        </a:p>
      </dgm:t>
    </dgm:pt>
    <dgm:pt modelId="{17D0BA72-93D1-A44E-979A-9AACD88EC629}" type="parTrans" cxnId="{794AF7C0-C895-CA45-97C0-2FE8F97E272B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45D7A162-4AEF-D24F-9C80-412044369B13}" type="sibTrans" cxnId="{794AF7C0-C895-CA45-97C0-2FE8F97E272B}">
      <dgm:prSet/>
      <dgm:spPr/>
      <dgm:t>
        <a:bodyPr/>
        <a:lstStyle/>
        <a:p>
          <a:endParaRPr lang="en-GB"/>
        </a:p>
      </dgm:t>
    </dgm:pt>
    <dgm:pt modelId="{C85CCD8A-1900-1B4E-91BC-9889EBED604E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Talent &amp; Culture Insights</a:t>
          </a:r>
        </a:p>
      </dgm:t>
    </dgm:pt>
    <dgm:pt modelId="{04E6A806-49AF-E84E-BBA6-D45656ED9A5E}" type="parTrans" cxnId="{C238AB8A-4A5A-2240-809D-513CAF076067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endParaRPr lang="en-GB" sz="1400"/>
        </a:p>
      </dgm:t>
    </dgm:pt>
    <dgm:pt modelId="{4FD1A8B2-3001-4141-8646-06AA7917D120}" type="sibTrans" cxnId="{C238AB8A-4A5A-2240-809D-513CAF076067}">
      <dgm:prSet/>
      <dgm:spPr/>
      <dgm:t>
        <a:bodyPr/>
        <a:lstStyle/>
        <a:p>
          <a:endParaRPr lang="en-GB"/>
        </a:p>
      </dgm:t>
    </dgm:pt>
    <dgm:pt modelId="{0F8CECFE-3404-8044-96AF-BFB9372C393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Network Access &amp; Partnership</a:t>
          </a:r>
        </a:p>
      </dgm:t>
    </dgm:pt>
    <dgm:pt modelId="{711B848A-EAAE-C344-82CE-8A7D22A27040}" type="parTrans" cxnId="{30402B70-95A1-3848-8742-5EE0E6FA7F97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endParaRPr lang="en-GB" sz="1400"/>
        </a:p>
      </dgm:t>
    </dgm:pt>
    <dgm:pt modelId="{A65F036C-5A66-3548-AD94-ED2A52760775}" type="sibTrans" cxnId="{30402B70-95A1-3848-8742-5EE0E6FA7F97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FB55D5CC-465B-F242-BD63-2FF227E113D0}" type="pres">
      <dgm:prSet presAssocID="{1C58E6DC-BD21-5B44-ABF7-F0C1F7614702}" presName="Name35" presStyleLbl="parChTrans1D3" presStyleIdx="0" presStyleCnt="6"/>
      <dgm:spPr/>
    </dgm:pt>
    <dgm:pt modelId="{47218C52-FF9B-FA40-917C-80AB5617B67F}" type="pres">
      <dgm:prSet presAssocID="{C1A0FD8D-D7B7-3E45-BB5B-A08488DD9314}" presName="hierRoot2" presStyleCnt="0">
        <dgm:presLayoutVars>
          <dgm:hierBranch/>
        </dgm:presLayoutVars>
      </dgm:prSet>
      <dgm:spPr/>
    </dgm:pt>
    <dgm:pt modelId="{0D4DA728-949C-254F-A0B1-0E8ED2AEB6A6}" type="pres">
      <dgm:prSet presAssocID="{C1A0FD8D-D7B7-3E45-BB5B-A08488DD9314}" presName="rootComposite" presStyleCnt="0"/>
      <dgm:spPr/>
    </dgm:pt>
    <dgm:pt modelId="{AF96E8C7-0D60-7F46-A635-5D3DEB9C1418}" type="pres">
      <dgm:prSet presAssocID="{C1A0FD8D-D7B7-3E45-BB5B-A08488DD9314}" presName="rootText" presStyleLbl="node3" presStyleIdx="0" presStyleCnt="6">
        <dgm:presLayoutVars>
          <dgm:chPref val="3"/>
        </dgm:presLayoutVars>
      </dgm:prSet>
      <dgm:spPr/>
    </dgm:pt>
    <dgm:pt modelId="{B20A3FC2-D985-E647-BFAB-59AE9AA82A17}" type="pres">
      <dgm:prSet presAssocID="{C1A0FD8D-D7B7-3E45-BB5B-A08488DD9314}" presName="rootConnector" presStyleLbl="node3" presStyleIdx="0" presStyleCnt="6"/>
      <dgm:spPr/>
    </dgm:pt>
    <dgm:pt modelId="{C1F9D03D-087B-2443-84EE-7604540B14F7}" type="pres">
      <dgm:prSet presAssocID="{C1A0FD8D-D7B7-3E45-BB5B-A08488DD9314}" presName="hierChild4" presStyleCnt="0"/>
      <dgm:spPr/>
    </dgm:pt>
    <dgm:pt modelId="{2727EABB-5836-B648-A704-4427163A4260}" type="pres">
      <dgm:prSet presAssocID="{C1A0FD8D-D7B7-3E45-BB5B-A08488DD9314}" presName="hierChild5" presStyleCnt="0"/>
      <dgm:spPr/>
    </dgm:pt>
    <dgm:pt modelId="{55C0FC81-1FAA-0D40-99EF-94FBB1EF7851}" type="pres">
      <dgm:prSet presAssocID="{EED0090E-F5BB-B444-B3FA-9ADA2551A07E}" presName="Name35" presStyleLbl="parChTrans1D3" presStyleIdx="1" presStyleCnt="6"/>
      <dgm:spPr/>
    </dgm:pt>
    <dgm:pt modelId="{7D64AF63-1E7A-194F-BB9B-B53F985BD020}" type="pres">
      <dgm:prSet presAssocID="{A9F0B38D-1900-E24E-94B9-C77B5F3D0AB9}" presName="hierRoot2" presStyleCnt="0">
        <dgm:presLayoutVars>
          <dgm:hierBranch/>
        </dgm:presLayoutVars>
      </dgm:prSet>
      <dgm:spPr/>
    </dgm:pt>
    <dgm:pt modelId="{8BD2222B-9CA1-5C4D-80B5-02F557D10D4F}" type="pres">
      <dgm:prSet presAssocID="{A9F0B38D-1900-E24E-94B9-C77B5F3D0AB9}" presName="rootComposite" presStyleCnt="0"/>
      <dgm:spPr/>
    </dgm:pt>
    <dgm:pt modelId="{93551EB6-3480-A44E-96BC-CFEA8870CD7A}" type="pres">
      <dgm:prSet presAssocID="{A9F0B38D-1900-E24E-94B9-C77B5F3D0AB9}" presName="rootText" presStyleLbl="node3" presStyleIdx="1" presStyleCnt="6">
        <dgm:presLayoutVars>
          <dgm:chPref val="3"/>
        </dgm:presLayoutVars>
      </dgm:prSet>
      <dgm:spPr/>
    </dgm:pt>
    <dgm:pt modelId="{F8E49C00-4A56-3D4F-854B-742AE15344B7}" type="pres">
      <dgm:prSet presAssocID="{A9F0B38D-1900-E24E-94B9-C77B5F3D0AB9}" presName="rootConnector" presStyleLbl="node3" presStyleIdx="1" presStyleCnt="6"/>
      <dgm:spPr/>
    </dgm:pt>
    <dgm:pt modelId="{F71C50E7-5924-2743-839A-F6D68154FC96}" type="pres">
      <dgm:prSet presAssocID="{A9F0B38D-1900-E24E-94B9-C77B5F3D0AB9}" presName="hierChild4" presStyleCnt="0"/>
      <dgm:spPr/>
    </dgm:pt>
    <dgm:pt modelId="{755CDB2A-57D4-6245-A260-638AB6423C68}" type="pres">
      <dgm:prSet presAssocID="{A9F0B38D-1900-E24E-94B9-C77B5F3D0AB9}" presName="hierChild5" presStyleCnt="0"/>
      <dgm:spPr/>
    </dgm:pt>
    <dgm:pt modelId="{FCD550A0-9A61-2A40-8337-3700D0947EF0}" type="pres">
      <dgm:prSet presAssocID="{24DD3CA6-0C7D-A747-8DA5-15BA5B2E1CA6}" presName="Name35" presStyleLbl="parChTrans1D3" presStyleIdx="2" presStyleCnt="6"/>
      <dgm:spPr/>
    </dgm:pt>
    <dgm:pt modelId="{BEFA396A-CBC7-BE4E-BF19-947F247283C2}" type="pres">
      <dgm:prSet presAssocID="{16FA6457-22B8-0740-8DE7-0596E25A756D}" presName="hierRoot2" presStyleCnt="0">
        <dgm:presLayoutVars>
          <dgm:hierBranch/>
        </dgm:presLayoutVars>
      </dgm:prSet>
      <dgm:spPr/>
    </dgm:pt>
    <dgm:pt modelId="{BB11F7E0-706F-9042-A32F-F27F879E2F84}" type="pres">
      <dgm:prSet presAssocID="{16FA6457-22B8-0740-8DE7-0596E25A756D}" presName="rootComposite" presStyleCnt="0"/>
      <dgm:spPr/>
    </dgm:pt>
    <dgm:pt modelId="{F4EA1E8A-73ED-3D48-BC47-323249167205}" type="pres">
      <dgm:prSet presAssocID="{16FA6457-22B8-0740-8DE7-0596E25A756D}" presName="rootText" presStyleLbl="node3" presStyleIdx="2" presStyleCnt="6">
        <dgm:presLayoutVars>
          <dgm:chPref val="3"/>
        </dgm:presLayoutVars>
      </dgm:prSet>
      <dgm:spPr/>
    </dgm:pt>
    <dgm:pt modelId="{EC6A275C-3E7F-9948-B26D-0376B2969FA2}" type="pres">
      <dgm:prSet presAssocID="{16FA6457-22B8-0740-8DE7-0596E25A756D}" presName="rootConnector" presStyleLbl="node3" presStyleIdx="2" presStyleCnt="6"/>
      <dgm:spPr/>
    </dgm:pt>
    <dgm:pt modelId="{432F1EA6-06D8-BA41-AAEA-F8D600C4CE37}" type="pres">
      <dgm:prSet presAssocID="{16FA6457-22B8-0740-8DE7-0596E25A756D}" presName="hierChild4" presStyleCnt="0"/>
      <dgm:spPr/>
    </dgm:pt>
    <dgm:pt modelId="{0947D03B-66EE-1D47-B187-D0A0E4C3B878}" type="pres">
      <dgm:prSet presAssocID="{16FA6457-22B8-0740-8DE7-0596E25A756D}" presName="hierChild5" presStyleCnt="0"/>
      <dgm:spPr/>
    </dgm:pt>
    <dgm:pt modelId="{42CB711D-8EF9-8549-B4A9-49107175D9AB}" type="pres">
      <dgm:prSet presAssocID="{17D0BA72-93D1-A44E-979A-9AACD88EC629}" presName="Name35" presStyleLbl="parChTrans1D3" presStyleIdx="3" presStyleCnt="6"/>
      <dgm:spPr/>
    </dgm:pt>
    <dgm:pt modelId="{ECED8106-BBDD-7E4D-8362-9504CBB887A1}" type="pres">
      <dgm:prSet presAssocID="{A3AE2800-A3F8-2248-800E-23AE93C56DEE}" presName="hierRoot2" presStyleCnt="0">
        <dgm:presLayoutVars>
          <dgm:hierBranch/>
        </dgm:presLayoutVars>
      </dgm:prSet>
      <dgm:spPr/>
    </dgm:pt>
    <dgm:pt modelId="{C4A2C6F1-21D4-7F49-8B7E-BC0135283912}" type="pres">
      <dgm:prSet presAssocID="{A3AE2800-A3F8-2248-800E-23AE93C56DEE}" presName="rootComposite" presStyleCnt="0"/>
      <dgm:spPr/>
    </dgm:pt>
    <dgm:pt modelId="{6D3E8884-15A4-E84B-A398-77A639345F39}" type="pres">
      <dgm:prSet presAssocID="{A3AE2800-A3F8-2248-800E-23AE93C56DEE}" presName="rootText" presStyleLbl="node3" presStyleIdx="3" presStyleCnt="6">
        <dgm:presLayoutVars>
          <dgm:chPref val="3"/>
        </dgm:presLayoutVars>
      </dgm:prSet>
      <dgm:spPr/>
    </dgm:pt>
    <dgm:pt modelId="{1B8F5A67-9A41-E94D-AB0A-3306617A1304}" type="pres">
      <dgm:prSet presAssocID="{A3AE2800-A3F8-2248-800E-23AE93C56DEE}" presName="rootConnector" presStyleLbl="node3" presStyleIdx="3" presStyleCnt="6"/>
      <dgm:spPr/>
    </dgm:pt>
    <dgm:pt modelId="{A4AD45D5-3D61-354B-B865-D11B30345B5D}" type="pres">
      <dgm:prSet presAssocID="{A3AE2800-A3F8-2248-800E-23AE93C56DEE}" presName="hierChild4" presStyleCnt="0"/>
      <dgm:spPr/>
    </dgm:pt>
    <dgm:pt modelId="{03275D02-EC21-2F49-95B6-0D105F32C9BF}" type="pres">
      <dgm:prSet presAssocID="{A3AE2800-A3F8-2248-800E-23AE93C56DEE}" presName="hierChild5" presStyleCnt="0"/>
      <dgm:spPr/>
    </dgm:pt>
    <dgm:pt modelId="{6FDB5F73-0E06-3840-B786-8C6E749D2CAF}" type="pres">
      <dgm:prSet presAssocID="{04E6A806-49AF-E84E-BBA6-D45656ED9A5E}" presName="Name35" presStyleLbl="parChTrans1D3" presStyleIdx="4" presStyleCnt="6"/>
      <dgm:spPr>
        <a:xfrm>
          <a:off x="5817040" y="3345157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2993260" y="173163"/>
              </a:lnTo>
              <a:lnTo>
                <a:pt x="2993260" y="346327"/>
              </a:lnTo>
            </a:path>
          </a:pathLst>
        </a:custGeom>
      </dgm:spPr>
    </dgm:pt>
    <dgm:pt modelId="{70198CB6-8643-FF4C-97AB-8CAD8ED90243}" type="pres">
      <dgm:prSet presAssocID="{C85CCD8A-1900-1B4E-91BC-9889EBED604E}" presName="hierRoot2" presStyleCnt="0">
        <dgm:presLayoutVars>
          <dgm:hierBranch val="init"/>
        </dgm:presLayoutVars>
      </dgm:prSet>
      <dgm:spPr/>
    </dgm:pt>
    <dgm:pt modelId="{89DEB24D-4ED2-C347-AB26-1C0D8161FCED}" type="pres">
      <dgm:prSet presAssocID="{C85CCD8A-1900-1B4E-91BC-9889EBED604E}" presName="rootComposite" presStyleCnt="0"/>
      <dgm:spPr/>
    </dgm:pt>
    <dgm:pt modelId="{7F082520-0A8C-C648-9F1C-AAF808C762EF}" type="pres">
      <dgm:prSet presAssocID="{C85CCD8A-1900-1B4E-91BC-9889EBED604E}" presName="rootText" presStyleLbl="node3" presStyleIdx="4" presStyleCnt="6">
        <dgm:presLayoutVars>
          <dgm:chPref val="3"/>
        </dgm:presLayoutVars>
      </dgm:prSet>
      <dgm:spPr>
        <a:xfrm>
          <a:off x="7985711" y="3691484"/>
          <a:ext cx="1649179" cy="824589"/>
        </a:xfrm>
        <a:prstGeom prst="rect">
          <a:avLst/>
        </a:prstGeom>
      </dgm:spPr>
    </dgm:pt>
    <dgm:pt modelId="{D0A029F9-1D6E-2147-81B3-F1CA78B6341F}" type="pres">
      <dgm:prSet presAssocID="{C85CCD8A-1900-1B4E-91BC-9889EBED604E}" presName="rootConnector" presStyleLbl="node3" presStyleIdx="4" presStyleCnt="6"/>
      <dgm:spPr/>
    </dgm:pt>
    <dgm:pt modelId="{A7D1E425-89EB-4C4B-ACF5-BCBF48D596CB}" type="pres">
      <dgm:prSet presAssocID="{C85CCD8A-1900-1B4E-91BC-9889EBED604E}" presName="hierChild4" presStyleCnt="0"/>
      <dgm:spPr/>
    </dgm:pt>
    <dgm:pt modelId="{E2EDCD62-9476-864E-BA59-8C7AC80BD1ED}" type="pres">
      <dgm:prSet presAssocID="{C85CCD8A-1900-1B4E-91BC-9889EBED604E}" presName="hierChild5" presStyleCnt="0"/>
      <dgm:spPr/>
    </dgm:pt>
    <dgm:pt modelId="{EB918B7E-0ECF-F843-BF87-32A2B13292F7}" type="pres">
      <dgm:prSet presAssocID="{711B848A-EAAE-C344-82CE-8A7D22A27040}" presName="Name35" presStyleLbl="parChTrans1D3" presStyleIdx="5" presStyleCnt="6"/>
      <dgm:spPr>
        <a:xfrm>
          <a:off x="5817040" y="3345157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4988767" y="173163"/>
              </a:lnTo>
              <a:lnTo>
                <a:pt x="4988767" y="346327"/>
              </a:lnTo>
            </a:path>
          </a:pathLst>
        </a:custGeom>
      </dgm:spPr>
    </dgm:pt>
    <dgm:pt modelId="{78F177BD-3825-E246-A5E8-98B12A0B2D63}" type="pres">
      <dgm:prSet presAssocID="{0F8CECFE-3404-8044-96AF-BFB9372C393C}" presName="hierRoot2" presStyleCnt="0">
        <dgm:presLayoutVars>
          <dgm:hierBranch val="init"/>
        </dgm:presLayoutVars>
      </dgm:prSet>
      <dgm:spPr/>
    </dgm:pt>
    <dgm:pt modelId="{C6D3459A-E328-1E46-830E-8752B2DEC22B}" type="pres">
      <dgm:prSet presAssocID="{0F8CECFE-3404-8044-96AF-BFB9372C393C}" presName="rootComposite" presStyleCnt="0"/>
      <dgm:spPr/>
    </dgm:pt>
    <dgm:pt modelId="{34C40779-DA8B-ED4D-828C-03BA85BF1EBE}" type="pres">
      <dgm:prSet presAssocID="{0F8CECFE-3404-8044-96AF-BFB9372C393C}" presName="rootText" presStyleLbl="node3" presStyleIdx="5" presStyleCnt="6">
        <dgm:presLayoutVars>
          <dgm:chPref val="3"/>
        </dgm:presLayoutVars>
      </dgm:prSet>
      <dgm:spPr>
        <a:xfrm>
          <a:off x="9981219" y="3691484"/>
          <a:ext cx="1649179" cy="824589"/>
        </a:xfrm>
        <a:prstGeom prst="rect">
          <a:avLst/>
        </a:prstGeom>
      </dgm:spPr>
    </dgm:pt>
    <dgm:pt modelId="{44099B65-E9F7-0048-9D76-C559B988923B}" type="pres">
      <dgm:prSet presAssocID="{0F8CECFE-3404-8044-96AF-BFB9372C393C}" presName="rootConnector" presStyleLbl="node3" presStyleIdx="5" presStyleCnt="6"/>
      <dgm:spPr/>
    </dgm:pt>
    <dgm:pt modelId="{611CC208-2F14-D540-A5C2-8ECAD881273A}" type="pres">
      <dgm:prSet presAssocID="{0F8CECFE-3404-8044-96AF-BFB9372C393C}" presName="hierChild4" presStyleCnt="0"/>
      <dgm:spPr/>
    </dgm:pt>
    <dgm:pt modelId="{6FF293BE-D42C-044A-95BD-EFE00726979F}" type="pres">
      <dgm:prSet presAssocID="{0F8CECFE-3404-8044-96AF-BFB9372C393C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3C77570B-31A8-6B45-B069-31DAADCCC14F}" type="presOf" srcId="{C85CCD8A-1900-1B4E-91BC-9889EBED604E}" destId="{7F082520-0A8C-C648-9F1C-AAF808C762EF}" srcOrd="0" destOrd="0" presId="urn:microsoft.com/office/officeart/2005/8/layout/orgChart1"/>
    <dgm:cxn modelId="{50E3F317-591C-DE4F-8004-181C1EA08FB8}" type="presOf" srcId="{0F8CECFE-3404-8044-96AF-BFB9372C393C}" destId="{44099B65-E9F7-0048-9D76-C559B988923B}" srcOrd="1" destOrd="0" presId="urn:microsoft.com/office/officeart/2005/8/layout/orgChart1"/>
    <dgm:cxn modelId="{15AC0E26-5D7C-4545-9D80-ADE681CE1937}" type="presOf" srcId="{EED0090E-F5BB-B444-B3FA-9ADA2551A07E}" destId="{55C0FC81-1FAA-0D40-99EF-94FBB1EF7851}" srcOrd="0" destOrd="0" presId="urn:microsoft.com/office/officeart/2005/8/layout/orgChart1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C3457B5E-BD36-634C-AD63-6C33371E9E04}" type="presOf" srcId="{A3AE2800-A3F8-2248-800E-23AE93C56DEE}" destId="{1B8F5A67-9A41-E94D-AB0A-3306617A1304}" srcOrd="1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30402B70-95A1-3848-8742-5EE0E6FA7F97}" srcId="{C49CCD62-0EB8-8645-8373-96472B6C4235}" destId="{0F8CECFE-3404-8044-96AF-BFB9372C393C}" srcOrd="5" destOrd="0" parTransId="{711B848A-EAAE-C344-82CE-8A7D22A27040}" sibTransId="{A65F036C-5A66-3548-AD94-ED2A52760775}"/>
    <dgm:cxn modelId="{8CC88754-61C4-7F4A-8082-8F5B052FF29F}" type="presOf" srcId="{C1A0FD8D-D7B7-3E45-BB5B-A08488DD9314}" destId="{AF96E8C7-0D60-7F46-A635-5D3DEB9C1418}" srcOrd="0" destOrd="0" presId="urn:microsoft.com/office/officeart/2005/8/layout/orgChart1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5FE0257D-0FFB-244C-9426-07BB888B62A2}" type="presOf" srcId="{A3AE2800-A3F8-2248-800E-23AE93C56DEE}" destId="{6D3E8884-15A4-E84B-A398-77A639345F39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43184681-C21F-6B43-9B1E-BEF6D7F2F9AE}" type="presOf" srcId="{16FA6457-22B8-0740-8DE7-0596E25A756D}" destId="{EC6A275C-3E7F-9948-B26D-0376B2969FA2}" srcOrd="1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C238AB8A-4A5A-2240-809D-513CAF076067}" srcId="{C49CCD62-0EB8-8645-8373-96472B6C4235}" destId="{C85CCD8A-1900-1B4E-91BC-9889EBED604E}" srcOrd="4" destOrd="0" parTransId="{04E6A806-49AF-E84E-BBA6-D45656ED9A5E}" sibTransId="{4FD1A8B2-3001-4141-8646-06AA7917D120}"/>
    <dgm:cxn modelId="{5600DAA5-BFF2-E24F-A835-D439E9C68A43}" srcId="{C49CCD62-0EB8-8645-8373-96472B6C4235}" destId="{C1A0FD8D-D7B7-3E45-BB5B-A08488DD9314}" srcOrd="0" destOrd="0" parTransId="{1C58E6DC-BD21-5B44-ABF7-F0C1F7614702}" sibTransId="{2D70CAE6-E062-FC48-B1D5-68986C435935}"/>
    <dgm:cxn modelId="{83B5DBA6-A403-324C-BD9B-75601925987E}" type="presOf" srcId="{1C58E6DC-BD21-5B44-ABF7-F0C1F7614702}" destId="{FB55D5CC-465B-F242-BD63-2FF227E113D0}" srcOrd="0" destOrd="0" presId="urn:microsoft.com/office/officeart/2005/8/layout/orgChart1"/>
    <dgm:cxn modelId="{8E9DF8AC-FB06-314E-A262-23F14A713CC7}" srcId="{C49CCD62-0EB8-8645-8373-96472B6C4235}" destId="{A9F0B38D-1900-E24E-94B9-C77B5F3D0AB9}" srcOrd="1" destOrd="0" parTransId="{EED0090E-F5BB-B444-B3FA-9ADA2551A07E}" sibTransId="{EB677A8E-2ECA-2642-B090-4C8CD09997D0}"/>
    <dgm:cxn modelId="{794AF7C0-C895-CA45-97C0-2FE8F97E272B}" srcId="{C49CCD62-0EB8-8645-8373-96472B6C4235}" destId="{A3AE2800-A3F8-2248-800E-23AE93C56DEE}" srcOrd="3" destOrd="0" parTransId="{17D0BA72-93D1-A44E-979A-9AACD88EC629}" sibTransId="{45D7A162-4AEF-D24F-9C80-412044369B13}"/>
    <dgm:cxn modelId="{BFA385C3-C926-AC4B-812F-D1CB4A677D95}" type="presOf" srcId="{17D0BA72-93D1-A44E-979A-9AACD88EC629}" destId="{42CB711D-8EF9-8549-B4A9-49107175D9AB}" srcOrd="0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3ABE88D2-818E-9446-BADC-A4D2B15D0AC1}" srcId="{C49CCD62-0EB8-8645-8373-96472B6C4235}" destId="{16FA6457-22B8-0740-8DE7-0596E25A756D}" srcOrd="2" destOrd="0" parTransId="{24DD3CA6-0C7D-A747-8DA5-15BA5B2E1CA6}" sibTransId="{8517AE96-0115-334B-90B5-B3176C876FB8}"/>
    <dgm:cxn modelId="{5A6479D3-2600-A94C-A16F-DE373CFFD1E7}" type="presOf" srcId="{711B848A-EAAE-C344-82CE-8A7D22A27040}" destId="{EB918B7E-0ECF-F843-BF87-32A2B13292F7}" srcOrd="0" destOrd="0" presId="urn:microsoft.com/office/officeart/2005/8/layout/orgChart1"/>
    <dgm:cxn modelId="{9A59DFD4-BACC-6B4B-B215-DAF2D90CD558}" type="presOf" srcId="{04E6A806-49AF-E84E-BBA6-D45656ED9A5E}" destId="{6FDB5F73-0E06-3840-B786-8C6E749D2CAF}" srcOrd="0" destOrd="0" presId="urn:microsoft.com/office/officeart/2005/8/layout/orgChart1"/>
    <dgm:cxn modelId="{831532D9-B0B3-7D4D-9D78-ABD00CDB8CE5}" type="presOf" srcId="{24DD3CA6-0C7D-A747-8DA5-15BA5B2E1CA6}" destId="{FCD550A0-9A61-2A40-8337-3700D0947EF0}" srcOrd="0" destOrd="0" presId="urn:microsoft.com/office/officeart/2005/8/layout/orgChart1"/>
    <dgm:cxn modelId="{1AEBBCDC-A64A-F748-B116-522F461FEFF3}" type="presOf" srcId="{A9F0B38D-1900-E24E-94B9-C77B5F3D0AB9}" destId="{F8E49C00-4A56-3D4F-854B-742AE15344B7}" srcOrd="1" destOrd="0" presId="urn:microsoft.com/office/officeart/2005/8/layout/orgChart1"/>
    <dgm:cxn modelId="{80D3CBDC-4CC9-B441-AC6A-F7BCDB0ED3B3}" type="presOf" srcId="{C85CCD8A-1900-1B4E-91BC-9889EBED604E}" destId="{D0A029F9-1D6E-2147-81B3-F1CA78B6341F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E390E1EE-2E31-B941-9A57-4C8E461599D8}" type="presOf" srcId="{16FA6457-22B8-0740-8DE7-0596E25A756D}" destId="{F4EA1E8A-73ED-3D48-BC47-323249167205}" srcOrd="0" destOrd="0" presId="urn:microsoft.com/office/officeart/2005/8/layout/orgChart1"/>
    <dgm:cxn modelId="{033773F1-3F36-C941-95D3-B2DC8B0FFA6A}" type="presOf" srcId="{C1A0FD8D-D7B7-3E45-BB5B-A08488DD9314}" destId="{B20A3FC2-D985-E647-BFAB-59AE9AA82A17}" srcOrd="1" destOrd="0" presId="urn:microsoft.com/office/officeart/2005/8/layout/orgChart1"/>
    <dgm:cxn modelId="{6B9A3EF7-3E1D-754A-9E45-DB3A4C50C62E}" type="presOf" srcId="{A9F0B38D-1900-E24E-94B9-C77B5F3D0AB9}" destId="{93551EB6-3480-A44E-96BC-CFEA8870CD7A}" srcOrd="0" destOrd="0" presId="urn:microsoft.com/office/officeart/2005/8/layout/orgChart1"/>
    <dgm:cxn modelId="{A84223F9-052B-D74D-9E9A-08B3169E08DF}" type="presOf" srcId="{0F8CECFE-3404-8044-96AF-BFB9372C393C}" destId="{34C40779-DA8B-ED4D-828C-03BA85BF1EBE}" srcOrd="0" destOrd="0" presId="urn:microsoft.com/office/officeart/2005/8/layout/orgChart1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61502DE2-5603-C248-9DE4-B64BD3D1964A}" type="presParOf" srcId="{ADC7A12B-A9A3-2741-8771-28006BACA21E}" destId="{FB55D5CC-465B-F242-BD63-2FF227E113D0}" srcOrd="0" destOrd="0" presId="urn:microsoft.com/office/officeart/2005/8/layout/orgChart1"/>
    <dgm:cxn modelId="{5A5BDC77-824A-704F-A9D1-D7B41B119B02}" type="presParOf" srcId="{ADC7A12B-A9A3-2741-8771-28006BACA21E}" destId="{47218C52-FF9B-FA40-917C-80AB5617B67F}" srcOrd="1" destOrd="0" presId="urn:microsoft.com/office/officeart/2005/8/layout/orgChart1"/>
    <dgm:cxn modelId="{49E1BB72-C4CB-E744-BE09-3405AB9D13A6}" type="presParOf" srcId="{47218C52-FF9B-FA40-917C-80AB5617B67F}" destId="{0D4DA728-949C-254F-A0B1-0E8ED2AEB6A6}" srcOrd="0" destOrd="0" presId="urn:microsoft.com/office/officeart/2005/8/layout/orgChart1"/>
    <dgm:cxn modelId="{E04A2778-2F4A-0A4F-8DAE-6E55BF82B4FE}" type="presParOf" srcId="{0D4DA728-949C-254F-A0B1-0E8ED2AEB6A6}" destId="{AF96E8C7-0D60-7F46-A635-5D3DEB9C1418}" srcOrd="0" destOrd="0" presId="urn:microsoft.com/office/officeart/2005/8/layout/orgChart1"/>
    <dgm:cxn modelId="{6B4C30FC-AC48-C34F-8C25-CFD110EBD496}" type="presParOf" srcId="{0D4DA728-949C-254F-A0B1-0E8ED2AEB6A6}" destId="{B20A3FC2-D985-E647-BFAB-59AE9AA82A17}" srcOrd="1" destOrd="0" presId="urn:microsoft.com/office/officeart/2005/8/layout/orgChart1"/>
    <dgm:cxn modelId="{A3D33071-2DD2-A84C-A108-6DB3DCBB375A}" type="presParOf" srcId="{47218C52-FF9B-FA40-917C-80AB5617B67F}" destId="{C1F9D03D-087B-2443-84EE-7604540B14F7}" srcOrd="1" destOrd="0" presId="urn:microsoft.com/office/officeart/2005/8/layout/orgChart1"/>
    <dgm:cxn modelId="{C1C61A27-EFF7-954E-A9DB-1BC65E874810}" type="presParOf" srcId="{47218C52-FF9B-FA40-917C-80AB5617B67F}" destId="{2727EABB-5836-B648-A704-4427163A4260}" srcOrd="2" destOrd="0" presId="urn:microsoft.com/office/officeart/2005/8/layout/orgChart1"/>
    <dgm:cxn modelId="{15BD4EF0-4309-A04D-96A4-97F39B74C736}" type="presParOf" srcId="{ADC7A12B-A9A3-2741-8771-28006BACA21E}" destId="{55C0FC81-1FAA-0D40-99EF-94FBB1EF7851}" srcOrd="2" destOrd="0" presId="urn:microsoft.com/office/officeart/2005/8/layout/orgChart1"/>
    <dgm:cxn modelId="{4A18829B-2B5E-A443-A461-2206FDC428E4}" type="presParOf" srcId="{ADC7A12B-A9A3-2741-8771-28006BACA21E}" destId="{7D64AF63-1E7A-194F-BB9B-B53F985BD020}" srcOrd="3" destOrd="0" presId="urn:microsoft.com/office/officeart/2005/8/layout/orgChart1"/>
    <dgm:cxn modelId="{40B2009B-505E-DB41-B3E4-D2EEF000C2CD}" type="presParOf" srcId="{7D64AF63-1E7A-194F-BB9B-B53F985BD020}" destId="{8BD2222B-9CA1-5C4D-80B5-02F557D10D4F}" srcOrd="0" destOrd="0" presId="urn:microsoft.com/office/officeart/2005/8/layout/orgChart1"/>
    <dgm:cxn modelId="{BE149E65-AA61-974C-8679-74C20C7FE460}" type="presParOf" srcId="{8BD2222B-9CA1-5C4D-80B5-02F557D10D4F}" destId="{93551EB6-3480-A44E-96BC-CFEA8870CD7A}" srcOrd="0" destOrd="0" presId="urn:microsoft.com/office/officeart/2005/8/layout/orgChart1"/>
    <dgm:cxn modelId="{F23439DB-9203-BF4F-97D2-2F15ACDD1DFE}" type="presParOf" srcId="{8BD2222B-9CA1-5C4D-80B5-02F557D10D4F}" destId="{F8E49C00-4A56-3D4F-854B-742AE15344B7}" srcOrd="1" destOrd="0" presId="urn:microsoft.com/office/officeart/2005/8/layout/orgChart1"/>
    <dgm:cxn modelId="{DD6FD7EF-2C27-2041-A7A6-9109929BE9E6}" type="presParOf" srcId="{7D64AF63-1E7A-194F-BB9B-B53F985BD020}" destId="{F71C50E7-5924-2743-839A-F6D68154FC96}" srcOrd="1" destOrd="0" presId="urn:microsoft.com/office/officeart/2005/8/layout/orgChart1"/>
    <dgm:cxn modelId="{3E9CBC41-2328-6E47-AA28-7F3631460C7F}" type="presParOf" srcId="{7D64AF63-1E7A-194F-BB9B-B53F985BD020}" destId="{755CDB2A-57D4-6245-A260-638AB6423C68}" srcOrd="2" destOrd="0" presId="urn:microsoft.com/office/officeart/2005/8/layout/orgChart1"/>
    <dgm:cxn modelId="{C4BD23E5-3EAA-F641-8AA3-AC7064C1C19B}" type="presParOf" srcId="{ADC7A12B-A9A3-2741-8771-28006BACA21E}" destId="{FCD550A0-9A61-2A40-8337-3700D0947EF0}" srcOrd="4" destOrd="0" presId="urn:microsoft.com/office/officeart/2005/8/layout/orgChart1"/>
    <dgm:cxn modelId="{98BF30EC-91FC-EA43-819B-FA2773466894}" type="presParOf" srcId="{ADC7A12B-A9A3-2741-8771-28006BACA21E}" destId="{BEFA396A-CBC7-BE4E-BF19-947F247283C2}" srcOrd="5" destOrd="0" presId="urn:microsoft.com/office/officeart/2005/8/layout/orgChart1"/>
    <dgm:cxn modelId="{BD0B2C7C-F8FD-314C-AC24-93FE46909FF3}" type="presParOf" srcId="{BEFA396A-CBC7-BE4E-BF19-947F247283C2}" destId="{BB11F7E0-706F-9042-A32F-F27F879E2F84}" srcOrd="0" destOrd="0" presId="urn:microsoft.com/office/officeart/2005/8/layout/orgChart1"/>
    <dgm:cxn modelId="{986DA36F-F9B2-B645-BCD4-F04B3B7A1C24}" type="presParOf" srcId="{BB11F7E0-706F-9042-A32F-F27F879E2F84}" destId="{F4EA1E8A-73ED-3D48-BC47-323249167205}" srcOrd="0" destOrd="0" presId="urn:microsoft.com/office/officeart/2005/8/layout/orgChart1"/>
    <dgm:cxn modelId="{57D6F330-6240-1A41-8CCC-05FCD49AA57A}" type="presParOf" srcId="{BB11F7E0-706F-9042-A32F-F27F879E2F84}" destId="{EC6A275C-3E7F-9948-B26D-0376B2969FA2}" srcOrd="1" destOrd="0" presId="urn:microsoft.com/office/officeart/2005/8/layout/orgChart1"/>
    <dgm:cxn modelId="{BA68A067-84A2-5143-985B-D3E3A94E6C57}" type="presParOf" srcId="{BEFA396A-CBC7-BE4E-BF19-947F247283C2}" destId="{432F1EA6-06D8-BA41-AAEA-F8D600C4CE37}" srcOrd="1" destOrd="0" presId="urn:microsoft.com/office/officeart/2005/8/layout/orgChart1"/>
    <dgm:cxn modelId="{419F1626-6516-B948-8469-BD312A207E27}" type="presParOf" srcId="{BEFA396A-CBC7-BE4E-BF19-947F247283C2}" destId="{0947D03B-66EE-1D47-B187-D0A0E4C3B878}" srcOrd="2" destOrd="0" presId="urn:microsoft.com/office/officeart/2005/8/layout/orgChart1"/>
    <dgm:cxn modelId="{1D24D0CC-7240-2F48-9731-955CD0BE4990}" type="presParOf" srcId="{ADC7A12B-A9A3-2741-8771-28006BACA21E}" destId="{42CB711D-8EF9-8549-B4A9-49107175D9AB}" srcOrd="6" destOrd="0" presId="urn:microsoft.com/office/officeart/2005/8/layout/orgChart1"/>
    <dgm:cxn modelId="{02E490E4-D1BB-724C-A0AA-F50A75202875}" type="presParOf" srcId="{ADC7A12B-A9A3-2741-8771-28006BACA21E}" destId="{ECED8106-BBDD-7E4D-8362-9504CBB887A1}" srcOrd="7" destOrd="0" presId="urn:microsoft.com/office/officeart/2005/8/layout/orgChart1"/>
    <dgm:cxn modelId="{76D648E9-8067-2448-9F39-FDBAB4939203}" type="presParOf" srcId="{ECED8106-BBDD-7E4D-8362-9504CBB887A1}" destId="{C4A2C6F1-21D4-7F49-8B7E-BC0135283912}" srcOrd="0" destOrd="0" presId="urn:microsoft.com/office/officeart/2005/8/layout/orgChart1"/>
    <dgm:cxn modelId="{60118C96-5E7E-9647-AA3B-DD4DEE084AAE}" type="presParOf" srcId="{C4A2C6F1-21D4-7F49-8B7E-BC0135283912}" destId="{6D3E8884-15A4-E84B-A398-77A639345F39}" srcOrd="0" destOrd="0" presId="urn:microsoft.com/office/officeart/2005/8/layout/orgChart1"/>
    <dgm:cxn modelId="{D3F529D3-F19A-7A41-BA1D-0E23B04C181D}" type="presParOf" srcId="{C4A2C6F1-21D4-7F49-8B7E-BC0135283912}" destId="{1B8F5A67-9A41-E94D-AB0A-3306617A1304}" srcOrd="1" destOrd="0" presId="urn:microsoft.com/office/officeart/2005/8/layout/orgChart1"/>
    <dgm:cxn modelId="{435E9EC0-A382-F547-B03D-88021EBF605C}" type="presParOf" srcId="{ECED8106-BBDD-7E4D-8362-9504CBB887A1}" destId="{A4AD45D5-3D61-354B-B865-D11B30345B5D}" srcOrd="1" destOrd="0" presId="urn:microsoft.com/office/officeart/2005/8/layout/orgChart1"/>
    <dgm:cxn modelId="{C230B604-25AF-0A4A-859E-8814AC387F1F}" type="presParOf" srcId="{ECED8106-BBDD-7E4D-8362-9504CBB887A1}" destId="{03275D02-EC21-2F49-95B6-0D105F32C9BF}" srcOrd="2" destOrd="0" presId="urn:microsoft.com/office/officeart/2005/8/layout/orgChart1"/>
    <dgm:cxn modelId="{A1C4C175-F708-B74F-BEA8-D548AF1564CB}" type="presParOf" srcId="{ADC7A12B-A9A3-2741-8771-28006BACA21E}" destId="{6FDB5F73-0E06-3840-B786-8C6E749D2CAF}" srcOrd="8" destOrd="0" presId="urn:microsoft.com/office/officeart/2005/8/layout/orgChart1"/>
    <dgm:cxn modelId="{3A2710D8-E926-7748-A8D2-3536E04A8211}" type="presParOf" srcId="{ADC7A12B-A9A3-2741-8771-28006BACA21E}" destId="{70198CB6-8643-FF4C-97AB-8CAD8ED90243}" srcOrd="9" destOrd="0" presId="urn:microsoft.com/office/officeart/2005/8/layout/orgChart1"/>
    <dgm:cxn modelId="{2FA088B1-884D-3747-A8DE-3A6792A06EA3}" type="presParOf" srcId="{70198CB6-8643-FF4C-97AB-8CAD8ED90243}" destId="{89DEB24D-4ED2-C347-AB26-1C0D8161FCED}" srcOrd="0" destOrd="0" presId="urn:microsoft.com/office/officeart/2005/8/layout/orgChart1"/>
    <dgm:cxn modelId="{21081693-3757-C74A-8EFB-68A15A5DE658}" type="presParOf" srcId="{89DEB24D-4ED2-C347-AB26-1C0D8161FCED}" destId="{7F082520-0A8C-C648-9F1C-AAF808C762EF}" srcOrd="0" destOrd="0" presId="urn:microsoft.com/office/officeart/2005/8/layout/orgChart1"/>
    <dgm:cxn modelId="{73538437-4315-394D-9D0E-D2B4A23DEF77}" type="presParOf" srcId="{89DEB24D-4ED2-C347-AB26-1C0D8161FCED}" destId="{D0A029F9-1D6E-2147-81B3-F1CA78B6341F}" srcOrd="1" destOrd="0" presId="urn:microsoft.com/office/officeart/2005/8/layout/orgChart1"/>
    <dgm:cxn modelId="{0B14ECE1-65C1-494B-9B7B-5B22B7DC231B}" type="presParOf" srcId="{70198CB6-8643-FF4C-97AB-8CAD8ED90243}" destId="{A7D1E425-89EB-4C4B-ACF5-BCBF48D596CB}" srcOrd="1" destOrd="0" presId="urn:microsoft.com/office/officeart/2005/8/layout/orgChart1"/>
    <dgm:cxn modelId="{022F7926-E72F-D740-BF6B-5085246F2002}" type="presParOf" srcId="{70198CB6-8643-FF4C-97AB-8CAD8ED90243}" destId="{E2EDCD62-9476-864E-BA59-8C7AC80BD1ED}" srcOrd="2" destOrd="0" presId="urn:microsoft.com/office/officeart/2005/8/layout/orgChart1"/>
    <dgm:cxn modelId="{C093E019-BA16-3A4F-A3F1-3A4E2DA2492A}" type="presParOf" srcId="{ADC7A12B-A9A3-2741-8771-28006BACA21E}" destId="{EB918B7E-0ECF-F843-BF87-32A2B13292F7}" srcOrd="10" destOrd="0" presId="urn:microsoft.com/office/officeart/2005/8/layout/orgChart1"/>
    <dgm:cxn modelId="{4E69FD9C-3E1E-AA4D-BA01-3A65C085F272}" type="presParOf" srcId="{ADC7A12B-A9A3-2741-8771-28006BACA21E}" destId="{78F177BD-3825-E246-A5E8-98B12A0B2D63}" srcOrd="11" destOrd="0" presId="urn:microsoft.com/office/officeart/2005/8/layout/orgChart1"/>
    <dgm:cxn modelId="{82B77297-C1D2-D044-AB06-3459BBC2F480}" type="presParOf" srcId="{78F177BD-3825-E246-A5E8-98B12A0B2D63}" destId="{C6D3459A-E328-1E46-830E-8752B2DEC22B}" srcOrd="0" destOrd="0" presId="urn:microsoft.com/office/officeart/2005/8/layout/orgChart1"/>
    <dgm:cxn modelId="{7A18BE8E-377E-7545-9342-F5C5353F5F14}" type="presParOf" srcId="{C6D3459A-E328-1E46-830E-8752B2DEC22B}" destId="{34C40779-DA8B-ED4D-828C-03BA85BF1EBE}" srcOrd="0" destOrd="0" presId="urn:microsoft.com/office/officeart/2005/8/layout/orgChart1"/>
    <dgm:cxn modelId="{ED0CF856-71F5-4A4F-8F1F-2133C430A5FC}" type="presParOf" srcId="{C6D3459A-E328-1E46-830E-8752B2DEC22B}" destId="{44099B65-E9F7-0048-9D76-C559B988923B}" srcOrd="1" destOrd="0" presId="urn:microsoft.com/office/officeart/2005/8/layout/orgChart1"/>
    <dgm:cxn modelId="{9232C905-4F7D-F546-8167-D9D2DE1FE32D}" type="presParOf" srcId="{78F177BD-3825-E246-A5E8-98B12A0B2D63}" destId="{611CC208-2F14-D540-A5C2-8ECAD881273A}" srcOrd="1" destOrd="0" presId="urn:microsoft.com/office/officeart/2005/8/layout/orgChart1"/>
    <dgm:cxn modelId="{ECA776B2-E590-5340-83CA-9FCD8AF01C72}" type="presParOf" srcId="{78F177BD-3825-E246-A5E8-98B12A0B2D63}" destId="{6FF293BE-D42C-044A-95BD-EFE00726979F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Regional Head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86D44276-19CF-A74F-81F0-80076AFD522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Regional Business Strategy &amp; Execution</a:t>
          </a:r>
        </a:p>
      </dgm:t>
    </dgm:pt>
    <dgm:pt modelId="{572E4AF9-1165-6A4E-A746-49B652019BD1}" type="parTrans" cxnId="{153A0B38-930F-E541-B343-15012CBDA06B}">
      <dgm:prSet/>
      <dgm:spPr/>
      <dgm:t>
        <a:bodyPr/>
        <a:lstStyle/>
        <a:p>
          <a:endParaRPr lang="en-GB"/>
        </a:p>
      </dgm:t>
    </dgm:pt>
    <dgm:pt modelId="{904E4733-2D0E-AF47-9491-B6A1692409A9}" type="sibTrans" cxnId="{153A0B38-930F-E541-B343-15012CBDA06B}">
      <dgm:prSet/>
      <dgm:spPr/>
      <dgm:t>
        <a:bodyPr/>
        <a:lstStyle/>
        <a:p>
          <a:endParaRPr lang="en-GB"/>
        </a:p>
      </dgm:t>
    </dgm:pt>
    <dgm:pt modelId="{69E5AEC8-7218-A545-A6B7-1FB25A0FDEE1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AutoNum type="arabicPeriod" startAt="2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Sales &amp;</a:t>
          </a:r>
          <a:r>
            <a:rPr lang="en-IN" sz="15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Client</a:t>
          </a:r>
          <a:r>
            <a:rPr lang="en-IN" sz="15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Relationship</a:t>
          </a:r>
          <a:endParaRPr lang="en-IN" sz="1500" kern="1200"/>
        </a:p>
      </dgm:t>
    </dgm:pt>
    <dgm:pt modelId="{EA6953C4-4FCA-B447-A8A2-D9E37CCA50A8}" type="parTrans" cxnId="{F666D59B-2DBB-AE4C-9939-81A7E620D98A}">
      <dgm:prSet/>
      <dgm:spPr/>
      <dgm:t>
        <a:bodyPr/>
        <a:lstStyle/>
        <a:p>
          <a:endParaRPr lang="en-GB"/>
        </a:p>
      </dgm:t>
    </dgm:pt>
    <dgm:pt modelId="{CF3752CB-99CA-FD46-9ED7-A342109AB85D}" type="sibTrans" cxnId="{F666D59B-2DBB-AE4C-9939-81A7E620D98A}">
      <dgm:prSet/>
      <dgm:spPr/>
      <dgm:t>
        <a:bodyPr/>
        <a:lstStyle/>
        <a:p>
          <a:endParaRPr lang="en-GB"/>
        </a:p>
      </dgm:t>
    </dgm:pt>
    <dgm:pt modelId="{1CD2F704-BCD5-DA40-A9E4-68E912339BF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Operational Oversight</a:t>
          </a:r>
        </a:p>
      </dgm:t>
    </dgm:pt>
    <dgm:pt modelId="{0DD4689B-3987-7943-A742-5A36D86D8EF5}" type="parTrans" cxnId="{7C931DF5-7229-414A-8C1E-241F4FACCD7D}">
      <dgm:prSet/>
      <dgm:spPr/>
      <dgm:t>
        <a:bodyPr/>
        <a:lstStyle/>
        <a:p>
          <a:endParaRPr lang="en-GB"/>
        </a:p>
      </dgm:t>
    </dgm:pt>
    <dgm:pt modelId="{0A1DE21C-6612-2642-AD59-54BB26FBBA3B}" type="sibTrans" cxnId="{7C931DF5-7229-414A-8C1E-241F4FACCD7D}">
      <dgm:prSet/>
      <dgm:spPr/>
      <dgm:t>
        <a:bodyPr/>
        <a:lstStyle/>
        <a:p>
          <a:endParaRPr lang="en-GB"/>
        </a:p>
      </dgm:t>
    </dgm:pt>
    <dgm:pt modelId="{B02DF495-A66D-0B47-A562-1751B066E68B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Team Leadership &amp; Talent Development</a:t>
          </a:r>
        </a:p>
      </dgm:t>
    </dgm:pt>
    <dgm:pt modelId="{2C52B98F-C30A-824E-B461-7B6C58B14E6F}" type="parTrans" cxnId="{A3C3694B-2069-6544-B01B-C68BAA33EAC9}">
      <dgm:prSet/>
      <dgm:spPr/>
      <dgm:t>
        <a:bodyPr/>
        <a:lstStyle/>
        <a:p>
          <a:endParaRPr lang="en-GB"/>
        </a:p>
      </dgm:t>
    </dgm:pt>
    <dgm:pt modelId="{4F5F6A03-CFB1-074D-9D52-006AE96C8401}" type="sibTrans" cxnId="{A3C3694B-2069-6544-B01B-C68BAA33EAC9}">
      <dgm:prSet/>
      <dgm:spPr/>
      <dgm:t>
        <a:bodyPr/>
        <a:lstStyle/>
        <a:p>
          <a:endParaRPr lang="en-GB"/>
        </a:p>
      </dgm:t>
    </dgm:pt>
    <dgm:pt modelId="{4039BC8B-B2C1-2241-99B8-B775288E57CF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 Intelligence &amp; Localization</a:t>
          </a:r>
        </a:p>
      </dgm:t>
    </dgm:pt>
    <dgm:pt modelId="{DAE3D980-FD76-7046-8E10-ECCAC5CA41BF}" type="parTrans" cxnId="{D6A00F4E-6E1C-2748-882B-C9DB22344035}">
      <dgm:prSet/>
      <dgm:spPr/>
      <dgm:t>
        <a:bodyPr/>
        <a:lstStyle/>
        <a:p>
          <a:endParaRPr lang="en-GB"/>
        </a:p>
      </dgm:t>
    </dgm:pt>
    <dgm:pt modelId="{80D92B9A-B22D-FE42-B8CE-414DF8B547C1}" type="sibTrans" cxnId="{D6A00F4E-6E1C-2748-882B-C9DB22344035}">
      <dgm:prSet/>
      <dgm:spPr/>
      <dgm:t>
        <a:bodyPr/>
        <a:lstStyle/>
        <a:p>
          <a:endParaRPr lang="en-GB"/>
        </a:p>
      </dgm:t>
    </dgm:pt>
    <dgm:pt modelId="{07E34D72-A24B-B146-B99C-750B9A3AEDE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P&amp;L Responsibility</a:t>
          </a:r>
        </a:p>
      </dgm:t>
    </dgm:pt>
    <dgm:pt modelId="{572ED6BD-8476-7F48-A620-35EB53A886AF}" type="parTrans" cxnId="{806715F3-DF53-5640-94E9-8F69EDD80203}">
      <dgm:prSet/>
      <dgm:spPr/>
      <dgm:t>
        <a:bodyPr/>
        <a:lstStyle/>
        <a:p>
          <a:endParaRPr lang="en-GB"/>
        </a:p>
      </dgm:t>
    </dgm:pt>
    <dgm:pt modelId="{6690DAE7-FCEF-1144-A49C-477271BF30C5}" type="sibTrans" cxnId="{806715F3-DF53-5640-94E9-8F69EDD80203}">
      <dgm:prSet/>
      <dgm:spPr/>
      <dgm:t>
        <a:bodyPr/>
        <a:lstStyle/>
        <a:p>
          <a:endParaRPr lang="en-GB"/>
        </a:p>
      </dgm:t>
    </dgm:pt>
    <dgm:pt modelId="{7E75D5AD-3D06-A14F-BA08-8673C2D4BB02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Compliance &amp; Risk Management</a:t>
          </a:r>
        </a:p>
      </dgm:t>
    </dgm:pt>
    <dgm:pt modelId="{A479D898-0397-4746-9744-D592CEFB67EA}" type="parTrans" cxnId="{BD6BDBBC-FAE8-0D47-9638-2ABA2C3B0E63}">
      <dgm:prSet/>
      <dgm:spPr/>
      <dgm:t>
        <a:bodyPr/>
        <a:lstStyle/>
        <a:p>
          <a:endParaRPr lang="en-GB"/>
        </a:p>
      </dgm:t>
    </dgm:pt>
    <dgm:pt modelId="{F4C075D4-53FA-0344-8D4D-D3B2F422DCD2}" type="sibTrans" cxnId="{BD6BDBBC-FAE8-0D47-9638-2ABA2C3B0E63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84F191D9-BC2D-8442-897C-D288D1376C8E}" type="pres">
      <dgm:prSet presAssocID="{572E4AF9-1165-6A4E-A746-49B652019BD1}" presName="Name35" presStyleLbl="parChTrans1D3" presStyleIdx="0" presStyleCnt="7"/>
      <dgm:spPr/>
    </dgm:pt>
    <dgm:pt modelId="{124959E1-A1B4-B04A-B3EF-AEA04A4F0FD4}" type="pres">
      <dgm:prSet presAssocID="{86D44276-19CF-A74F-81F0-80076AFD522C}" presName="hierRoot2" presStyleCnt="0">
        <dgm:presLayoutVars>
          <dgm:hierBranch val="init"/>
        </dgm:presLayoutVars>
      </dgm:prSet>
      <dgm:spPr/>
    </dgm:pt>
    <dgm:pt modelId="{E9155853-DC0D-7B44-A451-E721C32BBCAB}" type="pres">
      <dgm:prSet presAssocID="{86D44276-19CF-A74F-81F0-80076AFD522C}" presName="rootComposite" presStyleCnt="0"/>
      <dgm:spPr/>
    </dgm:pt>
    <dgm:pt modelId="{77F5D99A-7970-5545-BB99-CEEE58867384}" type="pres">
      <dgm:prSet presAssocID="{86D44276-19CF-A74F-81F0-80076AFD522C}" presName="rootText" presStyleLbl="node3" presStyleIdx="0" presStyleCnt="7">
        <dgm:presLayoutVars>
          <dgm:chPref val="3"/>
        </dgm:presLayoutVars>
      </dgm:prSet>
      <dgm:spPr>
        <a:xfrm>
          <a:off x="3035" y="3567752"/>
          <a:ext cx="1407749" cy="703874"/>
        </a:xfrm>
        <a:prstGeom prst="rect">
          <a:avLst/>
        </a:prstGeom>
      </dgm:spPr>
    </dgm:pt>
    <dgm:pt modelId="{E65A454C-2AEB-D34C-ACC3-BF9760F1E7A8}" type="pres">
      <dgm:prSet presAssocID="{86D44276-19CF-A74F-81F0-80076AFD522C}" presName="rootConnector" presStyleLbl="node3" presStyleIdx="0" presStyleCnt="7"/>
      <dgm:spPr/>
    </dgm:pt>
    <dgm:pt modelId="{6CDF2F0C-E911-8942-B65F-4DF499DFCD8E}" type="pres">
      <dgm:prSet presAssocID="{86D44276-19CF-A74F-81F0-80076AFD522C}" presName="hierChild4" presStyleCnt="0"/>
      <dgm:spPr/>
    </dgm:pt>
    <dgm:pt modelId="{C8D31022-6DA6-E34A-9352-A85A2EFE9F64}" type="pres">
      <dgm:prSet presAssocID="{86D44276-19CF-A74F-81F0-80076AFD522C}" presName="hierChild5" presStyleCnt="0"/>
      <dgm:spPr/>
    </dgm:pt>
    <dgm:pt modelId="{5EC6748A-1F82-5246-A78D-4A5B476F4C36}" type="pres">
      <dgm:prSet presAssocID="{EA6953C4-4FCA-B447-A8A2-D9E37CCA50A8}" presName="Name35" presStyleLbl="parChTrans1D3" presStyleIdx="1" presStyleCnt="7"/>
      <dgm:spPr/>
    </dgm:pt>
    <dgm:pt modelId="{922A0581-81E8-7F44-A9F6-5C0027EA4A3D}" type="pres">
      <dgm:prSet presAssocID="{69E5AEC8-7218-A545-A6B7-1FB25A0FDEE1}" presName="hierRoot2" presStyleCnt="0">
        <dgm:presLayoutVars>
          <dgm:hierBranch val="init"/>
        </dgm:presLayoutVars>
      </dgm:prSet>
      <dgm:spPr/>
    </dgm:pt>
    <dgm:pt modelId="{407A3DE3-1C55-A749-97CB-54176D4F2882}" type="pres">
      <dgm:prSet presAssocID="{69E5AEC8-7218-A545-A6B7-1FB25A0FDEE1}" presName="rootComposite" presStyleCnt="0"/>
      <dgm:spPr/>
    </dgm:pt>
    <dgm:pt modelId="{F5EFF9FB-CE19-1144-A27C-207FBF292DAF}" type="pres">
      <dgm:prSet presAssocID="{69E5AEC8-7218-A545-A6B7-1FB25A0FDEE1}" presName="rootText" presStyleLbl="node3" presStyleIdx="1" presStyleCnt="7">
        <dgm:presLayoutVars>
          <dgm:chPref val="3"/>
        </dgm:presLayoutVars>
      </dgm:prSet>
      <dgm:spPr>
        <a:xfrm>
          <a:off x="1706412" y="3567752"/>
          <a:ext cx="1407749" cy="703874"/>
        </a:xfrm>
        <a:prstGeom prst="rect">
          <a:avLst/>
        </a:prstGeom>
      </dgm:spPr>
    </dgm:pt>
    <dgm:pt modelId="{733D727E-8BC3-8343-9480-E90882830201}" type="pres">
      <dgm:prSet presAssocID="{69E5AEC8-7218-A545-A6B7-1FB25A0FDEE1}" presName="rootConnector" presStyleLbl="node3" presStyleIdx="1" presStyleCnt="7"/>
      <dgm:spPr/>
    </dgm:pt>
    <dgm:pt modelId="{C43618F0-6511-3F4C-9246-9417C6A114CE}" type="pres">
      <dgm:prSet presAssocID="{69E5AEC8-7218-A545-A6B7-1FB25A0FDEE1}" presName="hierChild4" presStyleCnt="0"/>
      <dgm:spPr/>
    </dgm:pt>
    <dgm:pt modelId="{FAA28D60-EE7E-A34F-AEF3-E0AADC954BCF}" type="pres">
      <dgm:prSet presAssocID="{69E5AEC8-7218-A545-A6B7-1FB25A0FDEE1}" presName="hierChild5" presStyleCnt="0"/>
      <dgm:spPr/>
    </dgm:pt>
    <dgm:pt modelId="{4257BC03-7173-7D40-9AEE-3B15BE882DDC}" type="pres">
      <dgm:prSet presAssocID="{0DD4689B-3987-7943-A742-5A36D86D8EF5}" presName="Name35" presStyleLbl="parChTrans1D3" presStyleIdx="2" presStyleCnt="7"/>
      <dgm:spPr/>
    </dgm:pt>
    <dgm:pt modelId="{356B55C0-9C9E-7A4D-872C-D26E0A3705C3}" type="pres">
      <dgm:prSet presAssocID="{1CD2F704-BCD5-DA40-A9E4-68E912339BF0}" presName="hierRoot2" presStyleCnt="0">
        <dgm:presLayoutVars>
          <dgm:hierBranch val="init"/>
        </dgm:presLayoutVars>
      </dgm:prSet>
      <dgm:spPr/>
    </dgm:pt>
    <dgm:pt modelId="{5616B860-AFE3-E844-B67C-BB42781FEC87}" type="pres">
      <dgm:prSet presAssocID="{1CD2F704-BCD5-DA40-A9E4-68E912339BF0}" presName="rootComposite" presStyleCnt="0"/>
      <dgm:spPr/>
    </dgm:pt>
    <dgm:pt modelId="{1ECC1DAC-0F2E-1549-89CA-ECC430C9F637}" type="pres">
      <dgm:prSet presAssocID="{1CD2F704-BCD5-DA40-A9E4-68E912339BF0}" presName="rootText" presStyleLbl="node3" presStyleIdx="2" presStyleCnt="7">
        <dgm:presLayoutVars>
          <dgm:chPref val="3"/>
        </dgm:presLayoutVars>
      </dgm:prSet>
      <dgm:spPr>
        <a:xfrm>
          <a:off x="3409789" y="3567752"/>
          <a:ext cx="1407749" cy="703874"/>
        </a:xfrm>
        <a:prstGeom prst="rect">
          <a:avLst/>
        </a:prstGeom>
      </dgm:spPr>
    </dgm:pt>
    <dgm:pt modelId="{71EDCDA3-BF5C-FA4B-AF9D-EF08306A2CB6}" type="pres">
      <dgm:prSet presAssocID="{1CD2F704-BCD5-DA40-A9E4-68E912339BF0}" presName="rootConnector" presStyleLbl="node3" presStyleIdx="2" presStyleCnt="7"/>
      <dgm:spPr/>
    </dgm:pt>
    <dgm:pt modelId="{6BAB16E6-E6F7-6848-A888-D77E4939C938}" type="pres">
      <dgm:prSet presAssocID="{1CD2F704-BCD5-DA40-A9E4-68E912339BF0}" presName="hierChild4" presStyleCnt="0"/>
      <dgm:spPr/>
    </dgm:pt>
    <dgm:pt modelId="{40656232-BB55-DC4B-8F79-A0D8ECBE289A}" type="pres">
      <dgm:prSet presAssocID="{1CD2F704-BCD5-DA40-A9E4-68E912339BF0}" presName="hierChild5" presStyleCnt="0"/>
      <dgm:spPr/>
    </dgm:pt>
    <dgm:pt modelId="{C9F682C9-3CCD-5846-93A5-B17D62C154E4}" type="pres">
      <dgm:prSet presAssocID="{2C52B98F-C30A-824E-B461-7B6C58B14E6F}" presName="Name35" presStyleLbl="parChTrans1D3" presStyleIdx="3" presStyleCnt="7"/>
      <dgm:spPr/>
    </dgm:pt>
    <dgm:pt modelId="{3BEC6F66-E37E-3848-97FA-CAE4997FF0E5}" type="pres">
      <dgm:prSet presAssocID="{B02DF495-A66D-0B47-A562-1751B066E68B}" presName="hierRoot2" presStyleCnt="0">
        <dgm:presLayoutVars>
          <dgm:hierBranch val="init"/>
        </dgm:presLayoutVars>
      </dgm:prSet>
      <dgm:spPr/>
    </dgm:pt>
    <dgm:pt modelId="{32883B29-5A00-C041-ACC1-A85D3D39FAAE}" type="pres">
      <dgm:prSet presAssocID="{B02DF495-A66D-0B47-A562-1751B066E68B}" presName="rootComposite" presStyleCnt="0"/>
      <dgm:spPr/>
    </dgm:pt>
    <dgm:pt modelId="{72FF5760-5777-F349-BB34-1C6BAAF7D10F}" type="pres">
      <dgm:prSet presAssocID="{B02DF495-A66D-0B47-A562-1751B066E68B}" presName="rootText" presStyleLbl="node3" presStyleIdx="3" presStyleCnt="7">
        <dgm:presLayoutVars>
          <dgm:chPref val="3"/>
        </dgm:presLayoutVars>
      </dgm:prSet>
      <dgm:spPr>
        <a:xfrm>
          <a:off x="5113166" y="3567752"/>
          <a:ext cx="1407749" cy="703874"/>
        </a:xfrm>
        <a:prstGeom prst="rect">
          <a:avLst/>
        </a:prstGeom>
      </dgm:spPr>
    </dgm:pt>
    <dgm:pt modelId="{4FE632BB-9DC9-A842-8941-65F4D5FA0F9F}" type="pres">
      <dgm:prSet presAssocID="{B02DF495-A66D-0B47-A562-1751B066E68B}" presName="rootConnector" presStyleLbl="node3" presStyleIdx="3" presStyleCnt="7"/>
      <dgm:spPr/>
    </dgm:pt>
    <dgm:pt modelId="{627F87AF-99B2-0140-B65C-1AB6D7270D2E}" type="pres">
      <dgm:prSet presAssocID="{B02DF495-A66D-0B47-A562-1751B066E68B}" presName="hierChild4" presStyleCnt="0"/>
      <dgm:spPr/>
    </dgm:pt>
    <dgm:pt modelId="{1E9AB794-1804-774F-AECA-E90BCA427940}" type="pres">
      <dgm:prSet presAssocID="{B02DF495-A66D-0B47-A562-1751B066E68B}" presName="hierChild5" presStyleCnt="0"/>
      <dgm:spPr/>
    </dgm:pt>
    <dgm:pt modelId="{79E49D5B-A4B5-3143-89BD-3AC9909DACBC}" type="pres">
      <dgm:prSet presAssocID="{DAE3D980-FD76-7046-8E10-ECCAC5CA41BF}" presName="Name35" presStyleLbl="parChTrans1D3" presStyleIdx="4" presStyleCnt="7"/>
      <dgm:spPr/>
    </dgm:pt>
    <dgm:pt modelId="{A89DDF0C-03A6-6E4C-8BD0-A359251BA324}" type="pres">
      <dgm:prSet presAssocID="{4039BC8B-B2C1-2241-99B8-B775288E57CF}" presName="hierRoot2" presStyleCnt="0">
        <dgm:presLayoutVars>
          <dgm:hierBranch val="init"/>
        </dgm:presLayoutVars>
      </dgm:prSet>
      <dgm:spPr/>
    </dgm:pt>
    <dgm:pt modelId="{72264EEB-F932-6441-B632-088DD51E00A6}" type="pres">
      <dgm:prSet presAssocID="{4039BC8B-B2C1-2241-99B8-B775288E57CF}" presName="rootComposite" presStyleCnt="0"/>
      <dgm:spPr/>
    </dgm:pt>
    <dgm:pt modelId="{B24424B3-9E9D-F74E-B18A-3EFAC85EFA70}" type="pres">
      <dgm:prSet presAssocID="{4039BC8B-B2C1-2241-99B8-B775288E57CF}" presName="rootText" presStyleLbl="node3" presStyleIdx="4" presStyleCnt="7">
        <dgm:presLayoutVars>
          <dgm:chPref val="3"/>
        </dgm:presLayoutVars>
      </dgm:prSet>
      <dgm:spPr>
        <a:xfrm>
          <a:off x="6816543" y="3567752"/>
          <a:ext cx="1407749" cy="703874"/>
        </a:xfrm>
        <a:prstGeom prst="rect">
          <a:avLst/>
        </a:prstGeom>
      </dgm:spPr>
    </dgm:pt>
    <dgm:pt modelId="{A5B05E0A-E0A1-F041-B9D9-131FB1EAE8A7}" type="pres">
      <dgm:prSet presAssocID="{4039BC8B-B2C1-2241-99B8-B775288E57CF}" presName="rootConnector" presStyleLbl="node3" presStyleIdx="4" presStyleCnt="7"/>
      <dgm:spPr/>
    </dgm:pt>
    <dgm:pt modelId="{8F81BF9A-F8FE-CD48-9898-66704F512CBB}" type="pres">
      <dgm:prSet presAssocID="{4039BC8B-B2C1-2241-99B8-B775288E57CF}" presName="hierChild4" presStyleCnt="0"/>
      <dgm:spPr/>
    </dgm:pt>
    <dgm:pt modelId="{DD1A695A-8C14-2042-AE93-0384D07E6B6B}" type="pres">
      <dgm:prSet presAssocID="{4039BC8B-B2C1-2241-99B8-B775288E57CF}" presName="hierChild5" presStyleCnt="0"/>
      <dgm:spPr/>
    </dgm:pt>
    <dgm:pt modelId="{C06DE8A7-A0CB-B346-850A-0A8FD38B6F01}" type="pres">
      <dgm:prSet presAssocID="{572ED6BD-8476-7F48-A620-35EB53A886AF}" presName="Name35" presStyleLbl="parChTrans1D3" presStyleIdx="5" presStyleCnt="7"/>
      <dgm:spPr/>
    </dgm:pt>
    <dgm:pt modelId="{A645B19E-96A8-9E49-9D6E-5BCF4D60722C}" type="pres">
      <dgm:prSet presAssocID="{07E34D72-A24B-B146-B99C-750B9A3AEDEC}" presName="hierRoot2" presStyleCnt="0">
        <dgm:presLayoutVars>
          <dgm:hierBranch val="init"/>
        </dgm:presLayoutVars>
      </dgm:prSet>
      <dgm:spPr/>
    </dgm:pt>
    <dgm:pt modelId="{FF7BD50D-FFCC-4A44-815C-F56123E4F2F3}" type="pres">
      <dgm:prSet presAssocID="{07E34D72-A24B-B146-B99C-750B9A3AEDEC}" presName="rootComposite" presStyleCnt="0"/>
      <dgm:spPr/>
    </dgm:pt>
    <dgm:pt modelId="{6EEE7550-8898-4D43-A2C1-5AA4CCBDCA8D}" type="pres">
      <dgm:prSet presAssocID="{07E34D72-A24B-B146-B99C-750B9A3AEDEC}" presName="rootText" presStyleLbl="node3" presStyleIdx="5" presStyleCnt="7">
        <dgm:presLayoutVars>
          <dgm:chPref val="3"/>
        </dgm:presLayoutVars>
      </dgm:prSet>
      <dgm:spPr>
        <a:xfrm>
          <a:off x="8519920" y="3567752"/>
          <a:ext cx="1407749" cy="703874"/>
        </a:xfrm>
        <a:prstGeom prst="rect">
          <a:avLst/>
        </a:prstGeom>
      </dgm:spPr>
    </dgm:pt>
    <dgm:pt modelId="{0ACA2206-12B8-B94C-9506-7A364B139870}" type="pres">
      <dgm:prSet presAssocID="{07E34D72-A24B-B146-B99C-750B9A3AEDEC}" presName="rootConnector" presStyleLbl="node3" presStyleIdx="5" presStyleCnt="7"/>
      <dgm:spPr/>
    </dgm:pt>
    <dgm:pt modelId="{6785F9A2-F4A3-BB4C-9101-B8A0E3C3AD9C}" type="pres">
      <dgm:prSet presAssocID="{07E34D72-A24B-B146-B99C-750B9A3AEDEC}" presName="hierChild4" presStyleCnt="0"/>
      <dgm:spPr/>
    </dgm:pt>
    <dgm:pt modelId="{3808DE37-9238-E847-89DE-9F9D7AE19989}" type="pres">
      <dgm:prSet presAssocID="{07E34D72-A24B-B146-B99C-750B9A3AEDEC}" presName="hierChild5" presStyleCnt="0"/>
      <dgm:spPr/>
    </dgm:pt>
    <dgm:pt modelId="{74D1460D-1A2F-924D-B762-49FC7064E43E}" type="pres">
      <dgm:prSet presAssocID="{A479D898-0397-4746-9744-D592CEFB67EA}" presName="Name35" presStyleLbl="parChTrans1D3" presStyleIdx="6" presStyleCnt="7"/>
      <dgm:spPr/>
    </dgm:pt>
    <dgm:pt modelId="{23FFDFF5-BD4A-BB41-BDB2-D542AA119D6B}" type="pres">
      <dgm:prSet presAssocID="{7E75D5AD-3D06-A14F-BA08-8673C2D4BB02}" presName="hierRoot2" presStyleCnt="0">
        <dgm:presLayoutVars>
          <dgm:hierBranch val="init"/>
        </dgm:presLayoutVars>
      </dgm:prSet>
      <dgm:spPr/>
    </dgm:pt>
    <dgm:pt modelId="{44C86E87-409A-EC4B-8CD0-B016FE808B20}" type="pres">
      <dgm:prSet presAssocID="{7E75D5AD-3D06-A14F-BA08-8673C2D4BB02}" presName="rootComposite" presStyleCnt="0"/>
      <dgm:spPr/>
    </dgm:pt>
    <dgm:pt modelId="{8693253F-6DD1-7C47-A5B0-29D7837546FC}" type="pres">
      <dgm:prSet presAssocID="{7E75D5AD-3D06-A14F-BA08-8673C2D4BB02}" presName="rootText" presStyleLbl="node3" presStyleIdx="6" presStyleCnt="7">
        <dgm:presLayoutVars>
          <dgm:chPref val="3"/>
        </dgm:presLayoutVars>
      </dgm:prSet>
      <dgm:spPr>
        <a:xfrm>
          <a:off x="10223296" y="3567752"/>
          <a:ext cx="1407749" cy="703874"/>
        </a:xfrm>
        <a:prstGeom prst="rect">
          <a:avLst/>
        </a:prstGeom>
      </dgm:spPr>
    </dgm:pt>
    <dgm:pt modelId="{20FC9B83-EACA-A840-9341-70141B80F7C0}" type="pres">
      <dgm:prSet presAssocID="{7E75D5AD-3D06-A14F-BA08-8673C2D4BB02}" presName="rootConnector" presStyleLbl="node3" presStyleIdx="6" presStyleCnt="7"/>
      <dgm:spPr/>
    </dgm:pt>
    <dgm:pt modelId="{4BA8062F-0927-2146-A705-B6F0662627ED}" type="pres">
      <dgm:prSet presAssocID="{7E75D5AD-3D06-A14F-BA08-8673C2D4BB02}" presName="hierChild4" presStyleCnt="0"/>
      <dgm:spPr/>
    </dgm:pt>
    <dgm:pt modelId="{66B68ADE-0076-9144-B57A-163DC177FA9B}" type="pres">
      <dgm:prSet presAssocID="{7E75D5AD-3D06-A14F-BA08-8673C2D4BB02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77B6751A-1565-2D40-AFB1-B5BDC0E8F6A3}" type="presOf" srcId="{1CD2F704-BCD5-DA40-A9E4-68E912339BF0}" destId="{1ECC1DAC-0F2E-1549-89CA-ECC430C9F637}" srcOrd="0" destOrd="0" presId="urn:microsoft.com/office/officeart/2005/8/layout/orgChart1"/>
    <dgm:cxn modelId="{B3328024-F5D2-1749-8BD1-1DADD090E700}" type="presOf" srcId="{572E4AF9-1165-6A4E-A746-49B652019BD1}" destId="{84F191D9-BC2D-8442-897C-D288D1376C8E}" srcOrd="0" destOrd="0" presId="urn:microsoft.com/office/officeart/2005/8/layout/orgChart1"/>
    <dgm:cxn modelId="{13AC0227-E6F4-FD4E-800D-D9842E53F803}" type="presOf" srcId="{07E34D72-A24B-B146-B99C-750B9A3AEDEC}" destId="{0ACA2206-12B8-B94C-9506-7A364B139870}" srcOrd="1" destOrd="0" presId="urn:microsoft.com/office/officeart/2005/8/layout/orgChart1"/>
    <dgm:cxn modelId="{BC04D328-5DCE-264D-A111-A385D4535A5E}" type="presOf" srcId="{1CD2F704-BCD5-DA40-A9E4-68E912339BF0}" destId="{71EDCDA3-BF5C-FA4B-AF9D-EF08306A2CB6}" srcOrd="1" destOrd="0" presId="urn:microsoft.com/office/officeart/2005/8/layout/orgChart1"/>
    <dgm:cxn modelId="{092CE02C-F2B3-DA4F-97CF-369AD3FD50A3}" type="presOf" srcId="{572ED6BD-8476-7F48-A620-35EB53A886AF}" destId="{C06DE8A7-A0CB-B346-850A-0A8FD38B6F01}" srcOrd="0" destOrd="0" presId="urn:microsoft.com/office/officeart/2005/8/layout/orgChart1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153A0B38-930F-E541-B343-15012CBDA06B}" srcId="{C49CCD62-0EB8-8645-8373-96472B6C4235}" destId="{86D44276-19CF-A74F-81F0-80076AFD522C}" srcOrd="0" destOrd="0" parTransId="{572E4AF9-1165-6A4E-A746-49B652019BD1}" sibTransId="{904E4733-2D0E-AF47-9491-B6A1692409A9}"/>
    <dgm:cxn modelId="{50C74A3C-D91E-2F4E-8F3C-305FEAF05652}" type="presOf" srcId="{7E75D5AD-3D06-A14F-BA08-8673C2D4BB02}" destId="{8693253F-6DD1-7C47-A5B0-29D7837546FC}" srcOrd="0" destOrd="0" presId="urn:microsoft.com/office/officeart/2005/8/layout/orgChart1"/>
    <dgm:cxn modelId="{5E0C1D5E-CBAC-BD47-A011-313234BFD181}" type="presOf" srcId="{69E5AEC8-7218-A545-A6B7-1FB25A0FDEE1}" destId="{733D727E-8BC3-8343-9480-E90882830201}" srcOrd="1" destOrd="0" presId="urn:microsoft.com/office/officeart/2005/8/layout/orgChart1"/>
    <dgm:cxn modelId="{8753C644-5BDA-5549-A0F8-A98AC032C680}" type="presOf" srcId="{4039BC8B-B2C1-2241-99B8-B775288E57CF}" destId="{B24424B3-9E9D-F74E-B18A-3EFAC85EFA70}" srcOrd="0" destOrd="0" presId="urn:microsoft.com/office/officeart/2005/8/layout/orgChart1"/>
    <dgm:cxn modelId="{A3C3694B-2069-6544-B01B-C68BAA33EAC9}" srcId="{C49CCD62-0EB8-8645-8373-96472B6C4235}" destId="{B02DF495-A66D-0B47-A562-1751B066E68B}" srcOrd="3" destOrd="0" parTransId="{2C52B98F-C30A-824E-B461-7B6C58B14E6F}" sibTransId="{4F5F6A03-CFB1-074D-9D52-006AE96C8401}"/>
    <dgm:cxn modelId="{D6A00F4E-6E1C-2748-882B-C9DB22344035}" srcId="{C49CCD62-0EB8-8645-8373-96472B6C4235}" destId="{4039BC8B-B2C1-2241-99B8-B775288E57CF}" srcOrd="4" destOrd="0" parTransId="{DAE3D980-FD76-7046-8E10-ECCAC5CA41BF}" sibTransId="{80D92B9A-B22D-FE42-B8CE-414DF8B547C1}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FE90DE51-E265-E54E-93DC-88BF5C03CC8B}" type="presOf" srcId="{86D44276-19CF-A74F-81F0-80076AFD522C}" destId="{77F5D99A-7970-5545-BB99-CEEE58867384}" srcOrd="0" destOrd="0" presId="urn:microsoft.com/office/officeart/2005/8/layout/orgChart1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68355E82-FFC1-4140-85D3-734A0471B3FF}" type="presOf" srcId="{07E34D72-A24B-B146-B99C-750B9A3AEDEC}" destId="{6EEE7550-8898-4D43-A2C1-5AA4CCBDCA8D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58B61193-58BF-1C4E-8F5E-08618C4919F4}" type="presOf" srcId="{EA6953C4-4FCA-B447-A8A2-D9E37CCA50A8}" destId="{5EC6748A-1F82-5246-A78D-4A5B476F4C36}" srcOrd="0" destOrd="0" presId="urn:microsoft.com/office/officeart/2005/8/layout/orgChart1"/>
    <dgm:cxn modelId="{F666D59B-2DBB-AE4C-9939-81A7E620D98A}" srcId="{C49CCD62-0EB8-8645-8373-96472B6C4235}" destId="{69E5AEC8-7218-A545-A6B7-1FB25A0FDEE1}" srcOrd="1" destOrd="0" parTransId="{EA6953C4-4FCA-B447-A8A2-D9E37CCA50A8}" sibTransId="{CF3752CB-99CA-FD46-9ED7-A342109AB85D}"/>
    <dgm:cxn modelId="{90032FA0-5789-0F4C-B6C6-D9B1ECEF9296}" type="presOf" srcId="{A479D898-0397-4746-9744-D592CEFB67EA}" destId="{74D1460D-1A2F-924D-B762-49FC7064E43E}" srcOrd="0" destOrd="0" presId="urn:microsoft.com/office/officeart/2005/8/layout/orgChart1"/>
    <dgm:cxn modelId="{C943B5A7-8190-6046-BF55-36973ADB26BF}" type="presOf" srcId="{0DD4689B-3987-7943-A742-5A36D86D8EF5}" destId="{4257BC03-7173-7D40-9AEE-3B15BE882DDC}" srcOrd="0" destOrd="0" presId="urn:microsoft.com/office/officeart/2005/8/layout/orgChart1"/>
    <dgm:cxn modelId="{BD6BDBBC-FAE8-0D47-9638-2ABA2C3B0E63}" srcId="{C49CCD62-0EB8-8645-8373-96472B6C4235}" destId="{7E75D5AD-3D06-A14F-BA08-8673C2D4BB02}" srcOrd="6" destOrd="0" parTransId="{A479D898-0397-4746-9744-D592CEFB67EA}" sibTransId="{F4C075D4-53FA-0344-8D4D-D3B2F422DCD2}"/>
    <dgm:cxn modelId="{83521EBE-C192-5D41-BECA-1EB8E2A75A99}" type="presOf" srcId="{B02DF495-A66D-0B47-A562-1751B066E68B}" destId="{4FE632BB-9DC9-A842-8941-65F4D5FA0F9F}" srcOrd="1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88D690CD-8825-4B48-A0EA-7F627B1DF0D7}" type="presOf" srcId="{7E75D5AD-3D06-A14F-BA08-8673C2D4BB02}" destId="{20FC9B83-EACA-A840-9341-70141B80F7C0}" srcOrd="1" destOrd="0" presId="urn:microsoft.com/office/officeart/2005/8/layout/orgChart1"/>
    <dgm:cxn modelId="{26D655DE-425B-D041-9188-30020E2D439B}" type="presOf" srcId="{2C52B98F-C30A-824E-B461-7B6C58B14E6F}" destId="{C9F682C9-3CCD-5846-93A5-B17D62C154E4}" srcOrd="0" destOrd="0" presId="urn:microsoft.com/office/officeart/2005/8/layout/orgChart1"/>
    <dgm:cxn modelId="{0B77FADF-BBEB-6049-8F7D-696EB00DE3D0}" type="presOf" srcId="{B02DF495-A66D-0B47-A562-1751B066E68B}" destId="{72FF5760-5777-F349-BB34-1C6BAAF7D10F}" srcOrd="0" destOrd="0" presId="urn:microsoft.com/office/officeart/2005/8/layout/orgChart1"/>
    <dgm:cxn modelId="{226F3AE4-5761-8D45-B445-947A8B7CC12B}" type="presOf" srcId="{69E5AEC8-7218-A545-A6B7-1FB25A0FDEE1}" destId="{F5EFF9FB-CE19-1144-A27C-207FBF292DAF}" srcOrd="0" destOrd="0" presId="urn:microsoft.com/office/officeart/2005/8/layout/orgChart1"/>
    <dgm:cxn modelId="{88B062E5-9860-AA4F-94B2-D13286466919}" type="presOf" srcId="{4039BC8B-B2C1-2241-99B8-B775288E57CF}" destId="{A5B05E0A-E0A1-F041-B9D9-131FB1EAE8A7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806715F3-DF53-5640-94E9-8F69EDD80203}" srcId="{C49CCD62-0EB8-8645-8373-96472B6C4235}" destId="{07E34D72-A24B-B146-B99C-750B9A3AEDEC}" srcOrd="5" destOrd="0" parTransId="{572ED6BD-8476-7F48-A620-35EB53A886AF}" sibTransId="{6690DAE7-FCEF-1144-A49C-477271BF30C5}"/>
    <dgm:cxn modelId="{7C931DF5-7229-414A-8C1E-241F4FACCD7D}" srcId="{C49CCD62-0EB8-8645-8373-96472B6C4235}" destId="{1CD2F704-BCD5-DA40-A9E4-68E912339BF0}" srcOrd="2" destOrd="0" parTransId="{0DD4689B-3987-7943-A742-5A36D86D8EF5}" sibTransId="{0A1DE21C-6612-2642-AD59-54BB26FBBA3B}"/>
    <dgm:cxn modelId="{4AA6A8F7-B91F-514B-A510-7A0C3FD8CC75}" type="presOf" srcId="{86D44276-19CF-A74F-81F0-80076AFD522C}" destId="{E65A454C-2AEB-D34C-ACC3-BF9760F1E7A8}" srcOrd="1" destOrd="0" presId="urn:microsoft.com/office/officeart/2005/8/layout/orgChart1"/>
    <dgm:cxn modelId="{75BB05FB-C22F-064B-A5CF-6BFA68F2A178}" type="presOf" srcId="{DAE3D980-FD76-7046-8E10-ECCAC5CA41BF}" destId="{79E49D5B-A4B5-3143-89BD-3AC9909DACBC}" srcOrd="0" destOrd="0" presId="urn:microsoft.com/office/officeart/2005/8/layout/orgChart1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9B6E2873-D515-6045-AF3B-5D24ADBD9DF1}" type="presParOf" srcId="{ADC7A12B-A9A3-2741-8771-28006BACA21E}" destId="{84F191D9-BC2D-8442-897C-D288D1376C8E}" srcOrd="0" destOrd="0" presId="urn:microsoft.com/office/officeart/2005/8/layout/orgChart1"/>
    <dgm:cxn modelId="{E6953339-336C-EC44-A27E-D79F198D6156}" type="presParOf" srcId="{ADC7A12B-A9A3-2741-8771-28006BACA21E}" destId="{124959E1-A1B4-B04A-B3EF-AEA04A4F0FD4}" srcOrd="1" destOrd="0" presId="urn:microsoft.com/office/officeart/2005/8/layout/orgChart1"/>
    <dgm:cxn modelId="{861A88ED-D179-3144-A5D2-2CA4BD3B498B}" type="presParOf" srcId="{124959E1-A1B4-B04A-B3EF-AEA04A4F0FD4}" destId="{E9155853-DC0D-7B44-A451-E721C32BBCAB}" srcOrd="0" destOrd="0" presId="urn:microsoft.com/office/officeart/2005/8/layout/orgChart1"/>
    <dgm:cxn modelId="{2DA0FE96-4737-DB4A-9980-52797AAC62FE}" type="presParOf" srcId="{E9155853-DC0D-7B44-A451-E721C32BBCAB}" destId="{77F5D99A-7970-5545-BB99-CEEE58867384}" srcOrd="0" destOrd="0" presId="urn:microsoft.com/office/officeart/2005/8/layout/orgChart1"/>
    <dgm:cxn modelId="{8BCBF3A2-8340-BD4E-A935-8230A931E480}" type="presParOf" srcId="{E9155853-DC0D-7B44-A451-E721C32BBCAB}" destId="{E65A454C-2AEB-D34C-ACC3-BF9760F1E7A8}" srcOrd="1" destOrd="0" presId="urn:microsoft.com/office/officeart/2005/8/layout/orgChart1"/>
    <dgm:cxn modelId="{E0C05DF6-3CD1-BB43-BBA6-0119C95EEC26}" type="presParOf" srcId="{124959E1-A1B4-B04A-B3EF-AEA04A4F0FD4}" destId="{6CDF2F0C-E911-8942-B65F-4DF499DFCD8E}" srcOrd="1" destOrd="0" presId="urn:microsoft.com/office/officeart/2005/8/layout/orgChart1"/>
    <dgm:cxn modelId="{FA7BA524-551E-B644-A7D8-9D53AA3F178C}" type="presParOf" srcId="{124959E1-A1B4-B04A-B3EF-AEA04A4F0FD4}" destId="{C8D31022-6DA6-E34A-9352-A85A2EFE9F64}" srcOrd="2" destOrd="0" presId="urn:microsoft.com/office/officeart/2005/8/layout/orgChart1"/>
    <dgm:cxn modelId="{1AEF6AF2-E6B5-FE49-B10C-F29E8DBC0274}" type="presParOf" srcId="{ADC7A12B-A9A3-2741-8771-28006BACA21E}" destId="{5EC6748A-1F82-5246-A78D-4A5B476F4C36}" srcOrd="2" destOrd="0" presId="urn:microsoft.com/office/officeart/2005/8/layout/orgChart1"/>
    <dgm:cxn modelId="{ADBD631E-E2DB-0748-B548-E844EB57CA34}" type="presParOf" srcId="{ADC7A12B-A9A3-2741-8771-28006BACA21E}" destId="{922A0581-81E8-7F44-A9F6-5C0027EA4A3D}" srcOrd="3" destOrd="0" presId="urn:microsoft.com/office/officeart/2005/8/layout/orgChart1"/>
    <dgm:cxn modelId="{BED1DBE2-DE6E-8248-BC91-77799C48E258}" type="presParOf" srcId="{922A0581-81E8-7F44-A9F6-5C0027EA4A3D}" destId="{407A3DE3-1C55-A749-97CB-54176D4F2882}" srcOrd="0" destOrd="0" presId="urn:microsoft.com/office/officeart/2005/8/layout/orgChart1"/>
    <dgm:cxn modelId="{BCD69AC2-0ECD-5F4A-A609-389428B8D665}" type="presParOf" srcId="{407A3DE3-1C55-A749-97CB-54176D4F2882}" destId="{F5EFF9FB-CE19-1144-A27C-207FBF292DAF}" srcOrd="0" destOrd="0" presId="urn:microsoft.com/office/officeart/2005/8/layout/orgChart1"/>
    <dgm:cxn modelId="{A48FEF4E-6724-B740-80F9-5ADAD6699F7F}" type="presParOf" srcId="{407A3DE3-1C55-A749-97CB-54176D4F2882}" destId="{733D727E-8BC3-8343-9480-E90882830201}" srcOrd="1" destOrd="0" presId="urn:microsoft.com/office/officeart/2005/8/layout/orgChart1"/>
    <dgm:cxn modelId="{1C0A3549-2B3C-2544-A1AD-69E1B99D7057}" type="presParOf" srcId="{922A0581-81E8-7F44-A9F6-5C0027EA4A3D}" destId="{C43618F0-6511-3F4C-9246-9417C6A114CE}" srcOrd="1" destOrd="0" presId="urn:microsoft.com/office/officeart/2005/8/layout/orgChart1"/>
    <dgm:cxn modelId="{B2A87022-C7AB-A14E-917E-B08AB169E133}" type="presParOf" srcId="{922A0581-81E8-7F44-A9F6-5C0027EA4A3D}" destId="{FAA28D60-EE7E-A34F-AEF3-E0AADC954BCF}" srcOrd="2" destOrd="0" presId="urn:microsoft.com/office/officeart/2005/8/layout/orgChart1"/>
    <dgm:cxn modelId="{6D1A74AC-D88D-AC4A-97EC-AF2FE488F829}" type="presParOf" srcId="{ADC7A12B-A9A3-2741-8771-28006BACA21E}" destId="{4257BC03-7173-7D40-9AEE-3B15BE882DDC}" srcOrd="4" destOrd="0" presId="urn:microsoft.com/office/officeart/2005/8/layout/orgChart1"/>
    <dgm:cxn modelId="{C91DE3E8-B3C1-9F4C-9E53-E97B7638A6A0}" type="presParOf" srcId="{ADC7A12B-A9A3-2741-8771-28006BACA21E}" destId="{356B55C0-9C9E-7A4D-872C-D26E0A3705C3}" srcOrd="5" destOrd="0" presId="urn:microsoft.com/office/officeart/2005/8/layout/orgChart1"/>
    <dgm:cxn modelId="{A5FD9068-523F-734B-86AB-54E4700F0614}" type="presParOf" srcId="{356B55C0-9C9E-7A4D-872C-D26E0A3705C3}" destId="{5616B860-AFE3-E844-B67C-BB42781FEC87}" srcOrd="0" destOrd="0" presId="urn:microsoft.com/office/officeart/2005/8/layout/orgChart1"/>
    <dgm:cxn modelId="{2D84E7EA-BE77-EE42-BBCC-080CC3A317CA}" type="presParOf" srcId="{5616B860-AFE3-E844-B67C-BB42781FEC87}" destId="{1ECC1DAC-0F2E-1549-89CA-ECC430C9F637}" srcOrd="0" destOrd="0" presId="urn:microsoft.com/office/officeart/2005/8/layout/orgChart1"/>
    <dgm:cxn modelId="{7837BA59-BB7A-BF41-AC2B-177E1EE37F0F}" type="presParOf" srcId="{5616B860-AFE3-E844-B67C-BB42781FEC87}" destId="{71EDCDA3-BF5C-FA4B-AF9D-EF08306A2CB6}" srcOrd="1" destOrd="0" presId="urn:microsoft.com/office/officeart/2005/8/layout/orgChart1"/>
    <dgm:cxn modelId="{6C60E226-CE57-2C40-9243-2D2FDAFD3B7E}" type="presParOf" srcId="{356B55C0-9C9E-7A4D-872C-D26E0A3705C3}" destId="{6BAB16E6-E6F7-6848-A888-D77E4939C938}" srcOrd="1" destOrd="0" presId="urn:microsoft.com/office/officeart/2005/8/layout/orgChart1"/>
    <dgm:cxn modelId="{BF79F983-B21A-0D49-B244-680FAADEECFE}" type="presParOf" srcId="{356B55C0-9C9E-7A4D-872C-D26E0A3705C3}" destId="{40656232-BB55-DC4B-8F79-A0D8ECBE289A}" srcOrd="2" destOrd="0" presId="urn:microsoft.com/office/officeart/2005/8/layout/orgChart1"/>
    <dgm:cxn modelId="{C4359B00-26A7-1044-B3FA-B3F8E99DF44F}" type="presParOf" srcId="{ADC7A12B-A9A3-2741-8771-28006BACA21E}" destId="{C9F682C9-3CCD-5846-93A5-B17D62C154E4}" srcOrd="6" destOrd="0" presId="urn:microsoft.com/office/officeart/2005/8/layout/orgChart1"/>
    <dgm:cxn modelId="{D12D3988-3FA2-8F4E-A56E-0C9ACD57C021}" type="presParOf" srcId="{ADC7A12B-A9A3-2741-8771-28006BACA21E}" destId="{3BEC6F66-E37E-3848-97FA-CAE4997FF0E5}" srcOrd="7" destOrd="0" presId="urn:microsoft.com/office/officeart/2005/8/layout/orgChart1"/>
    <dgm:cxn modelId="{2BDB41FE-682D-B046-8854-A03948405B82}" type="presParOf" srcId="{3BEC6F66-E37E-3848-97FA-CAE4997FF0E5}" destId="{32883B29-5A00-C041-ACC1-A85D3D39FAAE}" srcOrd="0" destOrd="0" presId="urn:microsoft.com/office/officeart/2005/8/layout/orgChart1"/>
    <dgm:cxn modelId="{E6DFED16-2E32-504D-B701-71ECE0358E84}" type="presParOf" srcId="{32883B29-5A00-C041-ACC1-A85D3D39FAAE}" destId="{72FF5760-5777-F349-BB34-1C6BAAF7D10F}" srcOrd="0" destOrd="0" presId="urn:microsoft.com/office/officeart/2005/8/layout/orgChart1"/>
    <dgm:cxn modelId="{8A350F30-0952-0C47-B6FD-BB1346FAB491}" type="presParOf" srcId="{32883B29-5A00-C041-ACC1-A85D3D39FAAE}" destId="{4FE632BB-9DC9-A842-8941-65F4D5FA0F9F}" srcOrd="1" destOrd="0" presId="urn:microsoft.com/office/officeart/2005/8/layout/orgChart1"/>
    <dgm:cxn modelId="{EB69F731-8182-6E45-A584-DF5BCE89F050}" type="presParOf" srcId="{3BEC6F66-E37E-3848-97FA-CAE4997FF0E5}" destId="{627F87AF-99B2-0140-B65C-1AB6D7270D2E}" srcOrd="1" destOrd="0" presId="urn:microsoft.com/office/officeart/2005/8/layout/orgChart1"/>
    <dgm:cxn modelId="{611C5A18-5122-BE49-808C-2E80838B4020}" type="presParOf" srcId="{3BEC6F66-E37E-3848-97FA-CAE4997FF0E5}" destId="{1E9AB794-1804-774F-AECA-E90BCA427940}" srcOrd="2" destOrd="0" presId="urn:microsoft.com/office/officeart/2005/8/layout/orgChart1"/>
    <dgm:cxn modelId="{C7ABECEC-B5A4-214E-8065-7BF009204250}" type="presParOf" srcId="{ADC7A12B-A9A3-2741-8771-28006BACA21E}" destId="{79E49D5B-A4B5-3143-89BD-3AC9909DACBC}" srcOrd="8" destOrd="0" presId="urn:microsoft.com/office/officeart/2005/8/layout/orgChart1"/>
    <dgm:cxn modelId="{C3EC8941-40D5-904A-82AF-F33F3B095489}" type="presParOf" srcId="{ADC7A12B-A9A3-2741-8771-28006BACA21E}" destId="{A89DDF0C-03A6-6E4C-8BD0-A359251BA324}" srcOrd="9" destOrd="0" presId="urn:microsoft.com/office/officeart/2005/8/layout/orgChart1"/>
    <dgm:cxn modelId="{05D9B10A-DE10-F944-9DBF-075555469B8C}" type="presParOf" srcId="{A89DDF0C-03A6-6E4C-8BD0-A359251BA324}" destId="{72264EEB-F932-6441-B632-088DD51E00A6}" srcOrd="0" destOrd="0" presId="urn:microsoft.com/office/officeart/2005/8/layout/orgChart1"/>
    <dgm:cxn modelId="{7DBF3889-868E-B74D-A5EA-6658FE1B2A08}" type="presParOf" srcId="{72264EEB-F932-6441-B632-088DD51E00A6}" destId="{B24424B3-9E9D-F74E-B18A-3EFAC85EFA70}" srcOrd="0" destOrd="0" presId="urn:microsoft.com/office/officeart/2005/8/layout/orgChart1"/>
    <dgm:cxn modelId="{89EA8829-B6C4-154E-9055-BCEC2038DCC8}" type="presParOf" srcId="{72264EEB-F932-6441-B632-088DD51E00A6}" destId="{A5B05E0A-E0A1-F041-B9D9-131FB1EAE8A7}" srcOrd="1" destOrd="0" presId="urn:microsoft.com/office/officeart/2005/8/layout/orgChart1"/>
    <dgm:cxn modelId="{8EF1D25E-BF10-0F45-9AA2-AF433C116A38}" type="presParOf" srcId="{A89DDF0C-03A6-6E4C-8BD0-A359251BA324}" destId="{8F81BF9A-F8FE-CD48-9898-66704F512CBB}" srcOrd="1" destOrd="0" presId="urn:microsoft.com/office/officeart/2005/8/layout/orgChart1"/>
    <dgm:cxn modelId="{1362E207-E9FF-354B-A8F1-202D78312E7E}" type="presParOf" srcId="{A89DDF0C-03A6-6E4C-8BD0-A359251BA324}" destId="{DD1A695A-8C14-2042-AE93-0384D07E6B6B}" srcOrd="2" destOrd="0" presId="urn:microsoft.com/office/officeart/2005/8/layout/orgChart1"/>
    <dgm:cxn modelId="{95042F40-E41B-4247-B57C-971BF43D2095}" type="presParOf" srcId="{ADC7A12B-A9A3-2741-8771-28006BACA21E}" destId="{C06DE8A7-A0CB-B346-850A-0A8FD38B6F01}" srcOrd="10" destOrd="0" presId="urn:microsoft.com/office/officeart/2005/8/layout/orgChart1"/>
    <dgm:cxn modelId="{50D7736F-EEF1-7C42-A8F4-3BB32122ADBD}" type="presParOf" srcId="{ADC7A12B-A9A3-2741-8771-28006BACA21E}" destId="{A645B19E-96A8-9E49-9D6E-5BCF4D60722C}" srcOrd="11" destOrd="0" presId="urn:microsoft.com/office/officeart/2005/8/layout/orgChart1"/>
    <dgm:cxn modelId="{19C07143-C1FD-F349-AE7B-8D5FE84E73EE}" type="presParOf" srcId="{A645B19E-96A8-9E49-9D6E-5BCF4D60722C}" destId="{FF7BD50D-FFCC-4A44-815C-F56123E4F2F3}" srcOrd="0" destOrd="0" presId="urn:microsoft.com/office/officeart/2005/8/layout/orgChart1"/>
    <dgm:cxn modelId="{26D73719-EFE2-BA49-9839-1DD91764F824}" type="presParOf" srcId="{FF7BD50D-FFCC-4A44-815C-F56123E4F2F3}" destId="{6EEE7550-8898-4D43-A2C1-5AA4CCBDCA8D}" srcOrd="0" destOrd="0" presId="urn:microsoft.com/office/officeart/2005/8/layout/orgChart1"/>
    <dgm:cxn modelId="{DC8E5744-089E-5E4D-91E1-043C222F9AAE}" type="presParOf" srcId="{FF7BD50D-FFCC-4A44-815C-F56123E4F2F3}" destId="{0ACA2206-12B8-B94C-9506-7A364B139870}" srcOrd="1" destOrd="0" presId="urn:microsoft.com/office/officeart/2005/8/layout/orgChart1"/>
    <dgm:cxn modelId="{452A0BBD-FD37-F64F-8446-4494932114A5}" type="presParOf" srcId="{A645B19E-96A8-9E49-9D6E-5BCF4D60722C}" destId="{6785F9A2-F4A3-BB4C-9101-B8A0E3C3AD9C}" srcOrd="1" destOrd="0" presId="urn:microsoft.com/office/officeart/2005/8/layout/orgChart1"/>
    <dgm:cxn modelId="{7D7D1D2E-7B72-4B49-A1B8-ED6C59A211CB}" type="presParOf" srcId="{A645B19E-96A8-9E49-9D6E-5BCF4D60722C}" destId="{3808DE37-9238-E847-89DE-9F9D7AE19989}" srcOrd="2" destOrd="0" presId="urn:microsoft.com/office/officeart/2005/8/layout/orgChart1"/>
    <dgm:cxn modelId="{DF6B5CE0-6380-A84C-AB7F-13A31BE81586}" type="presParOf" srcId="{ADC7A12B-A9A3-2741-8771-28006BACA21E}" destId="{74D1460D-1A2F-924D-B762-49FC7064E43E}" srcOrd="12" destOrd="0" presId="urn:microsoft.com/office/officeart/2005/8/layout/orgChart1"/>
    <dgm:cxn modelId="{4789AEC7-50B5-FB48-822F-8BCAF1CAA444}" type="presParOf" srcId="{ADC7A12B-A9A3-2741-8771-28006BACA21E}" destId="{23FFDFF5-BD4A-BB41-BDB2-D542AA119D6B}" srcOrd="13" destOrd="0" presId="urn:microsoft.com/office/officeart/2005/8/layout/orgChart1"/>
    <dgm:cxn modelId="{73FC4A8E-317A-6A44-BB29-AC84B589D0E8}" type="presParOf" srcId="{23FFDFF5-BD4A-BB41-BDB2-D542AA119D6B}" destId="{44C86E87-409A-EC4B-8CD0-B016FE808B20}" srcOrd="0" destOrd="0" presId="urn:microsoft.com/office/officeart/2005/8/layout/orgChart1"/>
    <dgm:cxn modelId="{7263C565-C0D3-B349-8ACE-D1696570255A}" type="presParOf" srcId="{44C86E87-409A-EC4B-8CD0-B016FE808B20}" destId="{8693253F-6DD1-7C47-A5B0-29D7837546FC}" srcOrd="0" destOrd="0" presId="urn:microsoft.com/office/officeart/2005/8/layout/orgChart1"/>
    <dgm:cxn modelId="{5BD762E2-E04A-2044-B70D-3A460949DA9C}" type="presParOf" srcId="{44C86E87-409A-EC4B-8CD0-B016FE808B20}" destId="{20FC9B83-EACA-A840-9341-70141B80F7C0}" srcOrd="1" destOrd="0" presId="urn:microsoft.com/office/officeart/2005/8/layout/orgChart1"/>
    <dgm:cxn modelId="{FD683AEE-63FC-F84C-8068-8C2DEF8F870C}" type="presParOf" srcId="{23FFDFF5-BD4A-BB41-BDB2-D542AA119D6B}" destId="{4BA8062F-0927-2146-A705-B6F0662627ED}" srcOrd="1" destOrd="0" presId="urn:microsoft.com/office/officeart/2005/8/layout/orgChart1"/>
    <dgm:cxn modelId="{1030715B-17E7-CD44-B281-F07972160F34}" type="presParOf" srcId="{23FFDFF5-BD4A-BB41-BDB2-D542AA119D6B}" destId="{66B68ADE-0076-9144-B57A-163DC177FA9B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Operations Officer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C1A0FD8D-D7B7-3E45-BB5B-A08488DD9314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Operations Strategy &amp; Execution</a:t>
          </a:r>
        </a:p>
      </dgm:t>
    </dgm:pt>
    <dgm:pt modelId="{1C58E6DC-BD21-5B44-ABF7-F0C1F7614702}" type="parTrans" cxnId="{5600DAA5-BFF2-E24F-A835-D439E9C68A4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2D70CAE6-E062-FC48-B1D5-68986C435935}" type="sibTrans" cxnId="{5600DAA5-BFF2-E24F-A835-D439E9C68A43}">
      <dgm:prSet/>
      <dgm:spPr/>
      <dgm:t>
        <a:bodyPr/>
        <a:lstStyle/>
        <a:p>
          <a:endParaRPr lang="en-GB"/>
        </a:p>
      </dgm:t>
    </dgm:pt>
    <dgm:pt modelId="{A9F0B38D-1900-E24E-94B9-C77B5F3D0AB9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Process Optimization</a:t>
          </a:r>
        </a:p>
      </dgm:t>
    </dgm:pt>
    <dgm:pt modelId="{EED0090E-F5BB-B444-B3FA-9ADA2551A07E}" type="parTrans" cxnId="{8E9DF8AC-FB06-314E-A262-23F14A713CC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EB677A8E-2ECA-2642-B090-4C8CD09997D0}" type="sibTrans" cxnId="{8E9DF8AC-FB06-314E-A262-23F14A713CC7}">
      <dgm:prSet/>
      <dgm:spPr/>
      <dgm:t>
        <a:bodyPr/>
        <a:lstStyle/>
        <a:p>
          <a:endParaRPr lang="en-GB"/>
        </a:p>
      </dgm:t>
    </dgm:pt>
    <dgm:pt modelId="{16FA6457-22B8-0740-8DE7-0596E25A756D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Technology Delivery Oversight</a:t>
          </a:r>
        </a:p>
      </dgm:t>
    </dgm:pt>
    <dgm:pt modelId="{24DD3CA6-0C7D-A747-8DA5-15BA5B2E1CA6}" type="parTrans" cxnId="{3ABE88D2-818E-9446-BADC-A4D2B15D0AC1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8517AE96-0115-334B-90B5-B3176C876FB8}" type="sibTrans" cxnId="{3ABE88D2-818E-9446-BADC-A4D2B15D0AC1}">
      <dgm:prSet/>
      <dgm:spPr/>
      <dgm:t>
        <a:bodyPr/>
        <a:lstStyle/>
        <a:p>
          <a:endParaRPr lang="en-GB"/>
        </a:p>
      </dgm:t>
    </dgm:pt>
    <dgm:pt modelId="{A3AE2800-A3F8-2248-800E-23AE93C56DEE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Cross-Functional Coordination</a:t>
          </a:r>
        </a:p>
      </dgm:t>
    </dgm:pt>
    <dgm:pt modelId="{17D0BA72-93D1-A44E-979A-9AACD88EC629}" type="parTrans" cxnId="{794AF7C0-C895-CA45-97C0-2FE8F97E272B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45D7A162-4AEF-D24F-9C80-412044369B13}" type="sibTrans" cxnId="{794AF7C0-C895-CA45-97C0-2FE8F97E272B}">
      <dgm:prSet/>
      <dgm:spPr/>
      <dgm:t>
        <a:bodyPr/>
        <a:lstStyle/>
        <a:p>
          <a:endParaRPr lang="en-GB"/>
        </a:p>
      </dgm:t>
    </dgm:pt>
    <dgm:pt modelId="{C85CCD8A-1900-1B4E-91BC-9889EBED604E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Metric &amp; Performance Monitoring</a:t>
          </a:r>
        </a:p>
      </dgm:t>
    </dgm:pt>
    <dgm:pt modelId="{04E6A806-49AF-E84E-BBA6-D45656ED9A5E}" type="parTrans" cxnId="{C238AB8A-4A5A-2240-809D-513CAF076067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endParaRPr lang="en-GB" sz="1400"/>
        </a:p>
      </dgm:t>
    </dgm:pt>
    <dgm:pt modelId="{4FD1A8B2-3001-4141-8646-06AA7917D120}" type="sibTrans" cxnId="{C238AB8A-4A5A-2240-809D-513CAF076067}">
      <dgm:prSet/>
      <dgm:spPr/>
      <dgm:t>
        <a:bodyPr/>
        <a:lstStyle/>
        <a:p>
          <a:endParaRPr lang="en-GB"/>
        </a:p>
      </dgm:t>
    </dgm:pt>
    <dgm:pt modelId="{0F8CECFE-3404-8044-96AF-BFB9372C393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 &amp; Compliance Management</a:t>
          </a:r>
        </a:p>
      </dgm:t>
    </dgm:pt>
    <dgm:pt modelId="{711B848A-EAAE-C344-82CE-8A7D22A27040}" type="parTrans" cxnId="{30402B70-95A1-3848-8742-5EE0E6FA7F97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endParaRPr lang="en-GB" sz="1400"/>
        </a:p>
      </dgm:t>
    </dgm:pt>
    <dgm:pt modelId="{A65F036C-5A66-3548-AD94-ED2A52760775}" type="sibTrans" cxnId="{30402B70-95A1-3848-8742-5EE0E6FA7F97}">
      <dgm:prSet/>
      <dgm:spPr/>
      <dgm:t>
        <a:bodyPr/>
        <a:lstStyle/>
        <a:p>
          <a:endParaRPr lang="en-GB"/>
        </a:p>
      </dgm:t>
    </dgm:pt>
    <dgm:pt modelId="{EF109BF4-5FED-D643-962B-89C105276C1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Vendor &amp; Partner Management</a:t>
          </a:r>
        </a:p>
      </dgm:t>
    </dgm:pt>
    <dgm:pt modelId="{ABAC874B-624E-F344-8871-48EF0C4C973D}" type="parTrans" cxnId="{6E0DA92A-1267-754E-8FD0-1972EEF0854E}">
      <dgm:prSet/>
      <dgm:spPr/>
      <dgm:t>
        <a:bodyPr/>
        <a:lstStyle/>
        <a:p>
          <a:endParaRPr lang="en-GB"/>
        </a:p>
      </dgm:t>
    </dgm:pt>
    <dgm:pt modelId="{98A78655-C90E-504D-BB21-B91033A52612}" type="sibTrans" cxnId="{6E0DA92A-1267-754E-8FD0-1972EEF0854E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FB55D5CC-465B-F242-BD63-2FF227E113D0}" type="pres">
      <dgm:prSet presAssocID="{1C58E6DC-BD21-5B44-ABF7-F0C1F7614702}" presName="Name35" presStyleLbl="parChTrans1D3" presStyleIdx="0" presStyleCnt="7"/>
      <dgm:spPr/>
    </dgm:pt>
    <dgm:pt modelId="{47218C52-FF9B-FA40-917C-80AB5617B67F}" type="pres">
      <dgm:prSet presAssocID="{C1A0FD8D-D7B7-3E45-BB5B-A08488DD9314}" presName="hierRoot2" presStyleCnt="0">
        <dgm:presLayoutVars>
          <dgm:hierBranch/>
        </dgm:presLayoutVars>
      </dgm:prSet>
      <dgm:spPr/>
    </dgm:pt>
    <dgm:pt modelId="{0D4DA728-949C-254F-A0B1-0E8ED2AEB6A6}" type="pres">
      <dgm:prSet presAssocID="{C1A0FD8D-D7B7-3E45-BB5B-A08488DD9314}" presName="rootComposite" presStyleCnt="0"/>
      <dgm:spPr/>
    </dgm:pt>
    <dgm:pt modelId="{AF96E8C7-0D60-7F46-A635-5D3DEB9C1418}" type="pres">
      <dgm:prSet presAssocID="{C1A0FD8D-D7B7-3E45-BB5B-A08488DD9314}" presName="rootText" presStyleLbl="node3" presStyleIdx="0" presStyleCnt="7">
        <dgm:presLayoutVars>
          <dgm:chPref val="3"/>
        </dgm:presLayoutVars>
      </dgm:prSet>
      <dgm:spPr/>
    </dgm:pt>
    <dgm:pt modelId="{B20A3FC2-D985-E647-BFAB-59AE9AA82A17}" type="pres">
      <dgm:prSet presAssocID="{C1A0FD8D-D7B7-3E45-BB5B-A08488DD9314}" presName="rootConnector" presStyleLbl="node3" presStyleIdx="0" presStyleCnt="7"/>
      <dgm:spPr/>
    </dgm:pt>
    <dgm:pt modelId="{C1F9D03D-087B-2443-84EE-7604540B14F7}" type="pres">
      <dgm:prSet presAssocID="{C1A0FD8D-D7B7-3E45-BB5B-A08488DD9314}" presName="hierChild4" presStyleCnt="0"/>
      <dgm:spPr/>
    </dgm:pt>
    <dgm:pt modelId="{2727EABB-5836-B648-A704-4427163A4260}" type="pres">
      <dgm:prSet presAssocID="{C1A0FD8D-D7B7-3E45-BB5B-A08488DD9314}" presName="hierChild5" presStyleCnt="0"/>
      <dgm:spPr/>
    </dgm:pt>
    <dgm:pt modelId="{55C0FC81-1FAA-0D40-99EF-94FBB1EF7851}" type="pres">
      <dgm:prSet presAssocID="{EED0090E-F5BB-B444-B3FA-9ADA2551A07E}" presName="Name35" presStyleLbl="parChTrans1D3" presStyleIdx="1" presStyleCnt="7"/>
      <dgm:spPr/>
    </dgm:pt>
    <dgm:pt modelId="{7D64AF63-1E7A-194F-BB9B-B53F985BD020}" type="pres">
      <dgm:prSet presAssocID="{A9F0B38D-1900-E24E-94B9-C77B5F3D0AB9}" presName="hierRoot2" presStyleCnt="0">
        <dgm:presLayoutVars>
          <dgm:hierBranch/>
        </dgm:presLayoutVars>
      </dgm:prSet>
      <dgm:spPr/>
    </dgm:pt>
    <dgm:pt modelId="{8BD2222B-9CA1-5C4D-80B5-02F557D10D4F}" type="pres">
      <dgm:prSet presAssocID="{A9F0B38D-1900-E24E-94B9-C77B5F3D0AB9}" presName="rootComposite" presStyleCnt="0"/>
      <dgm:spPr/>
    </dgm:pt>
    <dgm:pt modelId="{93551EB6-3480-A44E-96BC-CFEA8870CD7A}" type="pres">
      <dgm:prSet presAssocID="{A9F0B38D-1900-E24E-94B9-C77B5F3D0AB9}" presName="rootText" presStyleLbl="node3" presStyleIdx="1" presStyleCnt="7">
        <dgm:presLayoutVars>
          <dgm:chPref val="3"/>
        </dgm:presLayoutVars>
      </dgm:prSet>
      <dgm:spPr/>
    </dgm:pt>
    <dgm:pt modelId="{F8E49C00-4A56-3D4F-854B-742AE15344B7}" type="pres">
      <dgm:prSet presAssocID="{A9F0B38D-1900-E24E-94B9-C77B5F3D0AB9}" presName="rootConnector" presStyleLbl="node3" presStyleIdx="1" presStyleCnt="7"/>
      <dgm:spPr/>
    </dgm:pt>
    <dgm:pt modelId="{F71C50E7-5924-2743-839A-F6D68154FC96}" type="pres">
      <dgm:prSet presAssocID="{A9F0B38D-1900-E24E-94B9-C77B5F3D0AB9}" presName="hierChild4" presStyleCnt="0"/>
      <dgm:spPr/>
    </dgm:pt>
    <dgm:pt modelId="{755CDB2A-57D4-6245-A260-638AB6423C68}" type="pres">
      <dgm:prSet presAssocID="{A9F0B38D-1900-E24E-94B9-C77B5F3D0AB9}" presName="hierChild5" presStyleCnt="0"/>
      <dgm:spPr/>
    </dgm:pt>
    <dgm:pt modelId="{EFEFE090-0C5D-8548-8543-FEBC445F361E}" type="pres">
      <dgm:prSet presAssocID="{ABAC874B-624E-F344-8871-48EF0C4C973D}" presName="Name35" presStyleLbl="parChTrans1D3" presStyleIdx="2" presStyleCnt="7"/>
      <dgm:spPr/>
    </dgm:pt>
    <dgm:pt modelId="{6D8DD97E-7FD3-4E45-AEC3-D4C50BF455B3}" type="pres">
      <dgm:prSet presAssocID="{EF109BF4-5FED-D643-962B-89C105276C15}" presName="hierRoot2" presStyleCnt="0">
        <dgm:presLayoutVars>
          <dgm:hierBranch val="init"/>
        </dgm:presLayoutVars>
      </dgm:prSet>
      <dgm:spPr/>
    </dgm:pt>
    <dgm:pt modelId="{318A0921-07E8-584E-8E59-626C7B7CE605}" type="pres">
      <dgm:prSet presAssocID="{EF109BF4-5FED-D643-962B-89C105276C15}" presName="rootComposite" presStyleCnt="0"/>
      <dgm:spPr/>
    </dgm:pt>
    <dgm:pt modelId="{A1C15829-4664-F24C-9F3E-A022A93D4826}" type="pres">
      <dgm:prSet presAssocID="{EF109BF4-5FED-D643-962B-89C105276C15}" presName="rootText" presStyleLbl="node3" presStyleIdx="2" presStyleCnt="7">
        <dgm:presLayoutVars>
          <dgm:chPref val="3"/>
        </dgm:presLayoutVars>
      </dgm:prSet>
      <dgm:spPr>
        <a:xfrm>
          <a:off x="10223296" y="3567752"/>
          <a:ext cx="1407749" cy="703874"/>
        </a:xfrm>
        <a:prstGeom prst="rect">
          <a:avLst/>
        </a:prstGeom>
      </dgm:spPr>
    </dgm:pt>
    <dgm:pt modelId="{D41DFCED-1843-8444-8E2C-D03BD952BC9F}" type="pres">
      <dgm:prSet presAssocID="{EF109BF4-5FED-D643-962B-89C105276C15}" presName="rootConnector" presStyleLbl="node3" presStyleIdx="2" presStyleCnt="7"/>
      <dgm:spPr/>
    </dgm:pt>
    <dgm:pt modelId="{F417E542-0F74-E24F-9B1B-8C8A4A4723BB}" type="pres">
      <dgm:prSet presAssocID="{EF109BF4-5FED-D643-962B-89C105276C15}" presName="hierChild4" presStyleCnt="0"/>
      <dgm:spPr/>
    </dgm:pt>
    <dgm:pt modelId="{16B840AD-3704-0E4E-8D73-94A6972F7A85}" type="pres">
      <dgm:prSet presAssocID="{EF109BF4-5FED-D643-962B-89C105276C15}" presName="hierChild5" presStyleCnt="0"/>
      <dgm:spPr/>
    </dgm:pt>
    <dgm:pt modelId="{42CB711D-8EF9-8549-B4A9-49107175D9AB}" type="pres">
      <dgm:prSet presAssocID="{17D0BA72-93D1-A44E-979A-9AACD88EC629}" presName="Name35" presStyleLbl="parChTrans1D3" presStyleIdx="3" presStyleCnt="7"/>
      <dgm:spPr/>
    </dgm:pt>
    <dgm:pt modelId="{ECED8106-BBDD-7E4D-8362-9504CBB887A1}" type="pres">
      <dgm:prSet presAssocID="{A3AE2800-A3F8-2248-800E-23AE93C56DEE}" presName="hierRoot2" presStyleCnt="0">
        <dgm:presLayoutVars>
          <dgm:hierBranch/>
        </dgm:presLayoutVars>
      </dgm:prSet>
      <dgm:spPr/>
    </dgm:pt>
    <dgm:pt modelId="{C4A2C6F1-21D4-7F49-8B7E-BC0135283912}" type="pres">
      <dgm:prSet presAssocID="{A3AE2800-A3F8-2248-800E-23AE93C56DEE}" presName="rootComposite" presStyleCnt="0"/>
      <dgm:spPr/>
    </dgm:pt>
    <dgm:pt modelId="{6D3E8884-15A4-E84B-A398-77A639345F39}" type="pres">
      <dgm:prSet presAssocID="{A3AE2800-A3F8-2248-800E-23AE93C56DEE}" presName="rootText" presStyleLbl="node3" presStyleIdx="3" presStyleCnt="7">
        <dgm:presLayoutVars>
          <dgm:chPref val="3"/>
        </dgm:presLayoutVars>
      </dgm:prSet>
      <dgm:spPr/>
    </dgm:pt>
    <dgm:pt modelId="{1B8F5A67-9A41-E94D-AB0A-3306617A1304}" type="pres">
      <dgm:prSet presAssocID="{A3AE2800-A3F8-2248-800E-23AE93C56DEE}" presName="rootConnector" presStyleLbl="node3" presStyleIdx="3" presStyleCnt="7"/>
      <dgm:spPr/>
    </dgm:pt>
    <dgm:pt modelId="{A4AD45D5-3D61-354B-B865-D11B30345B5D}" type="pres">
      <dgm:prSet presAssocID="{A3AE2800-A3F8-2248-800E-23AE93C56DEE}" presName="hierChild4" presStyleCnt="0"/>
      <dgm:spPr/>
    </dgm:pt>
    <dgm:pt modelId="{03275D02-EC21-2F49-95B6-0D105F32C9BF}" type="pres">
      <dgm:prSet presAssocID="{A3AE2800-A3F8-2248-800E-23AE93C56DEE}" presName="hierChild5" presStyleCnt="0"/>
      <dgm:spPr/>
    </dgm:pt>
    <dgm:pt modelId="{FCD550A0-9A61-2A40-8337-3700D0947EF0}" type="pres">
      <dgm:prSet presAssocID="{24DD3CA6-0C7D-A747-8DA5-15BA5B2E1CA6}" presName="Name35" presStyleLbl="parChTrans1D3" presStyleIdx="4" presStyleCnt="7"/>
      <dgm:spPr/>
    </dgm:pt>
    <dgm:pt modelId="{BEFA396A-CBC7-BE4E-BF19-947F247283C2}" type="pres">
      <dgm:prSet presAssocID="{16FA6457-22B8-0740-8DE7-0596E25A756D}" presName="hierRoot2" presStyleCnt="0">
        <dgm:presLayoutVars>
          <dgm:hierBranch/>
        </dgm:presLayoutVars>
      </dgm:prSet>
      <dgm:spPr/>
    </dgm:pt>
    <dgm:pt modelId="{BB11F7E0-706F-9042-A32F-F27F879E2F84}" type="pres">
      <dgm:prSet presAssocID="{16FA6457-22B8-0740-8DE7-0596E25A756D}" presName="rootComposite" presStyleCnt="0"/>
      <dgm:spPr/>
    </dgm:pt>
    <dgm:pt modelId="{F4EA1E8A-73ED-3D48-BC47-323249167205}" type="pres">
      <dgm:prSet presAssocID="{16FA6457-22B8-0740-8DE7-0596E25A756D}" presName="rootText" presStyleLbl="node3" presStyleIdx="4" presStyleCnt="7">
        <dgm:presLayoutVars>
          <dgm:chPref val="3"/>
        </dgm:presLayoutVars>
      </dgm:prSet>
      <dgm:spPr/>
    </dgm:pt>
    <dgm:pt modelId="{EC6A275C-3E7F-9948-B26D-0376B2969FA2}" type="pres">
      <dgm:prSet presAssocID="{16FA6457-22B8-0740-8DE7-0596E25A756D}" presName="rootConnector" presStyleLbl="node3" presStyleIdx="4" presStyleCnt="7"/>
      <dgm:spPr/>
    </dgm:pt>
    <dgm:pt modelId="{432F1EA6-06D8-BA41-AAEA-F8D600C4CE37}" type="pres">
      <dgm:prSet presAssocID="{16FA6457-22B8-0740-8DE7-0596E25A756D}" presName="hierChild4" presStyleCnt="0"/>
      <dgm:spPr/>
    </dgm:pt>
    <dgm:pt modelId="{0947D03B-66EE-1D47-B187-D0A0E4C3B878}" type="pres">
      <dgm:prSet presAssocID="{16FA6457-22B8-0740-8DE7-0596E25A756D}" presName="hierChild5" presStyleCnt="0"/>
      <dgm:spPr/>
    </dgm:pt>
    <dgm:pt modelId="{6FDB5F73-0E06-3840-B786-8C6E749D2CAF}" type="pres">
      <dgm:prSet presAssocID="{04E6A806-49AF-E84E-BBA6-D45656ED9A5E}" presName="Name35" presStyleLbl="parChTrans1D3" presStyleIdx="5" presStyleCnt="7"/>
      <dgm:spPr>
        <a:xfrm>
          <a:off x="5817040" y="3345157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2993260" y="173163"/>
              </a:lnTo>
              <a:lnTo>
                <a:pt x="2993260" y="346327"/>
              </a:lnTo>
            </a:path>
          </a:pathLst>
        </a:custGeom>
      </dgm:spPr>
    </dgm:pt>
    <dgm:pt modelId="{70198CB6-8643-FF4C-97AB-8CAD8ED90243}" type="pres">
      <dgm:prSet presAssocID="{C85CCD8A-1900-1B4E-91BC-9889EBED604E}" presName="hierRoot2" presStyleCnt="0">
        <dgm:presLayoutVars>
          <dgm:hierBranch val="init"/>
        </dgm:presLayoutVars>
      </dgm:prSet>
      <dgm:spPr/>
    </dgm:pt>
    <dgm:pt modelId="{89DEB24D-4ED2-C347-AB26-1C0D8161FCED}" type="pres">
      <dgm:prSet presAssocID="{C85CCD8A-1900-1B4E-91BC-9889EBED604E}" presName="rootComposite" presStyleCnt="0"/>
      <dgm:spPr/>
    </dgm:pt>
    <dgm:pt modelId="{7F082520-0A8C-C648-9F1C-AAF808C762EF}" type="pres">
      <dgm:prSet presAssocID="{C85CCD8A-1900-1B4E-91BC-9889EBED604E}" presName="rootText" presStyleLbl="node3" presStyleIdx="5" presStyleCnt="7">
        <dgm:presLayoutVars>
          <dgm:chPref val="3"/>
        </dgm:presLayoutVars>
      </dgm:prSet>
      <dgm:spPr>
        <a:xfrm>
          <a:off x="7985711" y="3691484"/>
          <a:ext cx="1649179" cy="824589"/>
        </a:xfrm>
        <a:prstGeom prst="rect">
          <a:avLst/>
        </a:prstGeom>
      </dgm:spPr>
    </dgm:pt>
    <dgm:pt modelId="{D0A029F9-1D6E-2147-81B3-F1CA78B6341F}" type="pres">
      <dgm:prSet presAssocID="{C85CCD8A-1900-1B4E-91BC-9889EBED604E}" presName="rootConnector" presStyleLbl="node3" presStyleIdx="5" presStyleCnt="7"/>
      <dgm:spPr/>
    </dgm:pt>
    <dgm:pt modelId="{A7D1E425-89EB-4C4B-ACF5-BCBF48D596CB}" type="pres">
      <dgm:prSet presAssocID="{C85CCD8A-1900-1B4E-91BC-9889EBED604E}" presName="hierChild4" presStyleCnt="0"/>
      <dgm:spPr/>
    </dgm:pt>
    <dgm:pt modelId="{E2EDCD62-9476-864E-BA59-8C7AC80BD1ED}" type="pres">
      <dgm:prSet presAssocID="{C85CCD8A-1900-1B4E-91BC-9889EBED604E}" presName="hierChild5" presStyleCnt="0"/>
      <dgm:spPr/>
    </dgm:pt>
    <dgm:pt modelId="{EB918B7E-0ECF-F843-BF87-32A2B13292F7}" type="pres">
      <dgm:prSet presAssocID="{711B848A-EAAE-C344-82CE-8A7D22A27040}" presName="Name35" presStyleLbl="parChTrans1D3" presStyleIdx="6" presStyleCnt="7"/>
      <dgm:spPr>
        <a:xfrm>
          <a:off x="5817040" y="3345157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4988767" y="173163"/>
              </a:lnTo>
              <a:lnTo>
                <a:pt x="4988767" y="346327"/>
              </a:lnTo>
            </a:path>
          </a:pathLst>
        </a:custGeom>
      </dgm:spPr>
    </dgm:pt>
    <dgm:pt modelId="{78F177BD-3825-E246-A5E8-98B12A0B2D63}" type="pres">
      <dgm:prSet presAssocID="{0F8CECFE-3404-8044-96AF-BFB9372C393C}" presName="hierRoot2" presStyleCnt="0">
        <dgm:presLayoutVars>
          <dgm:hierBranch val="init"/>
        </dgm:presLayoutVars>
      </dgm:prSet>
      <dgm:spPr/>
    </dgm:pt>
    <dgm:pt modelId="{C6D3459A-E328-1E46-830E-8752B2DEC22B}" type="pres">
      <dgm:prSet presAssocID="{0F8CECFE-3404-8044-96AF-BFB9372C393C}" presName="rootComposite" presStyleCnt="0"/>
      <dgm:spPr/>
    </dgm:pt>
    <dgm:pt modelId="{34C40779-DA8B-ED4D-828C-03BA85BF1EBE}" type="pres">
      <dgm:prSet presAssocID="{0F8CECFE-3404-8044-96AF-BFB9372C393C}" presName="rootText" presStyleLbl="node3" presStyleIdx="6" presStyleCnt="7">
        <dgm:presLayoutVars>
          <dgm:chPref val="3"/>
        </dgm:presLayoutVars>
      </dgm:prSet>
      <dgm:spPr>
        <a:xfrm>
          <a:off x="9981219" y="3691484"/>
          <a:ext cx="1649179" cy="824589"/>
        </a:xfrm>
        <a:prstGeom prst="rect">
          <a:avLst/>
        </a:prstGeom>
      </dgm:spPr>
    </dgm:pt>
    <dgm:pt modelId="{44099B65-E9F7-0048-9D76-C559B988923B}" type="pres">
      <dgm:prSet presAssocID="{0F8CECFE-3404-8044-96AF-BFB9372C393C}" presName="rootConnector" presStyleLbl="node3" presStyleIdx="6" presStyleCnt="7"/>
      <dgm:spPr/>
    </dgm:pt>
    <dgm:pt modelId="{611CC208-2F14-D540-A5C2-8ECAD881273A}" type="pres">
      <dgm:prSet presAssocID="{0F8CECFE-3404-8044-96AF-BFB9372C393C}" presName="hierChild4" presStyleCnt="0"/>
      <dgm:spPr/>
    </dgm:pt>
    <dgm:pt modelId="{6FF293BE-D42C-044A-95BD-EFE00726979F}" type="pres">
      <dgm:prSet presAssocID="{0F8CECFE-3404-8044-96AF-BFB9372C393C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1D082307-2477-8746-91BE-81FD94B0386B}" type="presOf" srcId="{EF109BF4-5FED-D643-962B-89C105276C15}" destId="{A1C15829-4664-F24C-9F3E-A022A93D4826}" srcOrd="0" destOrd="0" presId="urn:microsoft.com/office/officeart/2005/8/layout/orgChart1"/>
    <dgm:cxn modelId="{CE3CD60E-9BDC-9A4C-A7B7-3FECBBC8E161}" type="presOf" srcId="{A9F0B38D-1900-E24E-94B9-C77B5F3D0AB9}" destId="{F8E49C00-4A56-3D4F-854B-742AE15344B7}" srcOrd="1" destOrd="0" presId="urn:microsoft.com/office/officeart/2005/8/layout/orgChart1"/>
    <dgm:cxn modelId="{7FBBEA10-3A1E-DF48-98F8-5D751E1D7464}" type="presOf" srcId="{C49CCD62-0EB8-8645-8373-96472B6C4235}" destId="{99B2C32E-1ACA-D845-8227-A2545D046D5D}" srcOrd="0" destOrd="0" presId="urn:microsoft.com/office/officeart/2005/8/layout/orgChart1"/>
    <dgm:cxn modelId="{6E0DA92A-1267-754E-8FD0-1972EEF0854E}" srcId="{C49CCD62-0EB8-8645-8373-96472B6C4235}" destId="{EF109BF4-5FED-D643-962B-89C105276C15}" srcOrd="2" destOrd="0" parTransId="{ABAC874B-624E-F344-8871-48EF0C4C973D}" sibTransId="{98A78655-C90E-504D-BB21-B91033A52612}"/>
    <dgm:cxn modelId="{38D8202C-3B7C-3F44-88DD-39F9802C2B75}" type="presOf" srcId="{EF109BF4-5FED-D643-962B-89C105276C15}" destId="{D41DFCED-1843-8444-8E2C-D03BD952BC9F}" srcOrd="1" destOrd="0" presId="urn:microsoft.com/office/officeart/2005/8/layout/orgChart1"/>
    <dgm:cxn modelId="{242F633E-6E3C-7E43-BF2C-73778A1DB585}" type="presOf" srcId="{C49CCD62-0EB8-8645-8373-96472B6C4235}" destId="{B6080F30-0673-0A46-AC3F-D991EF15F8C0}" srcOrd="1" destOrd="0" presId="urn:microsoft.com/office/officeart/2005/8/layout/orgChart1"/>
    <dgm:cxn modelId="{BFF78A5C-43C7-8D4B-9E8A-7D3213AE3FDA}" type="presOf" srcId="{24DD3CA6-0C7D-A747-8DA5-15BA5B2E1CA6}" destId="{FCD550A0-9A61-2A40-8337-3700D0947EF0}" srcOrd="0" destOrd="0" presId="urn:microsoft.com/office/officeart/2005/8/layout/orgChart1"/>
    <dgm:cxn modelId="{86A75F45-60F7-4241-A35B-DB436FAB0B93}" type="presOf" srcId="{C85CCD8A-1900-1B4E-91BC-9889EBED604E}" destId="{D0A029F9-1D6E-2147-81B3-F1CA78B6341F}" srcOrd="1" destOrd="0" presId="urn:microsoft.com/office/officeart/2005/8/layout/orgChart1"/>
    <dgm:cxn modelId="{1545FB49-DE6D-6C4B-B7E7-2D1C13C2E809}" type="presOf" srcId="{EED0090E-F5BB-B444-B3FA-9ADA2551A07E}" destId="{55C0FC81-1FAA-0D40-99EF-94FBB1EF7851}" srcOrd="0" destOrd="0" presId="urn:microsoft.com/office/officeart/2005/8/layout/orgChart1"/>
    <dgm:cxn modelId="{A915414B-9C9F-9144-AF75-9E342B53F3C5}" type="presOf" srcId="{54AAB238-EC17-114E-BA83-BA62415A491B}" destId="{2C1E1E79-11FD-8543-9506-2B9AD165DF3E}" srcOrd="0" destOrd="0" presId="urn:microsoft.com/office/officeart/2005/8/layout/orgChart1"/>
    <dgm:cxn modelId="{937DA06B-25E8-C248-8411-BFD53CC2F50A}" type="presOf" srcId="{04E6A806-49AF-E84E-BBA6-D45656ED9A5E}" destId="{6FDB5F73-0E06-3840-B786-8C6E749D2CAF}" srcOrd="0" destOrd="0" presId="urn:microsoft.com/office/officeart/2005/8/layout/orgChart1"/>
    <dgm:cxn modelId="{BF88F84E-7DA9-4D4E-879F-01B0994D9412}" type="presOf" srcId="{16FA6457-22B8-0740-8DE7-0596E25A756D}" destId="{EC6A275C-3E7F-9948-B26D-0376B2969FA2}" srcOrd="1" destOrd="0" presId="urn:microsoft.com/office/officeart/2005/8/layout/orgChart1"/>
    <dgm:cxn modelId="{F70B574F-E5EE-D74C-A9CC-248F3D099D11}" type="presOf" srcId="{66E6E319-5CF3-46CB-8937-186ED130592B}" destId="{F2195423-66FB-401F-8FE0-6694B3AA07AD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30402B70-95A1-3848-8742-5EE0E6FA7F97}" srcId="{C49CCD62-0EB8-8645-8373-96472B6C4235}" destId="{0F8CECFE-3404-8044-96AF-BFB9372C393C}" srcOrd="6" destOrd="0" parTransId="{711B848A-EAAE-C344-82CE-8A7D22A27040}" sibTransId="{A65F036C-5A66-3548-AD94-ED2A52760775}"/>
    <dgm:cxn modelId="{4901D252-691D-2144-8492-608C4076F2D7}" type="presOf" srcId="{A3AE2800-A3F8-2248-800E-23AE93C56DEE}" destId="{6D3E8884-15A4-E84B-A398-77A639345F39}" srcOrd="0" destOrd="0" presId="urn:microsoft.com/office/officeart/2005/8/layout/orgChart1"/>
    <dgm:cxn modelId="{3A6E4C59-05A7-2F4F-9BC1-5C103A8BBB7C}" type="presOf" srcId="{C1A0FD8D-D7B7-3E45-BB5B-A08488DD9314}" destId="{B20A3FC2-D985-E647-BFAB-59AE9AA82A17}" srcOrd="1" destOrd="0" presId="urn:microsoft.com/office/officeart/2005/8/layout/orgChart1"/>
    <dgm:cxn modelId="{5DCC4683-4949-484F-AD63-FC658CB3A1F1}" type="presOf" srcId="{ABAC874B-624E-F344-8871-48EF0C4C973D}" destId="{EFEFE090-0C5D-8548-8543-FEBC445F361E}" srcOrd="0" destOrd="0" presId="urn:microsoft.com/office/officeart/2005/8/layout/orgChart1"/>
    <dgm:cxn modelId="{E5F28584-8280-4E46-8A04-8C0CA040B92A}" type="presOf" srcId="{C85CCD8A-1900-1B4E-91BC-9889EBED604E}" destId="{7F082520-0A8C-C648-9F1C-AAF808C762EF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C238AB8A-4A5A-2240-809D-513CAF076067}" srcId="{C49CCD62-0EB8-8645-8373-96472B6C4235}" destId="{C85CCD8A-1900-1B4E-91BC-9889EBED604E}" srcOrd="5" destOrd="0" parTransId="{04E6A806-49AF-E84E-BBA6-D45656ED9A5E}" sibTransId="{4FD1A8B2-3001-4141-8646-06AA7917D120}"/>
    <dgm:cxn modelId="{A492D293-FB08-6C44-9FFA-4393CAE990F5}" type="presOf" srcId="{1C58E6DC-BD21-5B44-ABF7-F0C1F7614702}" destId="{FB55D5CC-465B-F242-BD63-2FF227E113D0}" srcOrd="0" destOrd="0" presId="urn:microsoft.com/office/officeart/2005/8/layout/orgChart1"/>
    <dgm:cxn modelId="{582CC095-46F3-7747-A2CF-E9C951B6A0D3}" type="presOf" srcId="{16FA6457-22B8-0740-8DE7-0596E25A756D}" destId="{F4EA1E8A-73ED-3D48-BC47-323249167205}" srcOrd="0" destOrd="0" presId="urn:microsoft.com/office/officeart/2005/8/layout/orgChart1"/>
    <dgm:cxn modelId="{10249B9D-774C-2840-B26D-AE9329E1E04D}" type="presOf" srcId="{A3AE2800-A3F8-2248-800E-23AE93C56DEE}" destId="{1B8F5A67-9A41-E94D-AB0A-3306617A1304}" srcOrd="1" destOrd="0" presId="urn:microsoft.com/office/officeart/2005/8/layout/orgChart1"/>
    <dgm:cxn modelId="{5600DAA5-BFF2-E24F-A835-D439E9C68A43}" srcId="{C49CCD62-0EB8-8645-8373-96472B6C4235}" destId="{C1A0FD8D-D7B7-3E45-BB5B-A08488DD9314}" srcOrd="0" destOrd="0" parTransId="{1C58E6DC-BD21-5B44-ABF7-F0C1F7614702}" sibTransId="{2D70CAE6-E062-FC48-B1D5-68986C435935}"/>
    <dgm:cxn modelId="{8E9DF8AC-FB06-314E-A262-23F14A713CC7}" srcId="{C49CCD62-0EB8-8645-8373-96472B6C4235}" destId="{A9F0B38D-1900-E24E-94B9-C77B5F3D0AB9}" srcOrd="1" destOrd="0" parTransId="{EED0090E-F5BB-B444-B3FA-9ADA2551A07E}" sibTransId="{EB677A8E-2ECA-2642-B090-4C8CD09997D0}"/>
    <dgm:cxn modelId="{4A6703AF-3BB2-7746-8A5F-B4D7AAEBB27D}" type="presOf" srcId="{A9F0B38D-1900-E24E-94B9-C77B5F3D0AB9}" destId="{93551EB6-3480-A44E-96BC-CFEA8870CD7A}" srcOrd="0" destOrd="0" presId="urn:microsoft.com/office/officeart/2005/8/layout/orgChart1"/>
    <dgm:cxn modelId="{CCDB92B8-8E7E-C04F-B4F1-6ACB046960F4}" type="presOf" srcId="{17D0BA72-93D1-A44E-979A-9AACD88EC629}" destId="{42CB711D-8EF9-8549-B4A9-49107175D9AB}" srcOrd="0" destOrd="0" presId="urn:microsoft.com/office/officeart/2005/8/layout/orgChart1"/>
    <dgm:cxn modelId="{A07AE3C0-FA44-1F43-B6E7-244CB73246C4}" type="presOf" srcId="{C1A0FD8D-D7B7-3E45-BB5B-A08488DD9314}" destId="{AF96E8C7-0D60-7F46-A635-5D3DEB9C1418}" srcOrd="0" destOrd="0" presId="urn:microsoft.com/office/officeart/2005/8/layout/orgChart1"/>
    <dgm:cxn modelId="{794AF7C0-C895-CA45-97C0-2FE8F97E272B}" srcId="{C49CCD62-0EB8-8645-8373-96472B6C4235}" destId="{A3AE2800-A3F8-2248-800E-23AE93C56DEE}" srcOrd="3" destOrd="0" parTransId="{17D0BA72-93D1-A44E-979A-9AACD88EC629}" sibTransId="{45D7A162-4AEF-D24F-9C80-412044369B13}"/>
    <dgm:cxn modelId="{A970B4C6-DF61-1F48-A3E4-91B5E00A1B68}" type="presOf" srcId="{711B848A-EAAE-C344-82CE-8A7D22A27040}" destId="{EB918B7E-0ECF-F843-BF87-32A2B13292F7}" srcOrd="0" destOrd="0" presId="urn:microsoft.com/office/officeart/2005/8/layout/orgChart1"/>
    <dgm:cxn modelId="{3ABE88D2-818E-9446-BADC-A4D2B15D0AC1}" srcId="{C49CCD62-0EB8-8645-8373-96472B6C4235}" destId="{16FA6457-22B8-0740-8DE7-0596E25A756D}" srcOrd="4" destOrd="0" parTransId="{24DD3CA6-0C7D-A747-8DA5-15BA5B2E1CA6}" sibTransId="{8517AE96-0115-334B-90B5-B3176C876FB8}"/>
    <dgm:cxn modelId="{86F101D3-160F-6F40-862D-90A49A66DE37}" type="presOf" srcId="{0F8CECFE-3404-8044-96AF-BFB9372C393C}" destId="{44099B65-E9F7-0048-9D76-C559B988923B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7FE30DF5-3B4F-5747-AA78-083F64178F22}" type="presOf" srcId="{66E6E319-5CF3-46CB-8937-186ED130592B}" destId="{571598D2-4E78-4139-8778-98389672B5C5}" srcOrd="1" destOrd="0" presId="urn:microsoft.com/office/officeart/2005/8/layout/orgChart1"/>
    <dgm:cxn modelId="{A46A24FC-811E-854E-AE0F-91D8DA8F2F8F}" type="presOf" srcId="{0F8CECFE-3404-8044-96AF-BFB9372C393C}" destId="{34C40779-DA8B-ED4D-828C-03BA85BF1EBE}" srcOrd="0" destOrd="0" presId="urn:microsoft.com/office/officeart/2005/8/layout/orgChart1"/>
    <dgm:cxn modelId="{68218078-8CFA-5E4F-BDE9-148CED294052}" type="presParOf" srcId="{22A5DD9F-7D63-4893-8C80-F705374407E3}" destId="{3E2B7D9F-E475-486D-888B-57FD04AF1D3D}" srcOrd="0" destOrd="0" presId="urn:microsoft.com/office/officeart/2005/8/layout/orgChart1"/>
    <dgm:cxn modelId="{F3022A8C-E2D5-7848-845E-877BBB6255A7}" type="presParOf" srcId="{3E2B7D9F-E475-486D-888B-57FD04AF1D3D}" destId="{1C81DBF1-C2FF-4756-A446-CD8A69EFBF60}" srcOrd="0" destOrd="0" presId="urn:microsoft.com/office/officeart/2005/8/layout/orgChart1"/>
    <dgm:cxn modelId="{0CF9ED31-2ABB-1E41-8787-96D4E0C5E09B}" type="presParOf" srcId="{1C81DBF1-C2FF-4756-A446-CD8A69EFBF60}" destId="{F2195423-66FB-401F-8FE0-6694B3AA07AD}" srcOrd="0" destOrd="0" presId="urn:microsoft.com/office/officeart/2005/8/layout/orgChart1"/>
    <dgm:cxn modelId="{9379EDEC-6551-7840-BE65-DB1127421A9F}" type="presParOf" srcId="{1C81DBF1-C2FF-4756-A446-CD8A69EFBF60}" destId="{571598D2-4E78-4139-8778-98389672B5C5}" srcOrd="1" destOrd="0" presId="urn:microsoft.com/office/officeart/2005/8/layout/orgChart1"/>
    <dgm:cxn modelId="{1C55D1C1-4C73-994B-AD0F-0297B7A73920}" type="presParOf" srcId="{3E2B7D9F-E475-486D-888B-57FD04AF1D3D}" destId="{216E33F2-2703-4E0B-97D7-11F3ACBAEE15}" srcOrd="1" destOrd="0" presId="urn:microsoft.com/office/officeart/2005/8/layout/orgChart1"/>
    <dgm:cxn modelId="{C56E49E5-F156-2A49-9484-2B71DF26AABF}" type="presParOf" srcId="{216E33F2-2703-4E0B-97D7-11F3ACBAEE15}" destId="{2C1E1E79-11FD-8543-9506-2B9AD165DF3E}" srcOrd="0" destOrd="0" presId="urn:microsoft.com/office/officeart/2005/8/layout/orgChart1"/>
    <dgm:cxn modelId="{49C47221-D6C9-BB44-80B4-AFB27487B4F1}" type="presParOf" srcId="{216E33F2-2703-4E0B-97D7-11F3ACBAEE15}" destId="{420228AE-2F26-1A41-8E7B-08AF14F298BE}" srcOrd="1" destOrd="0" presId="urn:microsoft.com/office/officeart/2005/8/layout/orgChart1"/>
    <dgm:cxn modelId="{E0F4BA25-7F90-DE40-8AB8-7228A321A0C3}" type="presParOf" srcId="{420228AE-2F26-1A41-8E7B-08AF14F298BE}" destId="{1E5A72DF-841D-6248-8B98-CA1E967AF91A}" srcOrd="0" destOrd="0" presId="urn:microsoft.com/office/officeart/2005/8/layout/orgChart1"/>
    <dgm:cxn modelId="{5040B7DB-5E03-A841-91CD-B72A83792AD2}" type="presParOf" srcId="{1E5A72DF-841D-6248-8B98-CA1E967AF91A}" destId="{99B2C32E-1ACA-D845-8227-A2545D046D5D}" srcOrd="0" destOrd="0" presId="urn:microsoft.com/office/officeart/2005/8/layout/orgChart1"/>
    <dgm:cxn modelId="{FE73E6A2-A74D-AE45-B4B6-45BC280F1466}" type="presParOf" srcId="{1E5A72DF-841D-6248-8B98-CA1E967AF91A}" destId="{B6080F30-0673-0A46-AC3F-D991EF15F8C0}" srcOrd="1" destOrd="0" presId="urn:microsoft.com/office/officeart/2005/8/layout/orgChart1"/>
    <dgm:cxn modelId="{BF71A69C-3D2F-844F-B895-334A4B587077}" type="presParOf" srcId="{420228AE-2F26-1A41-8E7B-08AF14F298BE}" destId="{ADC7A12B-A9A3-2741-8771-28006BACA21E}" srcOrd="1" destOrd="0" presId="urn:microsoft.com/office/officeart/2005/8/layout/orgChart1"/>
    <dgm:cxn modelId="{E3FF8AAE-8AB5-3340-8898-810EF863EDF6}" type="presParOf" srcId="{ADC7A12B-A9A3-2741-8771-28006BACA21E}" destId="{FB55D5CC-465B-F242-BD63-2FF227E113D0}" srcOrd="0" destOrd="0" presId="urn:microsoft.com/office/officeart/2005/8/layout/orgChart1"/>
    <dgm:cxn modelId="{512DF32A-4C31-6048-9730-CBD8CA507DDC}" type="presParOf" srcId="{ADC7A12B-A9A3-2741-8771-28006BACA21E}" destId="{47218C52-FF9B-FA40-917C-80AB5617B67F}" srcOrd="1" destOrd="0" presId="urn:microsoft.com/office/officeart/2005/8/layout/orgChart1"/>
    <dgm:cxn modelId="{63AA7E7B-247F-1B46-897D-C26F77F14EBE}" type="presParOf" srcId="{47218C52-FF9B-FA40-917C-80AB5617B67F}" destId="{0D4DA728-949C-254F-A0B1-0E8ED2AEB6A6}" srcOrd="0" destOrd="0" presId="urn:microsoft.com/office/officeart/2005/8/layout/orgChart1"/>
    <dgm:cxn modelId="{061BF0BE-3443-E749-818B-B9B4263AF0DD}" type="presParOf" srcId="{0D4DA728-949C-254F-A0B1-0E8ED2AEB6A6}" destId="{AF96E8C7-0D60-7F46-A635-5D3DEB9C1418}" srcOrd="0" destOrd="0" presId="urn:microsoft.com/office/officeart/2005/8/layout/orgChart1"/>
    <dgm:cxn modelId="{42A58C69-2B79-C045-93B0-D5219200FBC1}" type="presParOf" srcId="{0D4DA728-949C-254F-A0B1-0E8ED2AEB6A6}" destId="{B20A3FC2-D985-E647-BFAB-59AE9AA82A17}" srcOrd="1" destOrd="0" presId="urn:microsoft.com/office/officeart/2005/8/layout/orgChart1"/>
    <dgm:cxn modelId="{34E63365-22FF-4241-B2CB-9C6A848499FB}" type="presParOf" srcId="{47218C52-FF9B-FA40-917C-80AB5617B67F}" destId="{C1F9D03D-087B-2443-84EE-7604540B14F7}" srcOrd="1" destOrd="0" presId="urn:microsoft.com/office/officeart/2005/8/layout/orgChart1"/>
    <dgm:cxn modelId="{6ADE827A-8C32-A449-8F9D-5A9B9DDB9B70}" type="presParOf" srcId="{47218C52-FF9B-FA40-917C-80AB5617B67F}" destId="{2727EABB-5836-B648-A704-4427163A4260}" srcOrd="2" destOrd="0" presId="urn:microsoft.com/office/officeart/2005/8/layout/orgChart1"/>
    <dgm:cxn modelId="{D835BF9F-50CC-0448-8812-CBC77D2180AF}" type="presParOf" srcId="{ADC7A12B-A9A3-2741-8771-28006BACA21E}" destId="{55C0FC81-1FAA-0D40-99EF-94FBB1EF7851}" srcOrd="2" destOrd="0" presId="urn:microsoft.com/office/officeart/2005/8/layout/orgChart1"/>
    <dgm:cxn modelId="{804E3D61-0E89-EC41-86FF-832E7748E196}" type="presParOf" srcId="{ADC7A12B-A9A3-2741-8771-28006BACA21E}" destId="{7D64AF63-1E7A-194F-BB9B-B53F985BD020}" srcOrd="3" destOrd="0" presId="urn:microsoft.com/office/officeart/2005/8/layout/orgChart1"/>
    <dgm:cxn modelId="{88063B6D-9E54-5E47-B9DE-90F5ABCF3E0A}" type="presParOf" srcId="{7D64AF63-1E7A-194F-BB9B-B53F985BD020}" destId="{8BD2222B-9CA1-5C4D-80B5-02F557D10D4F}" srcOrd="0" destOrd="0" presId="urn:microsoft.com/office/officeart/2005/8/layout/orgChart1"/>
    <dgm:cxn modelId="{A94501A6-E419-4D4E-9B98-888D0BFF946B}" type="presParOf" srcId="{8BD2222B-9CA1-5C4D-80B5-02F557D10D4F}" destId="{93551EB6-3480-A44E-96BC-CFEA8870CD7A}" srcOrd="0" destOrd="0" presId="urn:microsoft.com/office/officeart/2005/8/layout/orgChart1"/>
    <dgm:cxn modelId="{84DD7829-3477-D841-93B2-EC5B2D7D6DD4}" type="presParOf" srcId="{8BD2222B-9CA1-5C4D-80B5-02F557D10D4F}" destId="{F8E49C00-4A56-3D4F-854B-742AE15344B7}" srcOrd="1" destOrd="0" presId="urn:microsoft.com/office/officeart/2005/8/layout/orgChart1"/>
    <dgm:cxn modelId="{F615E24E-0D63-174E-901C-FB1A1F3830FA}" type="presParOf" srcId="{7D64AF63-1E7A-194F-BB9B-B53F985BD020}" destId="{F71C50E7-5924-2743-839A-F6D68154FC96}" srcOrd="1" destOrd="0" presId="urn:microsoft.com/office/officeart/2005/8/layout/orgChart1"/>
    <dgm:cxn modelId="{D823809D-A45F-7E47-A7D3-895FDCCC0DDB}" type="presParOf" srcId="{7D64AF63-1E7A-194F-BB9B-B53F985BD020}" destId="{755CDB2A-57D4-6245-A260-638AB6423C68}" srcOrd="2" destOrd="0" presId="urn:microsoft.com/office/officeart/2005/8/layout/orgChart1"/>
    <dgm:cxn modelId="{03CE0149-D36F-3649-82AC-A25789A8A714}" type="presParOf" srcId="{ADC7A12B-A9A3-2741-8771-28006BACA21E}" destId="{EFEFE090-0C5D-8548-8543-FEBC445F361E}" srcOrd="4" destOrd="0" presId="urn:microsoft.com/office/officeart/2005/8/layout/orgChart1"/>
    <dgm:cxn modelId="{379ABC44-BFB4-1145-9AF8-EDF27B52C206}" type="presParOf" srcId="{ADC7A12B-A9A3-2741-8771-28006BACA21E}" destId="{6D8DD97E-7FD3-4E45-AEC3-D4C50BF455B3}" srcOrd="5" destOrd="0" presId="urn:microsoft.com/office/officeart/2005/8/layout/orgChart1"/>
    <dgm:cxn modelId="{15FE1DA3-8C38-7544-9DF4-856B8D9845FC}" type="presParOf" srcId="{6D8DD97E-7FD3-4E45-AEC3-D4C50BF455B3}" destId="{318A0921-07E8-584E-8E59-626C7B7CE605}" srcOrd="0" destOrd="0" presId="urn:microsoft.com/office/officeart/2005/8/layout/orgChart1"/>
    <dgm:cxn modelId="{0C0946A3-D43C-ED49-8D76-7CB26E1BB00C}" type="presParOf" srcId="{318A0921-07E8-584E-8E59-626C7B7CE605}" destId="{A1C15829-4664-F24C-9F3E-A022A93D4826}" srcOrd="0" destOrd="0" presId="urn:microsoft.com/office/officeart/2005/8/layout/orgChart1"/>
    <dgm:cxn modelId="{DACEDC32-DF27-F14B-AE50-AC0AAE7922BD}" type="presParOf" srcId="{318A0921-07E8-584E-8E59-626C7B7CE605}" destId="{D41DFCED-1843-8444-8E2C-D03BD952BC9F}" srcOrd="1" destOrd="0" presId="urn:microsoft.com/office/officeart/2005/8/layout/orgChart1"/>
    <dgm:cxn modelId="{1C5DD075-25E2-2C4E-8147-031780FAAFEC}" type="presParOf" srcId="{6D8DD97E-7FD3-4E45-AEC3-D4C50BF455B3}" destId="{F417E542-0F74-E24F-9B1B-8C8A4A4723BB}" srcOrd="1" destOrd="0" presId="urn:microsoft.com/office/officeart/2005/8/layout/orgChart1"/>
    <dgm:cxn modelId="{ED57211D-FD1C-EC43-B103-295CB59632E6}" type="presParOf" srcId="{6D8DD97E-7FD3-4E45-AEC3-D4C50BF455B3}" destId="{16B840AD-3704-0E4E-8D73-94A6972F7A85}" srcOrd="2" destOrd="0" presId="urn:microsoft.com/office/officeart/2005/8/layout/orgChart1"/>
    <dgm:cxn modelId="{8D202E65-67BC-4540-8AEE-4EA28A7412AA}" type="presParOf" srcId="{ADC7A12B-A9A3-2741-8771-28006BACA21E}" destId="{42CB711D-8EF9-8549-B4A9-49107175D9AB}" srcOrd="6" destOrd="0" presId="urn:microsoft.com/office/officeart/2005/8/layout/orgChart1"/>
    <dgm:cxn modelId="{22C02246-2422-2644-A01A-74B224BAD953}" type="presParOf" srcId="{ADC7A12B-A9A3-2741-8771-28006BACA21E}" destId="{ECED8106-BBDD-7E4D-8362-9504CBB887A1}" srcOrd="7" destOrd="0" presId="urn:microsoft.com/office/officeart/2005/8/layout/orgChart1"/>
    <dgm:cxn modelId="{2C17B601-1EE1-3443-8B96-44EDEA85B181}" type="presParOf" srcId="{ECED8106-BBDD-7E4D-8362-9504CBB887A1}" destId="{C4A2C6F1-21D4-7F49-8B7E-BC0135283912}" srcOrd="0" destOrd="0" presId="urn:microsoft.com/office/officeart/2005/8/layout/orgChart1"/>
    <dgm:cxn modelId="{B9C0CC41-6A47-A549-93C1-A61F11958057}" type="presParOf" srcId="{C4A2C6F1-21D4-7F49-8B7E-BC0135283912}" destId="{6D3E8884-15A4-E84B-A398-77A639345F39}" srcOrd="0" destOrd="0" presId="urn:microsoft.com/office/officeart/2005/8/layout/orgChart1"/>
    <dgm:cxn modelId="{1C8113BA-E914-0F45-9A63-2EC64DE5F662}" type="presParOf" srcId="{C4A2C6F1-21D4-7F49-8B7E-BC0135283912}" destId="{1B8F5A67-9A41-E94D-AB0A-3306617A1304}" srcOrd="1" destOrd="0" presId="urn:microsoft.com/office/officeart/2005/8/layout/orgChart1"/>
    <dgm:cxn modelId="{2B4DDE37-964F-5743-80B3-83707A5BD68E}" type="presParOf" srcId="{ECED8106-BBDD-7E4D-8362-9504CBB887A1}" destId="{A4AD45D5-3D61-354B-B865-D11B30345B5D}" srcOrd="1" destOrd="0" presId="urn:microsoft.com/office/officeart/2005/8/layout/orgChart1"/>
    <dgm:cxn modelId="{53492901-C8C0-0041-9B3C-96ADDC06A86E}" type="presParOf" srcId="{ECED8106-BBDD-7E4D-8362-9504CBB887A1}" destId="{03275D02-EC21-2F49-95B6-0D105F32C9BF}" srcOrd="2" destOrd="0" presId="urn:microsoft.com/office/officeart/2005/8/layout/orgChart1"/>
    <dgm:cxn modelId="{CBD75F6E-A243-3C40-AC18-951914358979}" type="presParOf" srcId="{ADC7A12B-A9A3-2741-8771-28006BACA21E}" destId="{FCD550A0-9A61-2A40-8337-3700D0947EF0}" srcOrd="8" destOrd="0" presId="urn:microsoft.com/office/officeart/2005/8/layout/orgChart1"/>
    <dgm:cxn modelId="{886E405A-DDF2-BF4F-AABE-3F5766A9DFE6}" type="presParOf" srcId="{ADC7A12B-A9A3-2741-8771-28006BACA21E}" destId="{BEFA396A-CBC7-BE4E-BF19-947F247283C2}" srcOrd="9" destOrd="0" presId="urn:microsoft.com/office/officeart/2005/8/layout/orgChart1"/>
    <dgm:cxn modelId="{53CA9B55-3871-B342-9A3D-26A887AB5649}" type="presParOf" srcId="{BEFA396A-CBC7-BE4E-BF19-947F247283C2}" destId="{BB11F7E0-706F-9042-A32F-F27F879E2F84}" srcOrd="0" destOrd="0" presId="urn:microsoft.com/office/officeart/2005/8/layout/orgChart1"/>
    <dgm:cxn modelId="{3A245737-7311-DB4F-9229-2C2C684AAE8B}" type="presParOf" srcId="{BB11F7E0-706F-9042-A32F-F27F879E2F84}" destId="{F4EA1E8A-73ED-3D48-BC47-323249167205}" srcOrd="0" destOrd="0" presId="urn:microsoft.com/office/officeart/2005/8/layout/orgChart1"/>
    <dgm:cxn modelId="{C7F1CBFE-B308-6846-868F-B0F63A70790C}" type="presParOf" srcId="{BB11F7E0-706F-9042-A32F-F27F879E2F84}" destId="{EC6A275C-3E7F-9948-B26D-0376B2969FA2}" srcOrd="1" destOrd="0" presId="urn:microsoft.com/office/officeart/2005/8/layout/orgChart1"/>
    <dgm:cxn modelId="{9622D501-19A7-FB4B-83D2-E8E0765FEDE6}" type="presParOf" srcId="{BEFA396A-CBC7-BE4E-BF19-947F247283C2}" destId="{432F1EA6-06D8-BA41-AAEA-F8D600C4CE37}" srcOrd="1" destOrd="0" presId="urn:microsoft.com/office/officeart/2005/8/layout/orgChart1"/>
    <dgm:cxn modelId="{C9B0DE1D-92B9-304B-B807-DFDA2C196DC4}" type="presParOf" srcId="{BEFA396A-CBC7-BE4E-BF19-947F247283C2}" destId="{0947D03B-66EE-1D47-B187-D0A0E4C3B878}" srcOrd="2" destOrd="0" presId="urn:microsoft.com/office/officeart/2005/8/layout/orgChart1"/>
    <dgm:cxn modelId="{1CAD6401-490F-8649-BD78-C666C9606C75}" type="presParOf" srcId="{ADC7A12B-A9A3-2741-8771-28006BACA21E}" destId="{6FDB5F73-0E06-3840-B786-8C6E749D2CAF}" srcOrd="10" destOrd="0" presId="urn:microsoft.com/office/officeart/2005/8/layout/orgChart1"/>
    <dgm:cxn modelId="{A8A2E9E7-FC85-2A45-ADB6-BE75F9DBE342}" type="presParOf" srcId="{ADC7A12B-A9A3-2741-8771-28006BACA21E}" destId="{70198CB6-8643-FF4C-97AB-8CAD8ED90243}" srcOrd="11" destOrd="0" presId="urn:microsoft.com/office/officeart/2005/8/layout/orgChart1"/>
    <dgm:cxn modelId="{AC3E5CD6-78ED-A14E-A4CE-80125509043A}" type="presParOf" srcId="{70198CB6-8643-FF4C-97AB-8CAD8ED90243}" destId="{89DEB24D-4ED2-C347-AB26-1C0D8161FCED}" srcOrd="0" destOrd="0" presId="urn:microsoft.com/office/officeart/2005/8/layout/orgChart1"/>
    <dgm:cxn modelId="{05226903-2B5C-F242-A777-832258CFEF80}" type="presParOf" srcId="{89DEB24D-4ED2-C347-AB26-1C0D8161FCED}" destId="{7F082520-0A8C-C648-9F1C-AAF808C762EF}" srcOrd="0" destOrd="0" presId="urn:microsoft.com/office/officeart/2005/8/layout/orgChart1"/>
    <dgm:cxn modelId="{88A0C28B-7783-F543-839F-623F47EF37A5}" type="presParOf" srcId="{89DEB24D-4ED2-C347-AB26-1C0D8161FCED}" destId="{D0A029F9-1D6E-2147-81B3-F1CA78B6341F}" srcOrd="1" destOrd="0" presId="urn:microsoft.com/office/officeart/2005/8/layout/orgChart1"/>
    <dgm:cxn modelId="{620C56EB-F9B3-004D-889B-8B669239EBAC}" type="presParOf" srcId="{70198CB6-8643-FF4C-97AB-8CAD8ED90243}" destId="{A7D1E425-89EB-4C4B-ACF5-BCBF48D596CB}" srcOrd="1" destOrd="0" presId="urn:microsoft.com/office/officeart/2005/8/layout/orgChart1"/>
    <dgm:cxn modelId="{FB26B16B-8835-1A41-B003-775A9DFCD305}" type="presParOf" srcId="{70198CB6-8643-FF4C-97AB-8CAD8ED90243}" destId="{E2EDCD62-9476-864E-BA59-8C7AC80BD1ED}" srcOrd="2" destOrd="0" presId="urn:microsoft.com/office/officeart/2005/8/layout/orgChart1"/>
    <dgm:cxn modelId="{F6911DF4-48C3-0146-A538-A0FFC9847671}" type="presParOf" srcId="{ADC7A12B-A9A3-2741-8771-28006BACA21E}" destId="{EB918B7E-0ECF-F843-BF87-32A2B13292F7}" srcOrd="12" destOrd="0" presId="urn:microsoft.com/office/officeart/2005/8/layout/orgChart1"/>
    <dgm:cxn modelId="{F97BFA43-08E5-154C-A5EA-F1BC2436C72B}" type="presParOf" srcId="{ADC7A12B-A9A3-2741-8771-28006BACA21E}" destId="{78F177BD-3825-E246-A5E8-98B12A0B2D63}" srcOrd="13" destOrd="0" presId="urn:microsoft.com/office/officeart/2005/8/layout/orgChart1"/>
    <dgm:cxn modelId="{CA0EB026-19D7-1543-96F7-09C6F41B8A57}" type="presParOf" srcId="{78F177BD-3825-E246-A5E8-98B12A0B2D63}" destId="{C6D3459A-E328-1E46-830E-8752B2DEC22B}" srcOrd="0" destOrd="0" presId="urn:microsoft.com/office/officeart/2005/8/layout/orgChart1"/>
    <dgm:cxn modelId="{A94D3BD1-A2A8-9145-898B-4B0B93A2244A}" type="presParOf" srcId="{C6D3459A-E328-1E46-830E-8752B2DEC22B}" destId="{34C40779-DA8B-ED4D-828C-03BA85BF1EBE}" srcOrd="0" destOrd="0" presId="urn:microsoft.com/office/officeart/2005/8/layout/orgChart1"/>
    <dgm:cxn modelId="{1E64C77B-2C1B-9249-855C-310DC1DB3303}" type="presParOf" srcId="{C6D3459A-E328-1E46-830E-8752B2DEC22B}" destId="{44099B65-E9F7-0048-9D76-C559B988923B}" srcOrd="1" destOrd="0" presId="urn:microsoft.com/office/officeart/2005/8/layout/orgChart1"/>
    <dgm:cxn modelId="{DCE16190-AD73-5547-9961-B8387F4D6E25}" type="presParOf" srcId="{78F177BD-3825-E246-A5E8-98B12A0B2D63}" destId="{611CC208-2F14-D540-A5C2-8ECAD881273A}" srcOrd="1" destOrd="0" presId="urn:microsoft.com/office/officeart/2005/8/layout/orgChart1"/>
    <dgm:cxn modelId="{059203F4-9DE7-054A-ABB6-0376D0E553C8}" type="presParOf" srcId="{78F177BD-3825-E246-A5E8-98B12A0B2D63}" destId="{6FF293BE-D42C-044A-95BD-EFE00726979F}" srcOrd="2" destOrd="0" presId="urn:microsoft.com/office/officeart/2005/8/layout/orgChart1"/>
    <dgm:cxn modelId="{4F6B3EBB-46EA-0A46-BD50-EF4AD8643FA8}" type="presParOf" srcId="{420228AE-2F26-1A41-8E7B-08AF14F298BE}" destId="{E3BA0D43-4F8B-7B42-823F-89DE37C0AC25}" srcOrd="2" destOrd="0" presId="urn:microsoft.com/office/officeart/2005/8/layout/orgChart1"/>
    <dgm:cxn modelId="{E4DE045A-5806-A648-A2B6-7F97520C8589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Business Officer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FB344F31-1E94-CE44-9CF1-B296AE517A6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Strategy &amp; Planning</a:t>
          </a:r>
        </a:p>
      </dgm:t>
    </dgm:pt>
    <dgm:pt modelId="{3E5C7ECE-479A-4341-831D-B6A66549F4F2}" type="parTrans" cxnId="{B583C58B-925C-0841-A12A-913568E888CF}">
      <dgm:prSet/>
      <dgm:spPr/>
      <dgm:t>
        <a:bodyPr/>
        <a:lstStyle/>
        <a:p>
          <a:endParaRPr lang="en-GB"/>
        </a:p>
      </dgm:t>
    </dgm:pt>
    <dgm:pt modelId="{9AB725DB-E607-C845-A192-8C513A7045CC}" type="sibTrans" cxnId="{B583C58B-925C-0841-A12A-913568E888CF}">
      <dgm:prSet/>
      <dgm:spPr/>
      <dgm:t>
        <a:bodyPr/>
        <a:lstStyle/>
        <a:p>
          <a:endParaRPr lang="en-GB"/>
        </a:p>
      </dgm:t>
    </dgm:pt>
    <dgm:pt modelId="{BFD9AD46-27E1-BE4A-8A07-D5EACE1BC9C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Revenue &amp; Growth Enablement</a:t>
          </a:r>
        </a:p>
      </dgm:t>
    </dgm:pt>
    <dgm:pt modelId="{EE40039D-FF9C-6849-BEF3-EAF9A6E4AD0A}" type="parTrans" cxnId="{8FC730F2-4AC3-0042-99BE-297D37B6CFF7}">
      <dgm:prSet/>
      <dgm:spPr/>
      <dgm:t>
        <a:bodyPr/>
        <a:lstStyle/>
        <a:p>
          <a:endParaRPr lang="en-GB"/>
        </a:p>
      </dgm:t>
    </dgm:pt>
    <dgm:pt modelId="{DE4018D6-9BB0-424A-ACB7-833820FA2D77}" type="sibTrans" cxnId="{8FC730F2-4AC3-0042-99BE-297D37B6CFF7}">
      <dgm:prSet/>
      <dgm:spPr/>
      <dgm:t>
        <a:bodyPr/>
        <a:lstStyle/>
        <a:p>
          <a:endParaRPr lang="en-GB"/>
        </a:p>
      </dgm:t>
    </dgm:pt>
    <dgm:pt modelId="{4DBD27D2-4789-214E-9943-76D2440964E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Financial Oversight</a:t>
          </a:r>
        </a:p>
      </dgm:t>
    </dgm:pt>
    <dgm:pt modelId="{99707BAC-E96F-0946-ACDB-ED9BE209FFD6}" type="parTrans" cxnId="{093104D6-C0A9-F448-8179-0C6B150365B4}">
      <dgm:prSet/>
      <dgm:spPr/>
      <dgm:t>
        <a:bodyPr/>
        <a:lstStyle/>
        <a:p>
          <a:endParaRPr lang="en-GB"/>
        </a:p>
      </dgm:t>
    </dgm:pt>
    <dgm:pt modelId="{78DF0E0E-8A9D-B24C-894C-3DA1ED7D5479}" type="sibTrans" cxnId="{093104D6-C0A9-F448-8179-0C6B150365B4}">
      <dgm:prSet/>
      <dgm:spPr/>
      <dgm:t>
        <a:bodyPr/>
        <a:lstStyle/>
        <a:p>
          <a:endParaRPr lang="en-GB"/>
        </a:p>
      </dgm:t>
    </dgm:pt>
    <dgm:pt modelId="{562B6869-487C-234C-AA63-68172D57B589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 &amp; Customer Alignment</a:t>
          </a:r>
        </a:p>
      </dgm:t>
    </dgm:pt>
    <dgm:pt modelId="{AC3F8093-C643-3449-924F-150625F3F86D}" type="parTrans" cxnId="{9F7DCB75-7529-4C47-92CA-E452B4E65D1A}">
      <dgm:prSet/>
      <dgm:spPr/>
      <dgm:t>
        <a:bodyPr/>
        <a:lstStyle/>
        <a:p>
          <a:endParaRPr lang="en-GB"/>
        </a:p>
      </dgm:t>
    </dgm:pt>
    <dgm:pt modelId="{E874298B-327E-024F-AFC3-F0B8192424BD}" type="sibTrans" cxnId="{9F7DCB75-7529-4C47-92CA-E452B4E65D1A}">
      <dgm:prSet/>
      <dgm:spPr/>
      <dgm:t>
        <a:bodyPr/>
        <a:lstStyle/>
        <a:p>
          <a:endParaRPr lang="en-GB"/>
        </a:p>
      </dgm:t>
    </dgm:pt>
    <dgm:pt modelId="{418C2E14-3998-D044-B80A-97DF66F5303B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AutoNum type="arabicPeriod" startAt="5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Operations Optimization</a:t>
          </a:r>
        </a:p>
      </dgm:t>
    </dgm:pt>
    <dgm:pt modelId="{011D582A-FC0D-0648-BF89-B8E0C00F4A4C}" type="parTrans" cxnId="{AD979BEB-90C9-B74A-9F62-6F4E9A867C2C}">
      <dgm:prSet/>
      <dgm:spPr/>
      <dgm:t>
        <a:bodyPr/>
        <a:lstStyle/>
        <a:p>
          <a:endParaRPr lang="en-GB"/>
        </a:p>
      </dgm:t>
    </dgm:pt>
    <dgm:pt modelId="{3D1FBD4F-A039-B24C-AC9F-A7256090ABE7}" type="sibTrans" cxnId="{AD979BEB-90C9-B74A-9F62-6F4E9A867C2C}">
      <dgm:prSet/>
      <dgm:spPr/>
      <dgm:t>
        <a:bodyPr/>
        <a:lstStyle/>
        <a:p>
          <a:endParaRPr lang="en-GB"/>
        </a:p>
      </dgm:t>
    </dgm:pt>
    <dgm:pt modelId="{A4FB1AA2-8DE6-F541-B90C-6129AE206349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Cross-Functional Collaboration</a:t>
          </a:r>
        </a:p>
      </dgm:t>
    </dgm:pt>
    <dgm:pt modelId="{7D8E0F12-8E7B-5D49-A15F-1A72E570E971}" type="parTrans" cxnId="{F1CC546C-DEBD-B649-BD2E-C47A9DCDAAC4}">
      <dgm:prSet/>
      <dgm:spPr/>
      <dgm:t>
        <a:bodyPr/>
        <a:lstStyle/>
        <a:p>
          <a:endParaRPr lang="en-GB"/>
        </a:p>
      </dgm:t>
    </dgm:pt>
    <dgm:pt modelId="{C56BCF0A-01AA-CE46-BBBA-075EA4DEE8E5}" type="sibTrans" cxnId="{F1CC546C-DEBD-B649-BD2E-C47A9DCDAAC4}">
      <dgm:prSet/>
      <dgm:spPr/>
      <dgm:t>
        <a:bodyPr/>
        <a:lstStyle/>
        <a:p>
          <a:endParaRPr lang="en-GB"/>
        </a:p>
      </dgm:t>
    </dgm:pt>
    <dgm:pt modelId="{D00246D0-B6AD-5A4E-889E-91A020D24D0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AutoNum type="arabicPeriod" startAt="7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</a:t>
          </a:r>
          <a:r>
            <a:rPr lang="en-IN" sz="16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Management</a:t>
          </a:r>
          <a:r>
            <a:rPr lang="en-IN" sz="1600" b="1" kern="1200"/>
            <a:t> 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Compliance</a:t>
          </a:r>
        </a:p>
      </dgm:t>
    </dgm:pt>
    <dgm:pt modelId="{C6D0E686-6BD7-CA4A-9454-901CFCE8CA22}" type="parTrans" cxnId="{017A05C3-8D43-4E4D-B174-D686A9D2228B}">
      <dgm:prSet/>
      <dgm:spPr/>
      <dgm:t>
        <a:bodyPr/>
        <a:lstStyle/>
        <a:p>
          <a:endParaRPr lang="en-GB"/>
        </a:p>
      </dgm:t>
    </dgm:pt>
    <dgm:pt modelId="{830B9723-6699-7343-81C9-3CBF91363A99}" type="sibTrans" cxnId="{017A05C3-8D43-4E4D-B174-D686A9D2228B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2F16FB7A-586B-A442-92A4-563A0476D96A}" type="pres">
      <dgm:prSet presAssocID="{3E5C7ECE-479A-4341-831D-B6A66549F4F2}" presName="Name35" presStyleLbl="parChTrans1D3" presStyleIdx="0" presStyleCnt="7"/>
      <dgm:spPr/>
    </dgm:pt>
    <dgm:pt modelId="{650B76A8-F860-8B4E-AC26-34167B0CAB68}" type="pres">
      <dgm:prSet presAssocID="{FB344F31-1E94-CE44-9CF1-B296AE517A60}" presName="hierRoot2" presStyleCnt="0">
        <dgm:presLayoutVars>
          <dgm:hierBranch val="init"/>
        </dgm:presLayoutVars>
      </dgm:prSet>
      <dgm:spPr/>
    </dgm:pt>
    <dgm:pt modelId="{41DD7B27-EFD2-424F-802B-B65AC1A9A93B}" type="pres">
      <dgm:prSet presAssocID="{FB344F31-1E94-CE44-9CF1-B296AE517A60}" presName="rootComposite" presStyleCnt="0"/>
      <dgm:spPr/>
    </dgm:pt>
    <dgm:pt modelId="{1DC7C23D-57A3-7043-80B2-8A729891B8EC}" type="pres">
      <dgm:prSet presAssocID="{FB344F31-1E94-CE44-9CF1-B296AE517A60}" presName="rootText" presStyleLbl="node3" presStyleIdx="0" presStyleCnt="7">
        <dgm:presLayoutVars>
          <dgm:chPref val="3"/>
        </dgm:presLayoutVars>
      </dgm:prSet>
      <dgm:spPr>
        <a:xfrm>
          <a:off x="3035" y="3567752"/>
          <a:ext cx="1407749" cy="703874"/>
        </a:xfrm>
        <a:prstGeom prst="rect">
          <a:avLst/>
        </a:prstGeom>
      </dgm:spPr>
    </dgm:pt>
    <dgm:pt modelId="{5118BF32-4331-A643-9113-B0F506D4E381}" type="pres">
      <dgm:prSet presAssocID="{FB344F31-1E94-CE44-9CF1-B296AE517A60}" presName="rootConnector" presStyleLbl="node3" presStyleIdx="0" presStyleCnt="7"/>
      <dgm:spPr/>
    </dgm:pt>
    <dgm:pt modelId="{83C35875-EEFB-9647-9955-C57035D8D6F7}" type="pres">
      <dgm:prSet presAssocID="{FB344F31-1E94-CE44-9CF1-B296AE517A60}" presName="hierChild4" presStyleCnt="0"/>
      <dgm:spPr/>
    </dgm:pt>
    <dgm:pt modelId="{C48CEAEB-EDF1-5946-956E-F5A1688F968D}" type="pres">
      <dgm:prSet presAssocID="{FB344F31-1E94-CE44-9CF1-B296AE517A60}" presName="hierChild5" presStyleCnt="0"/>
      <dgm:spPr/>
    </dgm:pt>
    <dgm:pt modelId="{3411C4F7-7F57-A64D-A134-DB0B49DA5EEE}" type="pres">
      <dgm:prSet presAssocID="{EE40039D-FF9C-6849-BEF3-EAF9A6E4AD0A}" presName="Name35" presStyleLbl="parChTrans1D3" presStyleIdx="1" presStyleCnt="7"/>
      <dgm:spPr/>
    </dgm:pt>
    <dgm:pt modelId="{AC6873B1-F64C-1645-8FBB-B2D8C6EDDEA5}" type="pres">
      <dgm:prSet presAssocID="{BFD9AD46-27E1-BE4A-8A07-D5EACE1BC9C3}" presName="hierRoot2" presStyleCnt="0">
        <dgm:presLayoutVars>
          <dgm:hierBranch val="init"/>
        </dgm:presLayoutVars>
      </dgm:prSet>
      <dgm:spPr/>
    </dgm:pt>
    <dgm:pt modelId="{0D5F05DD-F5D0-6A47-A26E-039F328B582A}" type="pres">
      <dgm:prSet presAssocID="{BFD9AD46-27E1-BE4A-8A07-D5EACE1BC9C3}" presName="rootComposite" presStyleCnt="0"/>
      <dgm:spPr/>
    </dgm:pt>
    <dgm:pt modelId="{291018FF-B46B-F649-AE9D-8553927D79F9}" type="pres">
      <dgm:prSet presAssocID="{BFD9AD46-27E1-BE4A-8A07-D5EACE1BC9C3}" presName="rootText" presStyleLbl="node3" presStyleIdx="1" presStyleCnt="7">
        <dgm:presLayoutVars>
          <dgm:chPref val="3"/>
        </dgm:presLayoutVars>
      </dgm:prSet>
      <dgm:spPr>
        <a:xfrm>
          <a:off x="1706412" y="3567752"/>
          <a:ext cx="1407749" cy="703874"/>
        </a:xfrm>
        <a:prstGeom prst="rect">
          <a:avLst/>
        </a:prstGeom>
      </dgm:spPr>
    </dgm:pt>
    <dgm:pt modelId="{F96E2935-5FC1-1747-8075-F3211CD4CB3E}" type="pres">
      <dgm:prSet presAssocID="{BFD9AD46-27E1-BE4A-8A07-D5EACE1BC9C3}" presName="rootConnector" presStyleLbl="node3" presStyleIdx="1" presStyleCnt="7"/>
      <dgm:spPr/>
    </dgm:pt>
    <dgm:pt modelId="{80A21B97-3A07-3645-83B6-F7B75A5639A8}" type="pres">
      <dgm:prSet presAssocID="{BFD9AD46-27E1-BE4A-8A07-D5EACE1BC9C3}" presName="hierChild4" presStyleCnt="0"/>
      <dgm:spPr/>
    </dgm:pt>
    <dgm:pt modelId="{FC0A8ED0-7F1B-CA42-A11F-D7B6EF19B6C9}" type="pres">
      <dgm:prSet presAssocID="{BFD9AD46-27E1-BE4A-8A07-D5EACE1BC9C3}" presName="hierChild5" presStyleCnt="0"/>
      <dgm:spPr/>
    </dgm:pt>
    <dgm:pt modelId="{62299207-F28C-504E-BC14-53660A211BE1}" type="pres">
      <dgm:prSet presAssocID="{99707BAC-E96F-0946-ACDB-ED9BE209FFD6}" presName="Name35" presStyleLbl="parChTrans1D3" presStyleIdx="2" presStyleCnt="7"/>
      <dgm:spPr/>
    </dgm:pt>
    <dgm:pt modelId="{7FBBCE6C-34F4-4E45-8387-32D0D94FF315}" type="pres">
      <dgm:prSet presAssocID="{4DBD27D2-4789-214E-9943-76D2440964EA}" presName="hierRoot2" presStyleCnt="0">
        <dgm:presLayoutVars>
          <dgm:hierBranch val="init"/>
        </dgm:presLayoutVars>
      </dgm:prSet>
      <dgm:spPr/>
    </dgm:pt>
    <dgm:pt modelId="{C79926C7-1A9A-A545-8A43-A342BA7EF09A}" type="pres">
      <dgm:prSet presAssocID="{4DBD27D2-4789-214E-9943-76D2440964EA}" presName="rootComposite" presStyleCnt="0"/>
      <dgm:spPr/>
    </dgm:pt>
    <dgm:pt modelId="{4F1BC7AE-B742-6E46-9E9F-A2AFDC83C45A}" type="pres">
      <dgm:prSet presAssocID="{4DBD27D2-4789-214E-9943-76D2440964EA}" presName="rootText" presStyleLbl="node3" presStyleIdx="2" presStyleCnt="7">
        <dgm:presLayoutVars>
          <dgm:chPref val="3"/>
        </dgm:presLayoutVars>
      </dgm:prSet>
      <dgm:spPr>
        <a:xfrm>
          <a:off x="3409789" y="3567752"/>
          <a:ext cx="1407749" cy="703874"/>
        </a:xfrm>
        <a:prstGeom prst="rect">
          <a:avLst/>
        </a:prstGeom>
      </dgm:spPr>
    </dgm:pt>
    <dgm:pt modelId="{A812AD91-2CD4-144D-81DE-CF4249348291}" type="pres">
      <dgm:prSet presAssocID="{4DBD27D2-4789-214E-9943-76D2440964EA}" presName="rootConnector" presStyleLbl="node3" presStyleIdx="2" presStyleCnt="7"/>
      <dgm:spPr/>
    </dgm:pt>
    <dgm:pt modelId="{F2142C95-8B2D-5543-B7F0-09A824CE1A90}" type="pres">
      <dgm:prSet presAssocID="{4DBD27D2-4789-214E-9943-76D2440964EA}" presName="hierChild4" presStyleCnt="0"/>
      <dgm:spPr/>
    </dgm:pt>
    <dgm:pt modelId="{80A72ABA-A308-084F-BA28-3B320DDDEAB6}" type="pres">
      <dgm:prSet presAssocID="{4DBD27D2-4789-214E-9943-76D2440964EA}" presName="hierChild5" presStyleCnt="0"/>
      <dgm:spPr/>
    </dgm:pt>
    <dgm:pt modelId="{67CF481F-818C-9341-ABA3-43AF64239B25}" type="pres">
      <dgm:prSet presAssocID="{AC3F8093-C643-3449-924F-150625F3F86D}" presName="Name35" presStyleLbl="parChTrans1D3" presStyleIdx="3" presStyleCnt="7"/>
      <dgm:spPr/>
    </dgm:pt>
    <dgm:pt modelId="{8FA8A5D6-F0D6-F742-91B9-B3B42898F240}" type="pres">
      <dgm:prSet presAssocID="{562B6869-487C-234C-AA63-68172D57B589}" presName="hierRoot2" presStyleCnt="0">
        <dgm:presLayoutVars>
          <dgm:hierBranch val="init"/>
        </dgm:presLayoutVars>
      </dgm:prSet>
      <dgm:spPr/>
    </dgm:pt>
    <dgm:pt modelId="{9965CCE5-EB49-414A-9BF8-53CF578EBE2D}" type="pres">
      <dgm:prSet presAssocID="{562B6869-487C-234C-AA63-68172D57B589}" presName="rootComposite" presStyleCnt="0"/>
      <dgm:spPr/>
    </dgm:pt>
    <dgm:pt modelId="{06E43659-C631-9E48-B515-7C0F26EAD629}" type="pres">
      <dgm:prSet presAssocID="{562B6869-487C-234C-AA63-68172D57B589}" presName="rootText" presStyleLbl="node3" presStyleIdx="3" presStyleCnt="7">
        <dgm:presLayoutVars>
          <dgm:chPref val="3"/>
        </dgm:presLayoutVars>
      </dgm:prSet>
      <dgm:spPr>
        <a:xfrm>
          <a:off x="5113166" y="3567752"/>
          <a:ext cx="1407749" cy="703874"/>
        </a:xfrm>
        <a:prstGeom prst="rect">
          <a:avLst/>
        </a:prstGeom>
      </dgm:spPr>
    </dgm:pt>
    <dgm:pt modelId="{A1B01437-872E-0C48-93E0-29DF92703E7D}" type="pres">
      <dgm:prSet presAssocID="{562B6869-487C-234C-AA63-68172D57B589}" presName="rootConnector" presStyleLbl="node3" presStyleIdx="3" presStyleCnt="7"/>
      <dgm:spPr/>
    </dgm:pt>
    <dgm:pt modelId="{9BC0CC30-613C-4F44-BEF0-AD355E7BFC6B}" type="pres">
      <dgm:prSet presAssocID="{562B6869-487C-234C-AA63-68172D57B589}" presName="hierChild4" presStyleCnt="0"/>
      <dgm:spPr/>
    </dgm:pt>
    <dgm:pt modelId="{E78D307F-D965-5D43-8C7D-55E4A344600B}" type="pres">
      <dgm:prSet presAssocID="{562B6869-487C-234C-AA63-68172D57B589}" presName="hierChild5" presStyleCnt="0"/>
      <dgm:spPr/>
    </dgm:pt>
    <dgm:pt modelId="{66D5BF91-51E3-B74B-9A43-03B15C9EFB4E}" type="pres">
      <dgm:prSet presAssocID="{7D8E0F12-8E7B-5D49-A15F-1A72E570E971}" presName="Name35" presStyleLbl="parChTrans1D3" presStyleIdx="4" presStyleCnt="7"/>
      <dgm:spPr/>
    </dgm:pt>
    <dgm:pt modelId="{D84C6696-5E39-1747-B8D0-B423C196C357}" type="pres">
      <dgm:prSet presAssocID="{A4FB1AA2-8DE6-F541-B90C-6129AE206349}" presName="hierRoot2" presStyleCnt="0">
        <dgm:presLayoutVars>
          <dgm:hierBranch val="init"/>
        </dgm:presLayoutVars>
      </dgm:prSet>
      <dgm:spPr/>
    </dgm:pt>
    <dgm:pt modelId="{9D9C5254-F9F9-8A41-9FDC-672D829EE352}" type="pres">
      <dgm:prSet presAssocID="{A4FB1AA2-8DE6-F541-B90C-6129AE206349}" presName="rootComposite" presStyleCnt="0"/>
      <dgm:spPr/>
    </dgm:pt>
    <dgm:pt modelId="{D2BC5A92-8F1E-564D-94DE-85DCBFF75417}" type="pres">
      <dgm:prSet presAssocID="{A4FB1AA2-8DE6-F541-B90C-6129AE206349}" presName="rootText" presStyleLbl="node3" presStyleIdx="4" presStyleCnt="7">
        <dgm:presLayoutVars>
          <dgm:chPref val="3"/>
        </dgm:presLayoutVars>
      </dgm:prSet>
      <dgm:spPr>
        <a:xfrm>
          <a:off x="6816543" y="3567752"/>
          <a:ext cx="1407749" cy="703874"/>
        </a:xfrm>
        <a:prstGeom prst="rect">
          <a:avLst/>
        </a:prstGeom>
      </dgm:spPr>
    </dgm:pt>
    <dgm:pt modelId="{868FE35A-38F5-9446-A788-8B24A968CDF7}" type="pres">
      <dgm:prSet presAssocID="{A4FB1AA2-8DE6-F541-B90C-6129AE206349}" presName="rootConnector" presStyleLbl="node3" presStyleIdx="4" presStyleCnt="7"/>
      <dgm:spPr/>
    </dgm:pt>
    <dgm:pt modelId="{DD018F2B-0CF2-4247-B412-CCDFD4E6BA4F}" type="pres">
      <dgm:prSet presAssocID="{A4FB1AA2-8DE6-F541-B90C-6129AE206349}" presName="hierChild4" presStyleCnt="0"/>
      <dgm:spPr/>
    </dgm:pt>
    <dgm:pt modelId="{514274A5-3BA8-AC48-828A-E17773AA0D25}" type="pres">
      <dgm:prSet presAssocID="{A4FB1AA2-8DE6-F541-B90C-6129AE206349}" presName="hierChild5" presStyleCnt="0"/>
      <dgm:spPr/>
    </dgm:pt>
    <dgm:pt modelId="{F545C845-0222-E94F-AE03-21C5D5CE67F3}" type="pres">
      <dgm:prSet presAssocID="{011D582A-FC0D-0648-BF89-B8E0C00F4A4C}" presName="Name35" presStyleLbl="parChTrans1D3" presStyleIdx="5" presStyleCnt="7"/>
      <dgm:spPr/>
    </dgm:pt>
    <dgm:pt modelId="{ADBB07E7-DB63-1F4C-B156-3D4F55F4ECEB}" type="pres">
      <dgm:prSet presAssocID="{418C2E14-3998-D044-B80A-97DF66F5303B}" presName="hierRoot2" presStyleCnt="0">
        <dgm:presLayoutVars>
          <dgm:hierBranch val="init"/>
        </dgm:presLayoutVars>
      </dgm:prSet>
      <dgm:spPr/>
    </dgm:pt>
    <dgm:pt modelId="{5A4E5449-C0C4-CB4A-A9A1-55F73E8145B8}" type="pres">
      <dgm:prSet presAssocID="{418C2E14-3998-D044-B80A-97DF66F5303B}" presName="rootComposite" presStyleCnt="0"/>
      <dgm:spPr/>
    </dgm:pt>
    <dgm:pt modelId="{18FC686F-513C-034B-88F2-BF8F8B734BFF}" type="pres">
      <dgm:prSet presAssocID="{418C2E14-3998-D044-B80A-97DF66F5303B}" presName="rootText" presStyleLbl="node3" presStyleIdx="5" presStyleCnt="7">
        <dgm:presLayoutVars>
          <dgm:chPref val="3"/>
        </dgm:presLayoutVars>
      </dgm:prSet>
      <dgm:spPr>
        <a:xfrm>
          <a:off x="8519920" y="3567752"/>
          <a:ext cx="1407749" cy="703874"/>
        </a:xfrm>
        <a:prstGeom prst="rect">
          <a:avLst/>
        </a:prstGeom>
      </dgm:spPr>
    </dgm:pt>
    <dgm:pt modelId="{DEC1BAB3-324B-F44C-A95A-8360D3B6C512}" type="pres">
      <dgm:prSet presAssocID="{418C2E14-3998-D044-B80A-97DF66F5303B}" presName="rootConnector" presStyleLbl="node3" presStyleIdx="5" presStyleCnt="7"/>
      <dgm:spPr/>
    </dgm:pt>
    <dgm:pt modelId="{A616F1F0-7D52-CA4E-A45F-F5BEC90D5DF5}" type="pres">
      <dgm:prSet presAssocID="{418C2E14-3998-D044-B80A-97DF66F5303B}" presName="hierChild4" presStyleCnt="0"/>
      <dgm:spPr/>
    </dgm:pt>
    <dgm:pt modelId="{B0E412F3-B2D6-9A4B-8DA2-D69F651BBD2F}" type="pres">
      <dgm:prSet presAssocID="{418C2E14-3998-D044-B80A-97DF66F5303B}" presName="hierChild5" presStyleCnt="0"/>
      <dgm:spPr/>
    </dgm:pt>
    <dgm:pt modelId="{69FAF9C1-237F-C045-BB49-C5AEAE1A5A08}" type="pres">
      <dgm:prSet presAssocID="{C6D0E686-6BD7-CA4A-9454-901CFCE8CA22}" presName="Name35" presStyleLbl="parChTrans1D3" presStyleIdx="6" presStyleCnt="7"/>
      <dgm:spPr/>
    </dgm:pt>
    <dgm:pt modelId="{26C752AB-A78C-3C4C-A6B9-05997F215A6F}" type="pres">
      <dgm:prSet presAssocID="{D00246D0-B6AD-5A4E-889E-91A020D24D0A}" presName="hierRoot2" presStyleCnt="0">
        <dgm:presLayoutVars>
          <dgm:hierBranch val="init"/>
        </dgm:presLayoutVars>
      </dgm:prSet>
      <dgm:spPr/>
    </dgm:pt>
    <dgm:pt modelId="{85D196A7-DCB1-4C4C-9DCE-0BC45AAFC4E4}" type="pres">
      <dgm:prSet presAssocID="{D00246D0-B6AD-5A4E-889E-91A020D24D0A}" presName="rootComposite" presStyleCnt="0"/>
      <dgm:spPr/>
    </dgm:pt>
    <dgm:pt modelId="{B200D380-1393-B946-8C0F-030187C96E8E}" type="pres">
      <dgm:prSet presAssocID="{D00246D0-B6AD-5A4E-889E-91A020D24D0A}" presName="rootText" presStyleLbl="node3" presStyleIdx="6" presStyleCnt="7">
        <dgm:presLayoutVars>
          <dgm:chPref val="3"/>
        </dgm:presLayoutVars>
      </dgm:prSet>
      <dgm:spPr>
        <a:xfrm>
          <a:off x="10223296" y="3567752"/>
          <a:ext cx="1407749" cy="703874"/>
        </a:xfrm>
        <a:prstGeom prst="rect">
          <a:avLst/>
        </a:prstGeom>
      </dgm:spPr>
    </dgm:pt>
    <dgm:pt modelId="{5277F7AE-FCD7-D141-AC08-0270C48196A0}" type="pres">
      <dgm:prSet presAssocID="{D00246D0-B6AD-5A4E-889E-91A020D24D0A}" presName="rootConnector" presStyleLbl="node3" presStyleIdx="6" presStyleCnt="7"/>
      <dgm:spPr/>
    </dgm:pt>
    <dgm:pt modelId="{C405489E-38CC-114B-8750-600511AA8224}" type="pres">
      <dgm:prSet presAssocID="{D00246D0-B6AD-5A4E-889E-91A020D24D0A}" presName="hierChild4" presStyleCnt="0"/>
      <dgm:spPr/>
    </dgm:pt>
    <dgm:pt modelId="{E70742EF-D609-A944-A196-83C7E8467A77}" type="pres">
      <dgm:prSet presAssocID="{D00246D0-B6AD-5A4E-889E-91A020D24D0A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6B3D0400-25FA-4B4E-8318-36FC2D09A5ED}" type="presOf" srcId="{D00246D0-B6AD-5A4E-889E-91A020D24D0A}" destId="{B200D380-1393-B946-8C0F-030187C96E8E}" srcOrd="0" destOrd="0" presId="urn:microsoft.com/office/officeart/2005/8/layout/orgChart1"/>
    <dgm:cxn modelId="{4F18F60E-7CF6-5441-B2E9-98C3E9C4A55B}" type="presOf" srcId="{4DBD27D2-4789-214E-9943-76D2440964EA}" destId="{A812AD91-2CD4-144D-81DE-CF4249348291}" srcOrd="1" destOrd="0" presId="urn:microsoft.com/office/officeart/2005/8/layout/orgChart1"/>
    <dgm:cxn modelId="{CDD1252B-3946-6D43-9BBF-3058685A19D9}" type="presOf" srcId="{562B6869-487C-234C-AA63-68172D57B589}" destId="{A1B01437-872E-0C48-93E0-29DF92703E7D}" srcOrd="1" destOrd="0" presId="urn:microsoft.com/office/officeart/2005/8/layout/orgChart1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65A4E535-F095-F541-BDBD-1A00DB9908A4}" type="presOf" srcId="{A4FB1AA2-8DE6-F541-B90C-6129AE206349}" destId="{D2BC5A92-8F1E-564D-94DE-85DCBFF75417}" srcOrd="0" destOrd="0" presId="urn:microsoft.com/office/officeart/2005/8/layout/orgChart1"/>
    <dgm:cxn modelId="{1494793A-2168-8141-9C2E-96333A479CF7}" type="presOf" srcId="{FB344F31-1E94-CE44-9CF1-B296AE517A60}" destId="{5118BF32-4331-A643-9113-B0F506D4E381}" srcOrd="1" destOrd="0" presId="urn:microsoft.com/office/officeart/2005/8/layout/orgChart1"/>
    <dgm:cxn modelId="{C4B3B25F-9D68-7C45-BFDD-0B3E60FDB7D9}" type="presOf" srcId="{4DBD27D2-4789-214E-9943-76D2440964EA}" destId="{4F1BC7AE-B742-6E46-9E9F-A2AFDC83C45A}" srcOrd="0" destOrd="0" presId="urn:microsoft.com/office/officeart/2005/8/layout/orgChart1"/>
    <dgm:cxn modelId="{F918D86A-BAB4-6C46-A9B2-43CC6A1849BE}" type="presOf" srcId="{D00246D0-B6AD-5A4E-889E-91A020D24D0A}" destId="{5277F7AE-FCD7-D141-AC08-0270C48196A0}" srcOrd="1" destOrd="0" presId="urn:microsoft.com/office/officeart/2005/8/layout/orgChart1"/>
    <dgm:cxn modelId="{F1CC546C-DEBD-B649-BD2E-C47A9DCDAAC4}" srcId="{C49CCD62-0EB8-8645-8373-96472B6C4235}" destId="{A4FB1AA2-8DE6-F541-B90C-6129AE206349}" srcOrd="4" destOrd="0" parTransId="{7D8E0F12-8E7B-5D49-A15F-1A72E570E971}" sibTransId="{C56BCF0A-01AA-CE46-BBBA-075EA4DEE8E5}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E2F17C51-0F9A-DA4F-863B-F0C334F0F91B}" type="presOf" srcId="{FB344F31-1E94-CE44-9CF1-B296AE517A60}" destId="{1DC7C23D-57A3-7043-80B2-8A729891B8EC}" srcOrd="0" destOrd="0" presId="urn:microsoft.com/office/officeart/2005/8/layout/orgChart1"/>
    <dgm:cxn modelId="{7014A751-7DA9-F742-B923-77F6648E4104}" type="presOf" srcId="{562B6869-487C-234C-AA63-68172D57B589}" destId="{06E43659-C631-9E48-B515-7C0F26EAD629}" srcOrd="0" destOrd="0" presId="urn:microsoft.com/office/officeart/2005/8/layout/orgChart1"/>
    <dgm:cxn modelId="{9F7DCB75-7529-4C47-92CA-E452B4E65D1A}" srcId="{C49CCD62-0EB8-8645-8373-96472B6C4235}" destId="{562B6869-487C-234C-AA63-68172D57B589}" srcOrd="3" destOrd="0" parTransId="{AC3F8093-C643-3449-924F-150625F3F86D}" sibTransId="{E874298B-327E-024F-AFC3-F0B8192424BD}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58052678-9E08-4E4E-8305-3CF68AFEB01E}" type="presOf" srcId="{A4FB1AA2-8DE6-F541-B90C-6129AE206349}" destId="{868FE35A-38F5-9446-A788-8B24A968CDF7}" srcOrd="1" destOrd="0" presId="urn:microsoft.com/office/officeart/2005/8/layout/orgChart1"/>
    <dgm:cxn modelId="{1F2EA45A-8B17-5B41-9133-BF61AE1060E7}" type="presOf" srcId="{011D582A-FC0D-0648-BF89-B8E0C00F4A4C}" destId="{F545C845-0222-E94F-AE03-21C5D5CE67F3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81743482-F24A-814C-929D-09416214D9FD}" type="presOf" srcId="{7D8E0F12-8E7B-5D49-A15F-1A72E570E971}" destId="{66D5BF91-51E3-B74B-9A43-03B15C9EFB4E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B583C58B-925C-0841-A12A-913568E888CF}" srcId="{C49CCD62-0EB8-8645-8373-96472B6C4235}" destId="{FB344F31-1E94-CE44-9CF1-B296AE517A60}" srcOrd="0" destOrd="0" parTransId="{3E5C7ECE-479A-4341-831D-B6A66549F4F2}" sibTransId="{9AB725DB-E607-C845-A192-8C513A7045CC}"/>
    <dgm:cxn modelId="{D2C66590-B9D4-544F-A1AF-0806E2939735}" type="presOf" srcId="{3E5C7ECE-479A-4341-831D-B6A66549F4F2}" destId="{2F16FB7A-586B-A442-92A4-563A0476D96A}" srcOrd="0" destOrd="0" presId="urn:microsoft.com/office/officeart/2005/8/layout/orgChart1"/>
    <dgm:cxn modelId="{017A05C3-8D43-4E4D-B174-D686A9D2228B}" srcId="{C49CCD62-0EB8-8645-8373-96472B6C4235}" destId="{D00246D0-B6AD-5A4E-889E-91A020D24D0A}" srcOrd="6" destOrd="0" parTransId="{C6D0E686-6BD7-CA4A-9454-901CFCE8CA22}" sibTransId="{830B9723-6699-7343-81C9-3CBF91363A99}"/>
    <dgm:cxn modelId="{E7CFFAC5-103D-0240-965B-38D2A8214CD4}" type="presOf" srcId="{EE40039D-FF9C-6849-BEF3-EAF9A6E4AD0A}" destId="{3411C4F7-7F57-A64D-A134-DB0B49DA5EEE}" srcOrd="0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BA4581CD-9B06-CF42-B077-01E21644CA74}" type="presOf" srcId="{BFD9AD46-27E1-BE4A-8A07-D5EACE1BC9C3}" destId="{291018FF-B46B-F649-AE9D-8553927D79F9}" srcOrd="0" destOrd="0" presId="urn:microsoft.com/office/officeart/2005/8/layout/orgChart1"/>
    <dgm:cxn modelId="{995615CE-68F2-5149-9796-20F34196FAEC}" type="presOf" srcId="{418C2E14-3998-D044-B80A-97DF66F5303B}" destId="{DEC1BAB3-324B-F44C-A95A-8360D3B6C512}" srcOrd="1" destOrd="0" presId="urn:microsoft.com/office/officeart/2005/8/layout/orgChart1"/>
    <dgm:cxn modelId="{9211F0CF-4DEF-C34B-BC1F-99F1B71159F2}" type="presOf" srcId="{418C2E14-3998-D044-B80A-97DF66F5303B}" destId="{18FC686F-513C-034B-88F2-BF8F8B734BFF}" srcOrd="0" destOrd="0" presId="urn:microsoft.com/office/officeart/2005/8/layout/orgChart1"/>
    <dgm:cxn modelId="{3D049CD3-2B33-724A-8690-13128F0F2BB2}" type="presOf" srcId="{C6D0E686-6BD7-CA4A-9454-901CFCE8CA22}" destId="{69FAF9C1-237F-C045-BB49-C5AEAE1A5A08}" srcOrd="0" destOrd="0" presId="urn:microsoft.com/office/officeart/2005/8/layout/orgChart1"/>
    <dgm:cxn modelId="{093104D6-C0A9-F448-8179-0C6B150365B4}" srcId="{C49CCD62-0EB8-8645-8373-96472B6C4235}" destId="{4DBD27D2-4789-214E-9943-76D2440964EA}" srcOrd="2" destOrd="0" parTransId="{99707BAC-E96F-0946-ACDB-ED9BE209FFD6}" sibTransId="{78DF0E0E-8A9D-B24C-894C-3DA1ED7D5479}"/>
    <dgm:cxn modelId="{EDC238E5-EA29-364B-9C0B-6084452BD1C9}" type="presOf" srcId="{99707BAC-E96F-0946-ACDB-ED9BE209FFD6}" destId="{62299207-F28C-504E-BC14-53660A211BE1}" srcOrd="0" destOrd="0" presId="urn:microsoft.com/office/officeart/2005/8/layout/orgChart1"/>
    <dgm:cxn modelId="{1C3C74E5-2EE2-0345-96B9-295936D093F4}" type="presOf" srcId="{BFD9AD46-27E1-BE4A-8A07-D5EACE1BC9C3}" destId="{F96E2935-5FC1-1747-8075-F3211CD4CB3E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AD979BEB-90C9-B74A-9F62-6F4E9A867C2C}" srcId="{C49CCD62-0EB8-8645-8373-96472B6C4235}" destId="{418C2E14-3998-D044-B80A-97DF66F5303B}" srcOrd="5" destOrd="0" parTransId="{011D582A-FC0D-0648-BF89-B8E0C00F4A4C}" sibTransId="{3D1FBD4F-A039-B24C-AC9F-A7256090ABE7}"/>
    <dgm:cxn modelId="{DAEB46EC-B5FF-CF4F-AAB1-6FA07D216144}" type="presOf" srcId="{AC3F8093-C643-3449-924F-150625F3F86D}" destId="{67CF481F-818C-9341-ABA3-43AF64239B25}" srcOrd="0" destOrd="0" presId="urn:microsoft.com/office/officeart/2005/8/layout/orgChart1"/>
    <dgm:cxn modelId="{8FC730F2-4AC3-0042-99BE-297D37B6CFF7}" srcId="{C49CCD62-0EB8-8645-8373-96472B6C4235}" destId="{BFD9AD46-27E1-BE4A-8A07-D5EACE1BC9C3}" srcOrd="1" destOrd="0" parTransId="{EE40039D-FF9C-6849-BEF3-EAF9A6E4AD0A}" sibTransId="{DE4018D6-9BB0-424A-ACB7-833820FA2D77}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F2192ED1-1ABD-924A-8AAA-59BA6D9334E8}" type="presParOf" srcId="{ADC7A12B-A9A3-2741-8771-28006BACA21E}" destId="{2F16FB7A-586B-A442-92A4-563A0476D96A}" srcOrd="0" destOrd="0" presId="urn:microsoft.com/office/officeart/2005/8/layout/orgChart1"/>
    <dgm:cxn modelId="{B64BC327-BAD0-004A-BCF1-322C541DACE4}" type="presParOf" srcId="{ADC7A12B-A9A3-2741-8771-28006BACA21E}" destId="{650B76A8-F860-8B4E-AC26-34167B0CAB68}" srcOrd="1" destOrd="0" presId="urn:microsoft.com/office/officeart/2005/8/layout/orgChart1"/>
    <dgm:cxn modelId="{E846F551-4632-D645-B7F8-4D31BA7C3552}" type="presParOf" srcId="{650B76A8-F860-8B4E-AC26-34167B0CAB68}" destId="{41DD7B27-EFD2-424F-802B-B65AC1A9A93B}" srcOrd="0" destOrd="0" presId="urn:microsoft.com/office/officeart/2005/8/layout/orgChart1"/>
    <dgm:cxn modelId="{202A940D-C476-B94E-B094-D981D9A2E9E8}" type="presParOf" srcId="{41DD7B27-EFD2-424F-802B-B65AC1A9A93B}" destId="{1DC7C23D-57A3-7043-80B2-8A729891B8EC}" srcOrd="0" destOrd="0" presId="urn:microsoft.com/office/officeart/2005/8/layout/orgChart1"/>
    <dgm:cxn modelId="{48518D12-0EF8-944F-AD46-A1B784EB0D86}" type="presParOf" srcId="{41DD7B27-EFD2-424F-802B-B65AC1A9A93B}" destId="{5118BF32-4331-A643-9113-B0F506D4E381}" srcOrd="1" destOrd="0" presId="urn:microsoft.com/office/officeart/2005/8/layout/orgChart1"/>
    <dgm:cxn modelId="{D560C14A-37F1-5F4A-81E7-FCA4DAAA55F5}" type="presParOf" srcId="{650B76A8-F860-8B4E-AC26-34167B0CAB68}" destId="{83C35875-EEFB-9647-9955-C57035D8D6F7}" srcOrd="1" destOrd="0" presId="urn:microsoft.com/office/officeart/2005/8/layout/orgChart1"/>
    <dgm:cxn modelId="{924549A4-0F5E-2541-91EE-1B0009A4BC22}" type="presParOf" srcId="{650B76A8-F860-8B4E-AC26-34167B0CAB68}" destId="{C48CEAEB-EDF1-5946-956E-F5A1688F968D}" srcOrd="2" destOrd="0" presId="urn:microsoft.com/office/officeart/2005/8/layout/orgChart1"/>
    <dgm:cxn modelId="{2DB953E3-5E7C-3446-BE85-6249FBD05892}" type="presParOf" srcId="{ADC7A12B-A9A3-2741-8771-28006BACA21E}" destId="{3411C4F7-7F57-A64D-A134-DB0B49DA5EEE}" srcOrd="2" destOrd="0" presId="urn:microsoft.com/office/officeart/2005/8/layout/orgChart1"/>
    <dgm:cxn modelId="{A4268AEA-CC3D-0C45-85D8-9511AB5C863B}" type="presParOf" srcId="{ADC7A12B-A9A3-2741-8771-28006BACA21E}" destId="{AC6873B1-F64C-1645-8FBB-B2D8C6EDDEA5}" srcOrd="3" destOrd="0" presId="urn:microsoft.com/office/officeart/2005/8/layout/orgChart1"/>
    <dgm:cxn modelId="{AE7503A5-C7E7-5A4B-8199-A8ABF7ED9F2E}" type="presParOf" srcId="{AC6873B1-F64C-1645-8FBB-B2D8C6EDDEA5}" destId="{0D5F05DD-F5D0-6A47-A26E-039F328B582A}" srcOrd="0" destOrd="0" presId="urn:microsoft.com/office/officeart/2005/8/layout/orgChart1"/>
    <dgm:cxn modelId="{E2F04DF0-03DD-ED46-94F3-AF11AB21C8F4}" type="presParOf" srcId="{0D5F05DD-F5D0-6A47-A26E-039F328B582A}" destId="{291018FF-B46B-F649-AE9D-8553927D79F9}" srcOrd="0" destOrd="0" presId="urn:microsoft.com/office/officeart/2005/8/layout/orgChart1"/>
    <dgm:cxn modelId="{23594ACC-A597-C146-87A2-8444AB7A1391}" type="presParOf" srcId="{0D5F05DD-F5D0-6A47-A26E-039F328B582A}" destId="{F96E2935-5FC1-1747-8075-F3211CD4CB3E}" srcOrd="1" destOrd="0" presId="urn:microsoft.com/office/officeart/2005/8/layout/orgChart1"/>
    <dgm:cxn modelId="{B71324A1-B00D-A44B-8786-39A148D81647}" type="presParOf" srcId="{AC6873B1-F64C-1645-8FBB-B2D8C6EDDEA5}" destId="{80A21B97-3A07-3645-83B6-F7B75A5639A8}" srcOrd="1" destOrd="0" presId="urn:microsoft.com/office/officeart/2005/8/layout/orgChart1"/>
    <dgm:cxn modelId="{F250E913-CA73-3843-A0FA-76AE8C695D8F}" type="presParOf" srcId="{AC6873B1-F64C-1645-8FBB-B2D8C6EDDEA5}" destId="{FC0A8ED0-7F1B-CA42-A11F-D7B6EF19B6C9}" srcOrd="2" destOrd="0" presId="urn:microsoft.com/office/officeart/2005/8/layout/orgChart1"/>
    <dgm:cxn modelId="{37148E68-8901-6545-8B17-F96DDAD1B148}" type="presParOf" srcId="{ADC7A12B-A9A3-2741-8771-28006BACA21E}" destId="{62299207-F28C-504E-BC14-53660A211BE1}" srcOrd="4" destOrd="0" presId="urn:microsoft.com/office/officeart/2005/8/layout/orgChart1"/>
    <dgm:cxn modelId="{61C349D3-5C82-A249-AAD9-03FC1C65E7EA}" type="presParOf" srcId="{ADC7A12B-A9A3-2741-8771-28006BACA21E}" destId="{7FBBCE6C-34F4-4E45-8387-32D0D94FF315}" srcOrd="5" destOrd="0" presId="urn:microsoft.com/office/officeart/2005/8/layout/orgChart1"/>
    <dgm:cxn modelId="{82908081-139B-544B-9CE5-EA5B70F755CB}" type="presParOf" srcId="{7FBBCE6C-34F4-4E45-8387-32D0D94FF315}" destId="{C79926C7-1A9A-A545-8A43-A342BA7EF09A}" srcOrd="0" destOrd="0" presId="urn:microsoft.com/office/officeart/2005/8/layout/orgChart1"/>
    <dgm:cxn modelId="{6C53613F-0C3B-D047-A371-F777CE522BAE}" type="presParOf" srcId="{C79926C7-1A9A-A545-8A43-A342BA7EF09A}" destId="{4F1BC7AE-B742-6E46-9E9F-A2AFDC83C45A}" srcOrd="0" destOrd="0" presId="urn:microsoft.com/office/officeart/2005/8/layout/orgChart1"/>
    <dgm:cxn modelId="{229391AB-F1C8-E349-9C8B-9BD2045F589B}" type="presParOf" srcId="{C79926C7-1A9A-A545-8A43-A342BA7EF09A}" destId="{A812AD91-2CD4-144D-81DE-CF4249348291}" srcOrd="1" destOrd="0" presId="urn:microsoft.com/office/officeart/2005/8/layout/orgChart1"/>
    <dgm:cxn modelId="{4F9973D7-6569-3749-BD09-0034A5A5A881}" type="presParOf" srcId="{7FBBCE6C-34F4-4E45-8387-32D0D94FF315}" destId="{F2142C95-8B2D-5543-B7F0-09A824CE1A90}" srcOrd="1" destOrd="0" presId="urn:microsoft.com/office/officeart/2005/8/layout/orgChart1"/>
    <dgm:cxn modelId="{F0364D8D-57A3-9E4A-AE99-05A8679E94C6}" type="presParOf" srcId="{7FBBCE6C-34F4-4E45-8387-32D0D94FF315}" destId="{80A72ABA-A308-084F-BA28-3B320DDDEAB6}" srcOrd="2" destOrd="0" presId="urn:microsoft.com/office/officeart/2005/8/layout/orgChart1"/>
    <dgm:cxn modelId="{DCE96EE3-CCD6-E244-BD8D-FFB7AD25A1ED}" type="presParOf" srcId="{ADC7A12B-A9A3-2741-8771-28006BACA21E}" destId="{67CF481F-818C-9341-ABA3-43AF64239B25}" srcOrd="6" destOrd="0" presId="urn:microsoft.com/office/officeart/2005/8/layout/orgChart1"/>
    <dgm:cxn modelId="{B3725E50-3313-FC45-9EE8-0663A04BC85C}" type="presParOf" srcId="{ADC7A12B-A9A3-2741-8771-28006BACA21E}" destId="{8FA8A5D6-F0D6-F742-91B9-B3B42898F240}" srcOrd="7" destOrd="0" presId="urn:microsoft.com/office/officeart/2005/8/layout/orgChart1"/>
    <dgm:cxn modelId="{B33A86D1-0198-7D4D-8B8F-6E8FBDE66C87}" type="presParOf" srcId="{8FA8A5D6-F0D6-F742-91B9-B3B42898F240}" destId="{9965CCE5-EB49-414A-9BF8-53CF578EBE2D}" srcOrd="0" destOrd="0" presId="urn:microsoft.com/office/officeart/2005/8/layout/orgChart1"/>
    <dgm:cxn modelId="{051BE484-3729-834A-8393-BF51361FB88D}" type="presParOf" srcId="{9965CCE5-EB49-414A-9BF8-53CF578EBE2D}" destId="{06E43659-C631-9E48-B515-7C0F26EAD629}" srcOrd="0" destOrd="0" presId="urn:microsoft.com/office/officeart/2005/8/layout/orgChart1"/>
    <dgm:cxn modelId="{9E2A75E3-AFF6-2242-9443-B0C401053217}" type="presParOf" srcId="{9965CCE5-EB49-414A-9BF8-53CF578EBE2D}" destId="{A1B01437-872E-0C48-93E0-29DF92703E7D}" srcOrd="1" destOrd="0" presId="urn:microsoft.com/office/officeart/2005/8/layout/orgChart1"/>
    <dgm:cxn modelId="{A02948B2-090F-0C41-BF8C-0DBD9A5544A4}" type="presParOf" srcId="{8FA8A5D6-F0D6-F742-91B9-B3B42898F240}" destId="{9BC0CC30-613C-4F44-BEF0-AD355E7BFC6B}" srcOrd="1" destOrd="0" presId="urn:microsoft.com/office/officeart/2005/8/layout/orgChart1"/>
    <dgm:cxn modelId="{D9FAC1DA-1963-6C44-855E-39E0E2ACD4A0}" type="presParOf" srcId="{8FA8A5D6-F0D6-F742-91B9-B3B42898F240}" destId="{E78D307F-D965-5D43-8C7D-55E4A344600B}" srcOrd="2" destOrd="0" presId="urn:microsoft.com/office/officeart/2005/8/layout/orgChart1"/>
    <dgm:cxn modelId="{AC2C4795-6A7B-D846-889A-3EB7E913D4A9}" type="presParOf" srcId="{ADC7A12B-A9A3-2741-8771-28006BACA21E}" destId="{66D5BF91-51E3-B74B-9A43-03B15C9EFB4E}" srcOrd="8" destOrd="0" presId="urn:microsoft.com/office/officeart/2005/8/layout/orgChart1"/>
    <dgm:cxn modelId="{9C8F1DCA-183F-214A-9122-2D029A43EFB1}" type="presParOf" srcId="{ADC7A12B-A9A3-2741-8771-28006BACA21E}" destId="{D84C6696-5E39-1747-B8D0-B423C196C357}" srcOrd="9" destOrd="0" presId="urn:microsoft.com/office/officeart/2005/8/layout/orgChart1"/>
    <dgm:cxn modelId="{E6F0DA6B-6F87-014E-9AA8-7A04A353369C}" type="presParOf" srcId="{D84C6696-5E39-1747-B8D0-B423C196C357}" destId="{9D9C5254-F9F9-8A41-9FDC-672D829EE352}" srcOrd="0" destOrd="0" presId="urn:microsoft.com/office/officeart/2005/8/layout/orgChart1"/>
    <dgm:cxn modelId="{32D1ACFB-66E1-D044-8ACE-81E402730BE6}" type="presParOf" srcId="{9D9C5254-F9F9-8A41-9FDC-672D829EE352}" destId="{D2BC5A92-8F1E-564D-94DE-85DCBFF75417}" srcOrd="0" destOrd="0" presId="urn:microsoft.com/office/officeart/2005/8/layout/orgChart1"/>
    <dgm:cxn modelId="{75A23673-EC43-5743-A11D-EEF84554B985}" type="presParOf" srcId="{9D9C5254-F9F9-8A41-9FDC-672D829EE352}" destId="{868FE35A-38F5-9446-A788-8B24A968CDF7}" srcOrd="1" destOrd="0" presId="urn:microsoft.com/office/officeart/2005/8/layout/orgChart1"/>
    <dgm:cxn modelId="{ED88F13D-1946-4F4C-B4B4-8972E2037536}" type="presParOf" srcId="{D84C6696-5E39-1747-B8D0-B423C196C357}" destId="{DD018F2B-0CF2-4247-B412-CCDFD4E6BA4F}" srcOrd="1" destOrd="0" presId="urn:microsoft.com/office/officeart/2005/8/layout/orgChart1"/>
    <dgm:cxn modelId="{2DFFFE92-6297-0A48-B8A8-75ED43694C93}" type="presParOf" srcId="{D84C6696-5E39-1747-B8D0-B423C196C357}" destId="{514274A5-3BA8-AC48-828A-E17773AA0D25}" srcOrd="2" destOrd="0" presId="urn:microsoft.com/office/officeart/2005/8/layout/orgChart1"/>
    <dgm:cxn modelId="{0A245063-1643-4E4C-891C-F4FC8987DA0D}" type="presParOf" srcId="{ADC7A12B-A9A3-2741-8771-28006BACA21E}" destId="{F545C845-0222-E94F-AE03-21C5D5CE67F3}" srcOrd="10" destOrd="0" presId="urn:microsoft.com/office/officeart/2005/8/layout/orgChart1"/>
    <dgm:cxn modelId="{0E23C455-CA59-4B4D-B595-D98E69F75020}" type="presParOf" srcId="{ADC7A12B-A9A3-2741-8771-28006BACA21E}" destId="{ADBB07E7-DB63-1F4C-B156-3D4F55F4ECEB}" srcOrd="11" destOrd="0" presId="urn:microsoft.com/office/officeart/2005/8/layout/orgChart1"/>
    <dgm:cxn modelId="{21EDEF17-6C09-8846-9F67-2316F4E746DC}" type="presParOf" srcId="{ADBB07E7-DB63-1F4C-B156-3D4F55F4ECEB}" destId="{5A4E5449-C0C4-CB4A-A9A1-55F73E8145B8}" srcOrd="0" destOrd="0" presId="urn:microsoft.com/office/officeart/2005/8/layout/orgChart1"/>
    <dgm:cxn modelId="{A9FB300D-5413-F148-B05C-CF74E6E3231F}" type="presParOf" srcId="{5A4E5449-C0C4-CB4A-A9A1-55F73E8145B8}" destId="{18FC686F-513C-034B-88F2-BF8F8B734BFF}" srcOrd="0" destOrd="0" presId="urn:microsoft.com/office/officeart/2005/8/layout/orgChart1"/>
    <dgm:cxn modelId="{5CD84859-BC55-6D4F-9BCC-16DD047769CD}" type="presParOf" srcId="{5A4E5449-C0C4-CB4A-A9A1-55F73E8145B8}" destId="{DEC1BAB3-324B-F44C-A95A-8360D3B6C512}" srcOrd="1" destOrd="0" presId="urn:microsoft.com/office/officeart/2005/8/layout/orgChart1"/>
    <dgm:cxn modelId="{572D9F93-4614-E742-BF0F-3F07A81AA64C}" type="presParOf" srcId="{ADBB07E7-DB63-1F4C-B156-3D4F55F4ECEB}" destId="{A616F1F0-7D52-CA4E-A45F-F5BEC90D5DF5}" srcOrd="1" destOrd="0" presId="urn:microsoft.com/office/officeart/2005/8/layout/orgChart1"/>
    <dgm:cxn modelId="{7B71C539-C413-2D41-A481-410E74A7D345}" type="presParOf" srcId="{ADBB07E7-DB63-1F4C-B156-3D4F55F4ECEB}" destId="{B0E412F3-B2D6-9A4B-8DA2-D69F651BBD2F}" srcOrd="2" destOrd="0" presId="urn:microsoft.com/office/officeart/2005/8/layout/orgChart1"/>
    <dgm:cxn modelId="{55255F73-3C25-C64C-B3D3-039D2165EAF2}" type="presParOf" srcId="{ADC7A12B-A9A3-2741-8771-28006BACA21E}" destId="{69FAF9C1-237F-C045-BB49-C5AEAE1A5A08}" srcOrd="12" destOrd="0" presId="urn:microsoft.com/office/officeart/2005/8/layout/orgChart1"/>
    <dgm:cxn modelId="{326A9196-844C-C740-9C7B-79D9CDFCA62C}" type="presParOf" srcId="{ADC7A12B-A9A3-2741-8771-28006BACA21E}" destId="{26C752AB-A78C-3C4C-A6B9-05997F215A6F}" srcOrd="13" destOrd="0" presId="urn:microsoft.com/office/officeart/2005/8/layout/orgChart1"/>
    <dgm:cxn modelId="{B8A57B71-7D67-BC41-A72C-2C1F1EAF8634}" type="presParOf" srcId="{26C752AB-A78C-3C4C-A6B9-05997F215A6F}" destId="{85D196A7-DCB1-4C4C-9DCE-0BC45AAFC4E4}" srcOrd="0" destOrd="0" presId="urn:microsoft.com/office/officeart/2005/8/layout/orgChart1"/>
    <dgm:cxn modelId="{005C7EBE-D0A9-AC4A-AEF3-D5E362948C83}" type="presParOf" srcId="{85D196A7-DCB1-4C4C-9DCE-0BC45AAFC4E4}" destId="{B200D380-1393-B946-8C0F-030187C96E8E}" srcOrd="0" destOrd="0" presId="urn:microsoft.com/office/officeart/2005/8/layout/orgChart1"/>
    <dgm:cxn modelId="{9C8F8027-FA77-864B-90A8-695960E1CB9B}" type="presParOf" srcId="{85D196A7-DCB1-4C4C-9DCE-0BC45AAFC4E4}" destId="{5277F7AE-FCD7-D141-AC08-0270C48196A0}" srcOrd="1" destOrd="0" presId="urn:microsoft.com/office/officeart/2005/8/layout/orgChart1"/>
    <dgm:cxn modelId="{457418B6-A419-6349-B421-5846802E9555}" type="presParOf" srcId="{26C752AB-A78C-3C4C-A6B9-05997F215A6F}" destId="{C405489E-38CC-114B-8750-600511AA8224}" srcOrd="1" destOrd="0" presId="urn:microsoft.com/office/officeart/2005/8/layout/orgChart1"/>
    <dgm:cxn modelId="{67A4CE7E-353C-EA4F-A9AC-DFAD25A16E96}" type="presParOf" srcId="{26C752AB-A78C-3C4C-A6B9-05997F215A6F}" destId="{E70742EF-D609-A944-A196-83C7E8467A77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Chief Executive Officer</a:t>
          </a:r>
          <a:endParaRPr lang="en-IN" sz="11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 sz="1100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 sz="1100"/>
        </a:p>
      </dgm:t>
    </dgm:pt>
    <dgm:pt modelId="{9C34BDDA-4B53-4147-9201-2F85B18B8EBB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Americas</a:t>
          </a:r>
        </a:p>
      </dgm:t>
    </dgm:pt>
    <dgm:pt modelId="{C36E4CBA-DE86-8244-AABF-19F2C71D883B}" type="parTrans" cxnId="{1A6D6A9C-FA73-344C-9BEB-9F2FE12E18B6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9C8BA090-7FC3-094C-897E-CA9788D1494E}" type="sibTrans" cxnId="{1A6D6A9C-FA73-344C-9BEB-9F2FE12E18B6}">
      <dgm:prSet/>
      <dgm:spPr/>
      <dgm:t>
        <a:bodyPr/>
        <a:lstStyle/>
        <a:p>
          <a:endParaRPr lang="en-GB" sz="1100"/>
        </a:p>
      </dgm:t>
    </dgm:pt>
    <dgm:pt modelId="{C7DB6421-E587-174B-8C71-1DD14898C064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(KSA)</a:t>
          </a:r>
        </a:p>
      </dgm:t>
    </dgm:pt>
    <dgm:pt modelId="{B9516A29-2D77-4C4E-8167-42E98EFB5E4B}" type="parTrans" cxnId="{21B4BC08-A822-844B-B5D7-76948EF1C9DC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88C09A1-5449-0149-A169-27BAF6A262CE}" type="sibTrans" cxnId="{21B4BC08-A822-844B-B5D7-76948EF1C9DC}">
      <dgm:prSet/>
      <dgm:spPr/>
      <dgm:t>
        <a:bodyPr/>
        <a:lstStyle/>
        <a:p>
          <a:endParaRPr lang="en-GB" sz="1100"/>
        </a:p>
      </dgm:t>
    </dgm:pt>
    <dgm:pt modelId="{441D7A10-9815-D247-8A43-0DDDF0BA773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(Europe)</a:t>
          </a:r>
        </a:p>
      </dgm:t>
    </dgm:pt>
    <dgm:pt modelId="{64C1FF2D-BF5A-8A49-9B55-4BF5B590D060}" type="parTrans" cxnId="{FB1B875C-F8E9-7641-A8BD-4B65E4D0608E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26844C4-16CC-1F4A-86B4-23FBD037DA74}" type="sibTrans" cxnId="{FB1B875C-F8E9-7641-A8BD-4B65E4D0608E}">
      <dgm:prSet/>
      <dgm:spPr/>
      <dgm:t>
        <a:bodyPr/>
        <a:lstStyle/>
        <a:p>
          <a:endParaRPr lang="en-GB" sz="1100"/>
        </a:p>
      </dgm:t>
    </dgm:pt>
    <dgm:pt modelId="{8C8A5672-464D-CD4B-A6CF-560F9F6C00FB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APAC</a:t>
          </a:r>
        </a:p>
      </dgm:t>
    </dgm:pt>
    <dgm:pt modelId="{9C9B8FED-B885-1447-8A41-CF972945A313}" type="parTrans" cxnId="{96709F77-0C1F-6347-8C93-A37E56425609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368CB50B-863B-744C-AC51-9735ACDF1579}" type="sibTrans" cxnId="{96709F77-0C1F-6347-8C93-A37E56425609}">
      <dgm:prSet/>
      <dgm:spPr/>
      <dgm:t>
        <a:bodyPr/>
        <a:lstStyle/>
        <a:p>
          <a:endParaRPr lang="en-GB" sz="1100"/>
        </a:p>
      </dgm:t>
    </dgm:pt>
    <dgm:pt modelId="{2E65F864-8214-5041-8532-AA80489E2ED0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Operational &amp; Delivery Excellence</a:t>
          </a:r>
        </a:p>
      </dgm:t>
    </dgm:pt>
    <dgm:pt modelId="{AA01D6BF-2CCF-4D4A-9DF6-B4B3856A5BF6}" type="parTrans" cxnId="{EFEEAAC9-9B62-A342-9B43-0EF1A697A934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7A53AB3D-941E-8442-9A47-DF392816A92D}" type="sibTrans" cxnId="{EFEEAAC9-9B62-A342-9B43-0EF1A697A934}">
      <dgm:prSet/>
      <dgm:spPr/>
      <dgm:t>
        <a:bodyPr/>
        <a:lstStyle/>
        <a:p>
          <a:endParaRPr lang="en-GB" sz="1100"/>
        </a:p>
      </dgm:t>
    </dgm:pt>
    <dgm:pt modelId="{26D4CAD4-F0DB-3549-AA7E-804ABA752A08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Finance Excellence</a:t>
          </a:r>
        </a:p>
      </dgm:t>
    </dgm:pt>
    <dgm:pt modelId="{5620B0CE-CB1F-9547-A136-9E5EAE622A61}" type="parTrans" cxnId="{F94344D6-4B7F-8F43-A295-266F1E6C89E5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D60EEC44-97D4-D943-9038-648DB1036B05}" type="sibTrans" cxnId="{F94344D6-4B7F-8F43-A295-266F1E6C89E5}">
      <dgm:prSet/>
      <dgm:spPr/>
      <dgm:t>
        <a:bodyPr/>
        <a:lstStyle/>
        <a:p>
          <a:endParaRPr lang="en-GB" sz="1100"/>
        </a:p>
      </dgm:t>
    </dgm:pt>
    <dgm:pt modelId="{F5ADA3B9-E880-754E-9C72-809F787EF8D7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Product, Data &amp; Value Engineering</a:t>
          </a:r>
        </a:p>
      </dgm:t>
    </dgm:pt>
    <dgm:pt modelId="{3F4C1450-A175-3F4A-93AC-732F5A7EE3CC}" type="parTrans" cxnId="{50DAD6B6-3234-F242-8C59-7186D7C77E26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032D00A2-C930-974B-8BDF-53EDB27A05D9}" type="sibTrans" cxnId="{50DAD6B6-3234-F242-8C59-7186D7C77E26}">
      <dgm:prSet/>
      <dgm:spPr/>
      <dgm:t>
        <a:bodyPr/>
        <a:lstStyle/>
        <a:p>
          <a:endParaRPr lang="en-GB" sz="1100"/>
        </a:p>
      </dgm:t>
    </dgm:pt>
    <dgm:pt modelId="{BF85ABE4-8032-934C-89B8-FE0A4AA2C4BC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Marketing &amp; Sales</a:t>
          </a:r>
        </a:p>
      </dgm:t>
    </dgm:pt>
    <dgm:pt modelId="{1E000169-54A8-1F46-9C64-DA06BC512536}" type="parTrans" cxnId="{AE910FF6-6209-2148-A160-E9C0E6374112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B34712B-C0D7-2B48-BD86-2148CB76BDEE}" type="sibTrans" cxnId="{AE910FF6-6209-2148-A160-E9C0E6374112}">
      <dgm:prSet/>
      <dgm:spPr/>
      <dgm:t>
        <a:bodyPr/>
        <a:lstStyle/>
        <a:p>
          <a:endParaRPr lang="en-GB" sz="1100"/>
        </a:p>
      </dgm:t>
    </dgm:pt>
    <dgm:pt modelId="{6B305C5E-0883-BE46-8E2E-2B8679E0427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Corporate Governance</a:t>
          </a:r>
          <a:endParaRPr kumimoji="0" lang="en-US" sz="1100" b="1" i="0" u="none" strike="noStrike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gm:t>
    </dgm:pt>
    <dgm:pt modelId="{F3050D25-8F23-4847-8862-E1D53A375465}" type="parTrans" cxnId="{4C9352BC-7A1A-9F4E-B7AB-9B1E8B1D8D4E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4C94A2C-D1F5-F145-B8FA-49FF196AFFF7}" type="sibTrans" cxnId="{4C9352BC-7A1A-9F4E-B7AB-9B1E8B1D8D4E}">
      <dgm:prSet/>
      <dgm:spPr/>
      <dgm:t>
        <a:bodyPr/>
        <a:lstStyle/>
        <a:p>
          <a:endParaRPr lang="en-GB" sz="1100"/>
        </a:p>
      </dgm:t>
    </dgm:pt>
    <dgm:pt modelId="{5FE7F5DC-194D-0C40-9F80-9D41716F7501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Operations Officer</a:t>
          </a:r>
        </a:p>
      </dgm:t>
    </dgm:pt>
    <dgm:pt modelId="{182B181C-3F7F-3144-ABFF-0605621F47EF}" type="parTrans" cxnId="{E5573C3D-BAC3-9143-8FA4-B1048421D7DD}">
      <dgm:prSet/>
      <dgm:spPr/>
      <dgm:t>
        <a:bodyPr/>
        <a:lstStyle/>
        <a:p>
          <a:endParaRPr lang="en-US" sz="1100"/>
        </a:p>
      </dgm:t>
    </dgm:pt>
    <dgm:pt modelId="{7D4C4E05-1288-034D-AD6F-B1243EBDA54A}" type="sibTrans" cxnId="{E5573C3D-BAC3-9143-8FA4-B1048421D7DD}">
      <dgm:prSet/>
      <dgm:spPr/>
      <dgm:t>
        <a:bodyPr/>
        <a:lstStyle/>
        <a:p>
          <a:endParaRPr lang="en-US" sz="1100"/>
        </a:p>
      </dgm:t>
    </dgm:pt>
    <dgm:pt modelId="{BD1E244D-0800-3D4E-AB07-4012455A5D66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Business Officer</a:t>
          </a:r>
        </a:p>
      </dgm:t>
    </dgm:pt>
    <dgm:pt modelId="{802F4715-4000-D848-B0A7-DF8F60FB55BE}" type="parTrans" cxnId="{7925F280-E877-F946-9B83-F7128EE0A7BA}">
      <dgm:prSet/>
      <dgm:spPr/>
      <dgm:t>
        <a:bodyPr/>
        <a:lstStyle/>
        <a:p>
          <a:endParaRPr lang="en-US" sz="1100"/>
        </a:p>
      </dgm:t>
    </dgm:pt>
    <dgm:pt modelId="{761EA550-8D03-5740-B759-D7390CDEEF4C}" type="sibTrans" cxnId="{7925F280-E877-F946-9B83-F7128EE0A7BA}">
      <dgm:prSet/>
      <dgm:spPr/>
      <dgm:t>
        <a:bodyPr/>
        <a:lstStyle/>
        <a:p>
          <a:endParaRPr lang="en-US" sz="1100"/>
        </a:p>
      </dgm:t>
    </dgm:pt>
    <dgm:pt modelId="{7059ECDB-EA26-B241-B7F3-4E8FC89CC37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Technology Officer, Chief Business Officer, Chief Partner Officer</a:t>
          </a:r>
        </a:p>
      </dgm:t>
    </dgm:pt>
    <dgm:pt modelId="{5A441376-B223-EB49-B35B-A9E4311690AC}" type="parTrans" cxnId="{947A61F2-8A33-B845-93CD-028F1C43845D}">
      <dgm:prSet/>
      <dgm:spPr/>
      <dgm:t>
        <a:bodyPr/>
        <a:lstStyle/>
        <a:p>
          <a:endParaRPr lang="en-US" sz="1100"/>
        </a:p>
      </dgm:t>
    </dgm:pt>
    <dgm:pt modelId="{3834D0EC-4D4B-6B4B-BE3F-B6F217399598}" type="sibTrans" cxnId="{947A61F2-8A33-B845-93CD-028F1C43845D}">
      <dgm:prSet/>
      <dgm:spPr/>
      <dgm:t>
        <a:bodyPr/>
        <a:lstStyle/>
        <a:p>
          <a:endParaRPr lang="en-US" sz="1100"/>
        </a:p>
      </dgm:t>
    </dgm:pt>
    <dgm:pt modelId="{3680732C-83F8-044A-8369-750509D8E2C8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Advisory Board</a:t>
          </a:r>
        </a:p>
      </dgm:t>
    </dgm:pt>
    <dgm:pt modelId="{C0BEF04A-9FBB-3F43-8766-0803CB221B96}" type="parTrans" cxnId="{D6EC6C05-F275-EA47-A63E-D83EE3809B0B}">
      <dgm:prSet/>
      <dgm:spPr/>
      <dgm:t>
        <a:bodyPr/>
        <a:lstStyle/>
        <a:p>
          <a:endParaRPr lang="en-US" sz="1100"/>
        </a:p>
      </dgm:t>
    </dgm:pt>
    <dgm:pt modelId="{439A5752-372A-364F-8A93-463BE79C6D56}" type="sibTrans" cxnId="{D6EC6C05-F275-EA47-A63E-D83EE3809B0B}">
      <dgm:prSet/>
      <dgm:spPr/>
      <dgm:t>
        <a:bodyPr/>
        <a:lstStyle/>
        <a:p>
          <a:endParaRPr lang="en-US" sz="1100"/>
        </a:p>
      </dgm:t>
    </dgm:pt>
    <dgm:pt modelId="{4427D8FE-1788-3A49-B9CB-28960542D582}">
      <dgm:prSet phldrT="[Text]"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(Africa)</a:t>
          </a:r>
        </a:p>
      </dgm:t>
    </dgm:pt>
    <dgm:pt modelId="{5960FDC1-103C-4640-B792-FF2D8CC3D1AC}" type="parTrans" cxnId="{36033B3A-BDB7-A849-B731-DE5A45F88357}">
      <dgm:prSet/>
      <dgm:spPr>
        <a:ln>
          <a:solidFill>
            <a:srgbClr val="002060"/>
          </a:solidFill>
        </a:ln>
      </dgm:spPr>
      <dgm:t>
        <a:bodyPr/>
        <a:lstStyle/>
        <a:p>
          <a:endParaRPr lang="en-US" sz="1100"/>
        </a:p>
      </dgm:t>
    </dgm:pt>
    <dgm:pt modelId="{ADCE2536-F6BD-2547-BC89-4F793BE5DD99}" type="sibTrans" cxnId="{36033B3A-BDB7-A849-B731-DE5A45F88357}">
      <dgm:prSet/>
      <dgm:spPr/>
      <dgm:t>
        <a:bodyPr/>
        <a:lstStyle/>
        <a:p>
          <a:endParaRPr lang="en-US" sz="1100"/>
        </a:p>
      </dgm:t>
    </dgm:pt>
    <dgm:pt modelId="{05CD7241-4C2F-2840-B8CB-071D9467D0DC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 (UAE)</a:t>
          </a:r>
        </a:p>
      </dgm:t>
    </dgm:pt>
    <dgm:pt modelId="{44BAAF10-6508-3C45-9D48-19C42EAFEBE1}" type="parTrans" cxnId="{409D4B5F-7CDC-6446-99BE-53064F696474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US" sz="1100">
            <a:solidFill>
              <a:srgbClr val="002060"/>
            </a:solidFill>
          </a:endParaRPr>
        </a:p>
      </dgm:t>
    </dgm:pt>
    <dgm:pt modelId="{2A2290E1-CEFF-ED4D-858C-F82808E4DAA0}" type="sibTrans" cxnId="{409D4B5F-7CDC-6446-99BE-53064F696474}">
      <dgm:prSet/>
      <dgm:spPr/>
      <dgm:t>
        <a:bodyPr/>
        <a:lstStyle/>
        <a:p>
          <a:endParaRPr lang="en-US" sz="1100"/>
        </a:p>
      </dgm:t>
    </dgm:pt>
    <dgm:pt modelId="{37A0CC9B-29CB-6F4D-9E6E-2323FE5B558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(KSA)</a:t>
          </a:r>
        </a:p>
      </dgm:t>
    </dgm:pt>
    <dgm:pt modelId="{27925D9F-4B9C-D74C-AC90-47F31D885683}" type="parTrans" cxnId="{F9131868-C513-6441-B9C6-A0429DA2637C}">
      <dgm:prSet/>
      <dgm:spPr/>
      <dgm:t>
        <a:bodyPr/>
        <a:lstStyle/>
        <a:p>
          <a:endParaRPr lang="en-US"/>
        </a:p>
      </dgm:t>
    </dgm:pt>
    <dgm:pt modelId="{E5F29D78-0469-8D44-A8FD-60FE985D15B0}" type="sibTrans" cxnId="{F9131868-C513-6441-B9C6-A0429DA2637C}">
      <dgm:prSet/>
      <dgm:spPr/>
      <dgm:t>
        <a:bodyPr/>
        <a:lstStyle/>
        <a:p>
          <a:endParaRPr lang="en-US"/>
        </a:p>
      </dgm:t>
    </dgm:pt>
    <dgm:pt modelId="{44CD23BF-59EC-E541-BAD6-9C8EF286D180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(Europe)</a:t>
          </a:r>
        </a:p>
      </dgm:t>
    </dgm:pt>
    <dgm:pt modelId="{123CB214-B0AC-434E-A724-E2E2A223F9B4}" type="parTrans" cxnId="{8BF29EE1-57B3-F448-8C13-C461EC06010C}">
      <dgm:prSet/>
      <dgm:spPr/>
      <dgm:t>
        <a:bodyPr/>
        <a:lstStyle/>
        <a:p>
          <a:endParaRPr lang="en-US"/>
        </a:p>
      </dgm:t>
    </dgm:pt>
    <dgm:pt modelId="{974C89D2-D369-CF40-95E6-F7C41DD710B3}" type="sibTrans" cxnId="{8BF29EE1-57B3-F448-8C13-C461EC06010C}">
      <dgm:prSet/>
      <dgm:spPr/>
      <dgm:t>
        <a:bodyPr/>
        <a:lstStyle/>
        <a:p>
          <a:endParaRPr lang="en-US"/>
        </a:p>
      </dgm:t>
    </dgm:pt>
    <dgm:pt modelId="{7774CCD3-0CE9-1A44-87A2-2CBFCE04B034}">
      <dgm:prSet phldrT="[Text]"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(Africa)</a:t>
          </a:r>
        </a:p>
      </dgm:t>
    </dgm:pt>
    <dgm:pt modelId="{101BEA20-7117-4349-A594-E9E434BDDB08}" type="parTrans" cxnId="{24F3404C-3AFE-E94E-A00A-3E1F80DF8F7D}">
      <dgm:prSet/>
      <dgm:spPr/>
      <dgm:t>
        <a:bodyPr/>
        <a:lstStyle/>
        <a:p>
          <a:endParaRPr lang="en-US"/>
        </a:p>
      </dgm:t>
    </dgm:pt>
    <dgm:pt modelId="{EC66CD08-738E-A342-A053-228B7CA2B4FE}" type="sibTrans" cxnId="{24F3404C-3AFE-E94E-A00A-3E1F80DF8F7D}">
      <dgm:prSet/>
      <dgm:spPr/>
      <dgm:t>
        <a:bodyPr/>
        <a:lstStyle/>
        <a:p>
          <a:endParaRPr lang="en-US"/>
        </a:p>
      </dgm:t>
    </dgm:pt>
    <dgm:pt modelId="{D8409987-B229-2741-A76B-E769E246588D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(UAE)</a:t>
          </a:r>
        </a:p>
      </dgm:t>
    </dgm:pt>
    <dgm:pt modelId="{2B9A1C8B-9C72-304D-BF14-C46F5ECD30E0}" type="parTrans" cxnId="{3141FE10-CB12-5B43-AF01-B6E0D0A9DCAD}">
      <dgm:prSet/>
      <dgm:spPr/>
      <dgm:t>
        <a:bodyPr/>
        <a:lstStyle/>
        <a:p>
          <a:endParaRPr lang="en-US"/>
        </a:p>
      </dgm:t>
    </dgm:pt>
    <dgm:pt modelId="{2F20D81A-8B1F-1641-9BB5-8FEDE30EC1FB}" type="sibTrans" cxnId="{3141FE10-CB12-5B43-AF01-B6E0D0A9DCAD}">
      <dgm:prSet/>
      <dgm:spPr/>
      <dgm:t>
        <a:bodyPr/>
        <a:lstStyle/>
        <a:p>
          <a:endParaRPr lang="en-US"/>
        </a:p>
      </dgm:t>
    </dgm:pt>
    <dgm:pt modelId="{54375B55-7C8C-AD4B-891E-A553669DE622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Infrastructure &amp; Support</a:t>
          </a:r>
        </a:p>
      </dgm:t>
    </dgm:pt>
    <dgm:pt modelId="{FC143564-4E08-7942-95AA-1A83753B2479}" type="parTrans" cxnId="{44B428FF-88E1-1044-A916-35880D07F5AC}">
      <dgm:prSet/>
      <dgm:spPr/>
      <dgm:t>
        <a:bodyPr/>
        <a:lstStyle/>
        <a:p>
          <a:endParaRPr lang="en-US"/>
        </a:p>
      </dgm:t>
    </dgm:pt>
    <dgm:pt modelId="{F817C9B7-9D5E-4D4A-BBA0-E7121A633FD2}" type="sibTrans" cxnId="{44B428FF-88E1-1044-A916-35880D07F5AC}">
      <dgm:prSet/>
      <dgm:spPr/>
      <dgm:t>
        <a:bodyPr/>
        <a:lstStyle/>
        <a:p>
          <a:endParaRPr lang="en-US"/>
        </a:p>
      </dgm:t>
    </dgm:pt>
    <dgm:pt modelId="{5DFB419E-FF13-084D-AFCE-669A7C198A46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CEO Office</a:t>
          </a:r>
        </a:p>
      </dgm:t>
    </dgm:pt>
    <dgm:pt modelId="{167788A4-90CD-3849-AC70-997BF47B2A63}" type="sibTrans" cxnId="{9C1D379B-E607-D74B-A560-2871473330AC}">
      <dgm:prSet/>
      <dgm:spPr/>
      <dgm:t>
        <a:bodyPr/>
        <a:lstStyle/>
        <a:p>
          <a:endParaRPr lang="en-GB" sz="1100"/>
        </a:p>
      </dgm:t>
    </dgm:pt>
    <dgm:pt modelId="{EEB03302-D521-124A-B0AD-17FB82AF15F4}" type="parTrans" cxnId="{9C1D379B-E607-D74B-A560-2871473330AC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77602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6E6E072A-D496-7C46-9431-04F5EA93E341}" type="pres">
      <dgm:prSet presAssocID="{5A441376-B223-EB49-B35B-A9E4311690AC}" presName="Name35" presStyleLbl="parChTrans1D2" presStyleIdx="0" presStyleCnt="5"/>
      <dgm:spPr/>
    </dgm:pt>
    <dgm:pt modelId="{E6CBBC07-1E0E-E94F-A1F9-80B7A9F4AE7F}" type="pres">
      <dgm:prSet presAssocID="{7059ECDB-EA26-B241-B7F3-4E8FC89CC37B}" presName="hierRoot2" presStyleCnt="0">
        <dgm:presLayoutVars>
          <dgm:hierBranch val="init"/>
        </dgm:presLayoutVars>
      </dgm:prSet>
      <dgm:spPr/>
    </dgm:pt>
    <dgm:pt modelId="{16DFAAEA-CE52-674D-8D2F-63209D439893}" type="pres">
      <dgm:prSet presAssocID="{7059ECDB-EA26-B241-B7F3-4E8FC89CC37B}" presName="rootComposite" presStyleCnt="0"/>
      <dgm:spPr/>
    </dgm:pt>
    <dgm:pt modelId="{E8E2E0B8-E2F6-1940-8688-BAE9D5F5803D}" type="pres">
      <dgm:prSet presAssocID="{7059ECDB-EA26-B241-B7F3-4E8FC89CC37B}" presName="rootText" presStyleLbl="node2" presStyleIdx="0" presStyleCnt="5" custScaleX="163523" custScaleY="147675">
        <dgm:presLayoutVars>
          <dgm:chPref val="3"/>
        </dgm:presLayoutVars>
      </dgm:prSet>
      <dgm:spPr/>
    </dgm:pt>
    <dgm:pt modelId="{1F927561-BEA2-D243-9AAB-702CAC4DB23A}" type="pres">
      <dgm:prSet presAssocID="{7059ECDB-EA26-B241-B7F3-4E8FC89CC37B}" presName="rootConnector" presStyleLbl="node2" presStyleIdx="0" presStyleCnt="5"/>
      <dgm:spPr/>
    </dgm:pt>
    <dgm:pt modelId="{D62B6DC9-CB31-6549-8023-DAA9F727F0A2}" type="pres">
      <dgm:prSet presAssocID="{7059ECDB-EA26-B241-B7F3-4E8FC89CC37B}" presName="hierChild4" presStyleCnt="0"/>
      <dgm:spPr/>
    </dgm:pt>
    <dgm:pt modelId="{B0721F2A-8F86-EF47-80E5-E1322370A4EC}" type="pres">
      <dgm:prSet presAssocID="{7059ECDB-EA26-B241-B7F3-4E8FC89CC37B}" presName="hierChild5" presStyleCnt="0"/>
      <dgm:spPr/>
    </dgm:pt>
    <dgm:pt modelId="{B9CD41B6-1714-F342-B161-CE7AE272718E}" type="pres">
      <dgm:prSet presAssocID="{C0BEF04A-9FBB-3F43-8766-0803CB221B96}" presName="Name35" presStyleLbl="parChTrans1D2" presStyleIdx="1" presStyleCnt="5"/>
      <dgm:spPr/>
    </dgm:pt>
    <dgm:pt modelId="{50443EC9-F028-484D-BFA3-A7AB96CECA4B}" type="pres">
      <dgm:prSet presAssocID="{3680732C-83F8-044A-8369-750509D8E2C8}" presName="hierRoot2" presStyleCnt="0">
        <dgm:presLayoutVars>
          <dgm:hierBranch val="init"/>
        </dgm:presLayoutVars>
      </dgm:prSet>
      <dgm:spPr/>
    </dgm:pt>
    <dgm:pt modelId="{131AD380-4BE1-FB46-A8DF-6240219B29BF}" type="pres">
      <dgm:prSet presAssocID="{3680732C-83F8-044A-8369-750509D8E2C8}" presName="rootComposite" presStyleCnt="0"/>
      <dgm:spPr/>
    </dgm:pt>
    <dgm:pt modelId="{38DE0F9D-360A-5547-87D2-98C7454A99A8}" type="pres">
      <dgm:prSet presAssocID="{3680732C-83F8-044A-8369-750509D8E2C8}" presName="rootText" presStyleLbl="node2" presStyleIdx="1" presStyleCnt="5">
        <dgm:presLayoutVars>
          <dgm:chPref val="3"/>
        </dgm:presLayoutVars>
      </dgm:prSet>
      <dgm:spPr/>
    </dgm:pt>
    <dgm:pt modelId="{3620575C-785C-3C42-8032-3B777C680A8E}" type="pres">
      <dgm:prSet presAssocID="{3680732C-83F8-044A-8369-750509D8E2C8}" presName="rootConnector" presStyleLbl="node2" presStyleIdx="1" presStyleCnt="5"/>
      <dgm:spPr/>
    </dgm:pt>
    <dgm:pt modelId="{C8BA53A9-CE36-C246-BFF4-78B0EE026785}" type="pres">
      <dgm:prSet presAssocID="{3680732C-83F8-044A-8369-750509D8E2C8}" presName="hierChild4" presStyleCnt="0"/>
      <dgm:spPr/>
    </dgm:pt>
    <dgm:pt modelId="{022E2171-B93D-024D-9593-76BEDD96E52A}" type="pres">
      <dgm:prSet presAssocID="{3680732C-83F8-044A-8369-750509D8E2C8}" presName="hierChild5" presStyleCnt="0"/>
      <dgm:spPr/>
    </dgm:pt>
    <dgm:pt modelId="{62CB2E3B-326C-6E49-8B04-E7BED0C59AC2}" type="pres">
      <dgm:prSet presAssocID="{C36E4CBA-DE86-8244-AABF-19F2C71D883B}" presName="Name35" presStyleLbl="parChTrans1D2" presStyleIdx="2" presStyleCnt="5"/>
      <dgm:spPr/>
    </dgm:pt>
    <dgm:pt modelId="{0ACA163C-E2BB-644C-9BB5-34A32E5C7E42}" type="pres">
      <dgm:prSet presAssocID="{9C34BDDA-4B53-4147-9201-2F85B18B8EBB}" presName="hierRoot2" presStyleCnt="0">
        <dgm:presLayoutVars>
          <dgm:hierBranch/>
        </dgm:presLayoutVars>
      </dgm:prSet>
      <dgm:spPr/>
    </dgm:pt>
    <dgm:pt modelId="{B011A76E-334D-BC46-B893-5E07D762B667}" type="pres">
      <dgm:prSet presAssocID="{9C34BDDA-4B53-4147-9201-2F85B18B8EBB}" presName="rootComposite" presStyleCnt="0"/>
      <dgm:spPr/>
    </dgm:pt>
    <dgm:pt modelId="{BDFD84A3-04CD-954F-A458-DD3F88F6F28A}" type="pres">
      <dgm:prSet presAssocID="{9C34BDDA-4B53-4147-9201-2F85B18B8EBB}" presName="rootText" presStyleLbl="node2" presStyleIdx="2" presStyleCnt="5">
        <dgm:presLayoutVars>
          <dgm:chPref val="3"/>
        </dgm:presLayoutVars>
      </dgm:prSet>
      <dgm:spPr/>
    </dgm:pt>
    <dgm:pt modelId="{69E89215-95D6-7243-B21D-D669767B22E3}" type="pres">
      <dgm:prSet presAssocID="{9C34BDDA-4B53-4147-9201-2F85B18B8EBB}" presName="rootConnector" presStyleLbl="node2" presStyleIdx="2" presStyleCnt="5"/>
      <dgm:spPr/>
    </dgm:pt>
    <dgm:pt modelId="{7408E5E4-70D7-3E47-94DF-DB8376C28C5E}" type="pres">
      <dgm:prSet presAssocID="{9C34BDDA-4B53-4147-9201-2F85B18B8EBB}" presName="hierChild4" presStyleCnt="0"/>
      <dgm:spPr/>
    </dgm:pt>
    <dgm:pt modelId="{69C22778-9681-324E-881A-E73DF11335B2}" type="pres">
      <dgm:prSet presAssocID="{182B181C-3F7F-3144-ABFF-0605621F47EF}" presName="Name35" presStyleLbl="parChTrans1D3" presStyleIdx="0" presStyleCnt="12"/>
      <dgm:spPr/>
    </dgm:pt>
    <dgm:pt modelId="{5C63F8A9-4066-0844-A95C-F8601ABB7BD9}" type="pres">
      <dgm:prSet presAssocID="{5FE7F5DC-194D-0C40-9F80-9D41716F7501}" presName="hierRoot2" presStyleCnt="0">
        <dgm:presLayoutVars>
          <dgm:hierBranch val="init"/>
        </dgm:presLayoutVars>
      </dgm:prSet>
      <dgm:spPr/>
    </dgm:pt>
    <dgm:pt modelId="{774761FF-324B-8C41-A822-5A7FFC6C6506}" type="pres">
      <dgm:prSet presAssocID="{5FE7F5DC-194D-0C40-9F80-9D41716F7501}" presName="rootComposite" presStyleCnt="0"/>
      <dgm:spPr/>
    </dgm:pt>
    <dgm:pt modelId="{75C0F00E-3509-A549-BA2B-DA27A58EEF64}" type="pres">
      <dgm:prSet presAssocID="{5FE7F5DC-194D-0C40-9F80-9D41716F7501}" presName="rootText" presStyleLbl="node3" presStyleIdx="0" presStyleCnt="12">
        <dgm:presLayoutVars>
          <dgm:chPref val="3"/>
        </dgm:presLayoutVars>
      </dgm:prSet>
      <dgm:spPr/>
    </dgm:pt>
    <dgm:pt modelId="{7C11834B-15CF-BB41-89E9-ED96807CD16B}" type="pres">
      <dgm:prSet presAssocID="{5FE7F5DC-194D-0C40-9F80-9D41716F7501}" presName="rootConnector" presStyleLbl="node3" presStyleIdx="0" presStyleCnt="12"/>
      <dgm:spPr/>
    </dgm:pt>
    <dgm:pt modelId="{6F09D82B-F2C0-B940-8A40-F2F41F1891D2}" type="pres">
      <dgm:prSet presAssocID="{5FE7F5DC-194D-0C40-9F80-9D41716F7501}" presName="hierChild4" presStyleCnt="0"/>
      <dgm:spPr/>
    </dgm:pt>
    <dgm:pt modelId="{50EAA56C-F18F-1148-A2FC-5C17C63A70AD}" type="pres">
      <dgm:prSet presAssocID="{5FE7F5DC-194D-0C40-9F80-9D41716F7501}" presName="hierChild5" presStyleCnt="0"/>
      <dgm:spPr/>
    </dgm:pt>
    <dgm:pt modelId="{931DE59A-5257-3F4C-9A79-A37722F451B8}" type="pres">
      <dgm:prSet presAssocID="{802F4715-4000-D848-B0A7-DF8F60FB55BE}" presName="Name35" presStyleLbl="parChTrans1D3" presStyleIdx="1" presStyleCnt="12"/>
      <dgm:spPr/>
    </dgm:pt>
    <dgm:pt modelId="{0792DDEA-1C2E-1F4D-AF27-297F65214CA3}" type="pres">
      <dgm:prSet presAssocID="{BD1E244D-0800-3D4E-AB07-4012455A5D66}" presName="hierRoot2" presStyleCnt="0">
        <dgm:presLayoutVars>
          <dgm:hierBranch val="init"/>
        </dgm:presLayoutVars>
      </dgm:prSet>
      <dgm:spPr/>
    </dgm:pt>
    <dgm:pt modelId="{E1798840-13E3-604E-85A5-A03AF86E2F18}" type="pres">
      <dgm:prSet presAssocID="{BD1E244D-0800-3D4E-AB07-4012455A5D66}" presName="rootComposite" presStyleCnt="0"/>
      <dgm:spPr/>
    </dgm:pt>
    <dgm:pt modelId="{7BC2055D-08AA-E946-A385-EE627C14BD05}" type="pres">
      <dgm:prSet presAssocID="{BD1E244D-0800-3D4E-AB07-4012455A5D66}" presName="rootText" presStyleLbl="node3" presStyleIdx="1" presStyleCnt="12">
        <dgm:presLayoutVars>
          <dgm:chPref val="3"/>
        </dgm:presLayoutVars>
      </dgm:prSet>
      <dgm:spPr/>
    </dgm:pt>
    <dgm:pt modelId="{46B74480-B225-B54A-8F65-1ED51A6AD49B}" type="pres">
      <dgm:prSet presAssocID="{BD1E244D-0800-3D4E-AB07-4012455A5D66}" presName="rootConnector" presStyleLbl="node3" presStyleIdx="1" presStyleCnt="12"/>
      <dgm:spPr/>
    </dgm:pt>
    <dgm:pt modelId="{D20BC727-3307-614F-86D9-B8A962C513B6}" type="pres">
      <dgm:prSet presAssocID="{BD1E244D-0800-3D4E-AB07-4012455A5D66}" presName="hierChild4" presStyleCnt="0"/>
      <dgm:spPr/>
    </dgm:pt>
    <dgm:pt modelId="{1508E218-76C5-6D47-8814-6ABB7C350AC8}" type="pres">
      <dgm:prSet presAssocID="{BD1E244D-0800-3D4E-AB07-4012455A5D66}" presName="hierChild5" presStyleCnt="0"/>
      <dgm:spPr/>
    </dgm:pt>
    <dgm:pt modelId="{553D9DB7-7A18-AE47-93C2-2CECD97395A8}" type="pres">
      <dgm:prSet presAssocID="{9C34BDDA-4B53-4147-9201-2F85B18B8EBB}" presName="hierChild5" presStyleCnt="0"/>
      <dgm:spPr/>
    </dgm:pt>
    <dgm:pt modelId="{762316B7-25BF-5D43-851C-A0D9F024E71C}" type="pres">
      <dgm:prSet presAssocID="{EEB03302-D521-124A-B0AD-17FB82AF15F4}" presName="Name35" presStyleLbl="parChTrans1D2" presStyleIdx="3" presStyleCnt="5"/>
      <dgm:spPr/>
    </dgm:pt>
    <dgm:pt modelId="{0760A8E0-5145-1B4F-80BC-ED6E724BD23E}" type="pres">
      <dgm:prSet presAssocID="{5DFB419E-FF13-084D-AFCE-669A7C198A46}" presName="hierRoot2" presStyleCnt="0">
        <dgm:presLayoutVars>
          <dgm:hierBranch/>
        </dgm:presLayoutVars>
      </dgm:prSet>
      <dgm:spPr/>
    </dgm:pt>
    <dgm:pt modelId="{55B03446-7562-744F-B29B-943EFDD45793}" type="pres">
      <dgm:prSet presAssocID="{5DFB419E-FF13-084D-AFCE-669A7C198A46}" presName="rootComposite" presStyleCnt="0"/>
      <dgm:spPr/>
    </dgm:pt>
    <dgm:pt modelId="{46A89796-4B6C-704A-963A-947D10D94A4A}" type="pres">
      <dgm:prSet presAssocID="{5DFB419E-FF13-084D-AFCE-669A7C198A46}" presName="rootText" presStyleLbl="node2" presStyleIdx="3" presStyleCnt="5" custScaleX="129213">
        <dgm:presLayoutVars>
          <dgm:chPref val="3"/>
        </dgm:presLayoutVars>
      </dgm:prSet>
      <dgm:spPr/>
    </dgm:pt>
    <dgm:pt modelId="{94E185D5-5AFE-314D-B798-4AF0C4BFB98F}" type="pres">
      <dgm:prSet presAssocID="{5DFB419E-FF13-084D-AFCE-669A7C198A46}" presName="rootConnector" presStyleLbl="node2" presStyleIdx="3" presStyleCnt="5"/>
      <dgm:spPr/>
    </dgm:pt>
    <dgm:pt modelId="{FC3438D5-7808-2F4A-B55B-7765CD194AA1}" type="pres">
      <dgm:prSet presAssocID="{5DFB419E-FF13-084D-AFCE-669A7C198A46}" presName="hierChild4" presStyleCnt="0"/>
      <dgm:spPr/>
    </dgm:pt>
    <dgm:pt modelId="{5C4F9738-1D3F-CF4A-B7E6-6398BA876F4F}" type="pres">
      <dgm:prSet presAssocID="{B9516A29-2D77-4C4E-8167-42E98EFB5E4B}" presName="Name35" presStyleLbl="parChTrans1D3" presStyleIdx="2" presStyleCnt="12"/>
      <dgm:spPr/>
    </dgm:pt>
    <dgm:pt modelId="{7CE723F1-79B0-C644-B8C8-5420CB7CB90C}" type="pres">
      <dgm:prSet presAssocID="{C7DB6421-E587-174B-8C71-1DD14898C064}" presName="hierRoot2" presStyleCnt="0">
        <dgm:presLayoutVars>
          <dgm:hierBranch val="init"/>
        </dgm:presLayoutVars>
      </dgm:prSet>
      <dgm:spPr/>
    </dgm:pt>
    <dgm:pt modelId="{A1C3945A-8529-F645-AA55-905FC4DE72C7}" type="pres">
      <dgm:prSet presAssocID="{C7DB6421-E587-174B-8C71-1DD14898C064}" presName="rootComposite" presStyleCnt="0"/>
      <dgm:spPr/>
    </dgm:pt>
    <dgm:pt modelId="{F69A1386-0055-6B44-8188-E2D6F5F7D3E4}" type="pres">
      <dgm:prSet presAssocID="{C7DB6421-E587-174B-8C71-1DD14898C064}" presName="rootText" presStyleLbl="node3" presStyleIdx="2" presStyleCnt="12">
        <dgm:presLayoutVars>
          <dgm:chPref val="3"/>
        </dgm:presLayoutVars>
      </dgm:prSet>
      <dgm:spPr/>
    </dgm:pt>
    <dgm:pt modelId="{8F73A650-4060-7F4F-818B-78FD38AF510D}" type="pres">
      <dgm:prSet presAssocID="{C7DB6421-E587-174B-8C71-1DD14898C064}" presName="rootConnector" presStyleLbl="node3" presStyleIdx="2" presStyleCnt="12"/>
      <dgm:spPr/>
    </dgm:pt>
    <dgm:pt modelId="{6A9B748E-BA0F-7040-A938-2501396C3A83}" type="pres">
      <dgm:prSet presAssocID="{C7DB6421-E587-174B-8C71-1DD14898C064}" presName="hierChild4" presStyleCnt="0"/>
      <dgm:spPr/>
    </dgm:pt>
    <dgm:pt modelId="{3B5E400B-4930-8442-B6E7-EA62B215B4DB}" type="pres">
      <dgm:prSet presAssocID="{27925D9F-4B9C-D74C-AC90-47F31D885683}" presName="Name37" presStyleLbl="parChTrans1D4" presStyleIdx="0" presStyleCnt="4"/>
      <dgm:spPr/>
    </dgm:pt>
    <dgm:pt modelId="{96BB88DB-F312-2841-A85A-9EECE83D0FB9}" type="pres">
      <dgm:prSet presAssocID="{37A0CC9B-29CB-6F4D-9E6E-2323FE5B5585}" presName="hierRoot2" presStyleCnt="0">
        <dgm:presLayoutVars>
          <dgm:hierBranch val="init"/>
        </dgm:presLayoutVars>
      </dgm:prSet>
      <dgm:spPr/>
    </dgm:pt>
    <dgm:pt modelId="{8887BF80-50E8-C84C-91C7-F7DE0CA1FB01}" type="pres">
      <dgm:prSet presAssocID="{37A0CC9B-29CB-6F4D-9E6E-2323FE5B5585}" presName="rootComposite" presStyleCnt="0"/>
      <dgm:spPr/>
    </dgm:pt>
    <dgm:pt modelId="{1754589B-B861-5842-9037-05C0FF901B0A}" type="pres">
      <dgm:prSet presAssocID="{37A0CC9B-29CB-6F4D-9E6E-2323FE5B5585}" presName="rootText" presStyleLbl="node4" presStyleIdx="0" presStyleCnt="4">
        <dgm:presLayoutVars>
          <dgm:chPref val="3"/>
        </dgm:presLayoutVars>
      </dgm:prSet>
      <dgm:spPr/>
    </dgm:pt>
    <dgm:pt modelId="{1AE28142-2F8E-E84A-94C9-E3D5E440B95D}" type="pres">
      <dgm:prSet presAssocID="{37A0CC9B-29CB-6F4D-9E6E-2323FE5B5585}" presName="rootConnector" presStyleLbl="node4" presStyleIdx="0" presStyleCnt="4"/>
      <dgm:spPr/>
    </dgm:pt>
    <dgm:pt modelId="{8A1A05CD-4BB0-DF45-B87E-A0F3C6399398}" type="pres">
      <dgm:prSet presAssocID="{37A0CC9B-29CB-6F4D-9E6E-2323FE5B5585}" presName="hierChild4" presStyleCnt="0"/>
      <dgm:spPr/>
    </dgm:pt>
    <dgm:pt modelId="{F0376EDD-69E9-0A41-B5EE-4FEBBA270D90}" type="pres">
      <dgm:prSet presAssocID="{37A0CC9B-29CB-6F4D-9E6E-2323FE5B5585}" presName="hierChild5" presStyleCnt="0"/>
      <dgm:spPr/>
    </dgm:pt>
    <dgm:pt modelId="{F558EC52-B124-8147-BE0D-BB1B94DBECF3}" type="pres">
      <dgm:prSet presAssocID="{C7DB6421-E587-174B-8C71-1DD14898C064}" presName="hierChild5" presStyleCnt="0"/>
      <dgm:spPr/>
    </dgm:pt>
    <dgm:pt modelId="{D6D2BCAD-0AF6-FA49-801B-EE7A42619E80}" type="pres">
      <dgm:prSet presAssocID="{64C1FF2D-BF5A-8A49-9B55-4BF5B590D060}" presName="Name35" presStyleLbl="parChTrans1D3" presStyleIdx="3" presStyleCnt="12"/>
      <dgm:spPr/>
    </dgm:pt>
    <dgm:pt modelId="{45D4577A-D35C-5745-989B-E9408964D02A}" type="pres">
      <dgm:prSet presAssocID="{441D7A10-9815-D247-8A43-0DDDF0BA7735}" presName="hierRoot2" presStyleCnt="0">
        <dgm:presLayoutVars>
          <dgm:hierBranch val="init"/>
        </dgm:presLayoutVars>
      </dgm:prSet>
      <dgm:spPr/>
    </dgm:pt>
    <dgm:pt modelId="{4A3E0530-62E8-B548-99F0-3D801411AA1F}" type="pres">
      <dgm:prSet presAssocID="{441D7A10-9815-D247-8A43-0DDDF0BA7735}" presName="rootComposite" presStyleCnt="0"/>
      <dgm:spPr/>
    </dgm:pt>
    <dgm:pt modelId="{9A734E28-1C9D-EB40-9F5F-FB22F59256F5}" type="pres">
      <dgm:prSet presAssocID="{441D7A10-9815-D247-8A43-0DDDF0BA7735}" presName="rootText" presStyleLbl="node3" presStyleIdx="3" presStyleCnt="12" custScaleX="115809">
        <dgm:presLayoutVars>
          <dgm:chPref val="3"/>
        </dgm:presLayoutVars>
      </dgm:prSet>
      <dgm:spPr/>
    </dgm:pt>
    <dgm:pt modelId="{C7D77211-F143-5E4B-A231-CE9FC3D68171}" type="pres">
      <dgm:prSet presAssocID="{441D7A10-9815-D247-8A43-0DDDF0BA7735}" presName="rootConnector" presStyleLbl="node3" presStyleIdx="3" presStyleCnt="12"/>
      <dgm:spPr/>
    </dgm:pt>
    <dgm:pt modelId="{980A035F-77E0-C84D-84AB-5E4E9ABC0503}" type="pres">
      <dgm:prSet presAssocID="{441D7A10-9815-D247-8A43-0DDDF0BA7735}" presName="hierChild4" presStyleCnt="0"/>
      <dgm:spPr/>
    </dgm:pt>
    <dgm:pt modelId="{1CAD0C4C-83BA-BE42-A695-C68122A7ADEF}" type="pres">
      <dgm:prSet presAssocID="{123CB214-B0AC-434E-A724-E2E2A223F9B4}" presName="Name37" presStyleLbl="parChTrans1D4" presStyleIdx="1" presStyleCnt="4"/>
      <dgm:spPr/>
    </dgm:pt>
    <dgm:pt modelId="{A7FDEEA9-A7A7-424C-84C4-266634E48E02}" type="pres">
      <dgm:prSet presAssocID="{44CD23BF-59EC-E541-BAD6-9C8EF286D180}" presName="hierRoot2" presStyleCnt="0">
        <dgm:presLayoutVars>
          <dgm:hierBranch val="init"/>
        </dgm:presLayoutVars>
      </dgm:prSet>
      <dgm:spPr/>
    </dgm:pt>
    <dgm:pt modelId="{301429E1-CBE1-AC44-B6F4-841C1E29D1A5}" type="pres">
      <dgm:prSet presAssocID="{44CD23BF-59EC-E541-BAD6-9C8EF286D180}" presName="rootComposite" presStyleCnt="0"/>
      <dgm:spPr/>
    </dgm:pt>
    <dgm:pt modelId="{D3B32126-654F-DB4C-BC7B-5917AA5AD1BD}" type="pres">
      <dgm:prSet presAssocID="{44CD23BF-59EC-E541-BAD6-9C8EF286D180}" presName="rootText" presStyleLbl="node4" presStyleIdx="1" presStyleCnt="4" custScaleX="113646">
        <dgm:presLayoutVars>
          <dgm:chPref val="3"/>
        </dgm:presLayoutVars>
      </dgm:prSet>
      <dgm:spPr/>
    </dgm:pt>
    <dgm:pt modelId="{CA02FAAE-3B4B-D44B-966A-ADD816F58025}" type="pres">
      <dgm:prSet presAssocID="{44CD23BF-59EC-E541-BAD6-9C8EF286D180}" presName="rootConnector" presStyleLbl="node4" presStyleIdx="1" presStyleCnt="4"/>
      <dgm:spPr/>
    </dgm:pt>
    <dgm:pt modelId="{A2520B1A-E06B-1A4C-9176-C4285CD51672}" type="pres">
      <dgm:prSet presAssocID="{44CD23BF-59EC-E541-BAD6-9C8EF286D180}" presName="hierChild4" presStyleCnt="0"/>
      <dgm:spPr/>
    </dgm:pt>
    <dgm:pt modelId="{472C2B84-6703-EC46-B155-4FE4F9C179CF}" type="pres">
      <dgm:prSet presAssocID="{44CD23BF-59EC-E541-BAD6-9C8EF286D180}" presName="hierChild5" presStyleCnt="0"/>
      <dgm:spPr/>
    </dgm:pt>
    <dgm:pt modelId="{70D1D843-D641-4B4D-B7B9-29E48FCF949C}" type="pres">
      <dgm:prSet presAssocID="{441D7A10-9815-D247-8A43-0DDDF0BA7735}" presName="hierChild5" presStyleCnt="0"/>
      <dgm:spPr/>
    </dgm:pt>
    <dgm:pt modelId="{000D132B-20FC-D644-B911-4E0662A007BC}" type="pres">
      <dgm:prSet presAssocID="{5960FDC1-103C-4640-B792-FF2D8CC3D1AC}" presName="Name35" presStyleLbl="parChTrans1D3" presStyleIdx="4" presStyleCnt="12"/>
      <dgm:spPr/>
    </dgm:pt>
    <dgm:pt modelId="{52A16290-6F5C-5845-8EFC-EA4BBB5F46BF}" type="pres">
      <dgm:prSet presAssocID="{4427D8FE-1788-3A49-B9CB-28960542D582}" presName="hierRoot2" presStyleCnt="0">
        <dgm:presLayoutVars>
          <dgm:hierBranch val="init"/>
        </dgm:presLayoutVars>
      </dgm:prSet>
      <dgm:spPr/>
    </dgm:pt>
    <dgm:pt modelId="{6FF65ABC-B770-4345-A401-5C65B1FB9F5C}" type="pres">
      <dgm:prSet presAssocID="{4427D8FE-1788-3A49-B9CB-28960542D582}" presName="rootComposite" presStyleCnt="0"/>
      <dgm:spPr/>
    </dgm:pt>
    <dgm:pt modelId="{2BEDB428-3CFA-EB4C-A2D7-AEDE46B61590}" type="pres">
      <dgm:prSet presAssocID="{4427D8FE-1788-3A49-B9CB-28960542D582}" presName="rootText" presStyleLbl="node3" presStyleIdx="4" presStyleCnt="12">
        <dgm:presLayoutVars>
          <dgm:chPref val="3"/>
        </dgm:presLayoutVars>
      </dgm:prSet>
      <dgm:spPr>
        <a:xfrm>
          <a:off x="7356313" y="2706188"/>
          <a:ext cx="984023" cy="492011"/>
        </a:xfrm>
        <a:prstGeom prst="rect">
          <a:avLst/>
        </a:prstGeom>
      </dgm:spPr>
    </dgm:pt>
    <dgm:pt modelId="{62062917-6713-F142-BB6A-F80A8E2AD13F}" type="pres">
      <dgm:prSet presAssocID="{4427D8FE-1788-3A49-B9CB-28960542D582}" presName="rootConnector" presStyleLbl="node3" presStyleIdx="4" presStyleCnt="12"/>
      <dgm:spPr/>
    </dgm:pt>
    <dgm:pt modelId="{31A6C2A1-0A35-C64E-93E4-43877294DEF4}" type="pres">
      <dgm:prSet presAssocID="{4427D8FE-1788-3A49-B9CB-28960542D582}" presName="hierChild4" presStyleCnt="0"/>
      <dgm:spPr/>
    </dgm:pt>
    <dgm:pt modelId="{503039BB-AE37-2842-8AB8-650C62B115D0}" type="pres">
      <dgm:prSet presAssocID="{101BEA20-7117-4349-A594-E9E434BDDB08}" presName="Name37" presStyleLbl="parChTrans1D4" presStyleIdx="2" presStyleCnt="4"/>
      <dgm:spPr/>
    </dgm:pt>
    <dgm:pt modelId="{1FD1283A-05C8-5B42-B2B7-69FC355C98D1}" type="pres">
      <dgm:prSet presAssocID="{7774CCD3-0CE9-1A44-87A2-2CBFCE04B034}" presName="hierRoot2" presStyleCnt="0">
        <dgm:presLayoutVars>
          <dgm:hierBranch val="init"/>
        </dgm:presLayoutVars>
      </dgm:prSet>
      <dgm:spPr/>
    </dgm:pt>
    <dgm:pt modelId="{A311DB97-0F5F-AA42-ACB5-EE494F5F5630}" type="pres">
      <dgm:prSet presAssocID="{7774CCD3-0CE9-1A44-87A2-2CBFCE04B034}" presName="rootComposite" presStyleCnt="0"/>
      <dgm:spPr/>
    </dgm:pt>
    <dgm:pt modelId="{DA059E82-EEE9-A942-BBDE-F958464C401E}" type="pres">
      <dgm:prSet presAssocID="{7774CCD3-0CE9-1A44-87A2-2CBFCE04B034}" presName="rootText" presStyleLbl="node4" presStyleIdx="2" presStyleCnt="4">
        <dgm:presLayoutVars>
          <dgm:chPref val="3"/>
        </dgm:presLayoutVars>
      </dgm:prSet>
      <dgm:spPr>
        <a:xfrm>
          <a:off x="7602319" y="3404845"/>
          <a:ext cx="984023" cy="492011"/>
        </a:xfrm>
        <a:prstGeom prst="rect">
          <a:avLst/>
        </a:prstGeom>
      </dgm:spPr>
    </dgm:pt>
    <dgm:pt modelId="{F93F2286-9F90-524D-B89F-A9E91728E84B}" type="pres">
      <dgm:prSet presAssocID="{7774CCD3-0CE9-1A44-87A2-2CBFCE04B034}" presName="rootConnector" presStyleLbl="node4" presStyleIdx="2" presStyleCnt="4"/>
      <dgm:spPr/>
    </dgm:pt>
    <dgm:pt modelId="{0DE2FF30-3119-DD49-9CF1-DBBC43A9639D}" type="pres">
      <dgm:prSet presAssocID="{7774CCD3-0CE9-1A44-87A2-2CBFCE04B034}" presName="hierChild4" presStyleCnt="0"/>
      <dgm:spPr/>
    </dgm:pt>
    <dgm:pt modelId="{57CDAE5F-9529-4C46-B22A-5FCD655AE3AA}" type="pres">
      <dgm:prSet presAssocID="{7774CCD3-0CE9-1A44-87A2-2CBFCE04B034}" presName="hierChild5" presStyleCnt="0"/>
      <dgm:spPr/>
    </dgm:pt>
    <dgm:pt modelId="{2AA686DA-82D1-634B-A1C9-1308406A5BC5}" type="pres">
      <dgm:prSet presAssocID="{4427D8FE-1788-3A49-B9CB-28960542D582}" presName="hierChild5" presStyleCnt="0"/>
      <dgm:spPr/>
    </dgm:pt>
    <dgm:pt modelId="{EA980AF1-258C-3C47-ADBF-9D681481B003}" type="pres">
      <dgm:prSet presAssocID="{44BAAF10-6508-3C45-9D48-19C42EAFEBE1}" presName="Name35" presStyleLbl="parChTrans1D3" presStyleIdx="5" presStyleCnt="12"/>
      <dgm:spPr/>
    </dgm:pt>
    <dgm:pt modelId="{3A5BBD6E-A072-DD4A-9980-F2E6EEED1B42}" type="pres">
      <dgm:prSet presAssocID="{05CD7241-4C2F-2840-B8CB-071D9467D0DC}" presName="hierRoot2" presStyleCnt="0">
        <dgm:presLayoutVars>
          <dgm:hierBranch val="init"/>
        </dgm:presLayoutVars>
      </dgm:prSet>
      <dgm:spPr/>
    </dgm:pt>
    <dgm:pt modelId="{667CE892-AE27-6E4C-B4F5-02667F6FEC2E}" type="pres">
      <dgm:prSet presAssocID="{05CD7241-4C2F-2840-B8CB-071D9467D0DC}" presName="rootComposite" presStyleCnt="0"/>
      <dgm:spPr/>
    </dgm:pt>
    <dgm:pt modelId="{E716D263-9CC9-2040-A210-FA81992C58D1}" type="pres">
      <dgm:prSet presAssocID="{05CD7241-4C2F-2840-B8CB-071D9467D0DC}" presName="rootText" presStyleLbl="node3" presStyleIdx="5" presStyleCnt="12">
        <dgm:presLayoutVars>
          <dgm:chPref val="3"/>
        </dgm:presLayoutVars>
      </dgm:prSet>
      <dgm:spPr/>
    </dgm:pt>
    <dgm:pt modelId="{91EC2055-7093-C742-805A-8CD1E317DEFB}" type="pres">
      <dgm:prSet presAssocID="{05CD7241-4C2F-2840-B8CB-071D9467D0DC}" presName="rootConnector" presStyleLbl="node3" presStyleIdx="5" presStyleCnt="12"/>
      <dgm:spPr/>
    </dgm:pt>
    <dgm:pt modelId="{254F7BE4-FC40-BE44-BDDA-AE1EF48BB164}" type="pres">
      <dgm:prSet presAssocID="{05CD7241-4C2F-2840-B8CB-071D9467D0DC}" presName="hierChild4" presStyleCnt="0"/>
      <dgm:spPr/>
    </dgm:pt>
    <dgm:pt modelId="{9334F5A3-D192-E740-BCED-307208C9F62A}" type="pres">
      <dgm:prSet presAssocID="{2B9A1C8B-9C72-304D-BF14-C46F5ECD30E0}" presName="Name37" presStyleLbl="parChTrans1D4" presStyleIdx="3" presStyleCnt="4"/>
      <dgm:spPr/>
    </dgm:pt>
    <dgm:pt modelId="{B36D0C6C-257C-6C41-BCCA-F65C9AB1A3E9}" type="pres">
      <dgm:prSet presAssocID="{D8409987-B229-2741-A76B-E769E246588D}" presName="hierRoot2" presStyleCnt="0">
        <dgm:presLayoutVars>
          <dgm:hierBranch val="init"/>
        </dgm:presLayoutVars>
      </dgm:prSet>
      <dgm:spPr/>
    </dgm:pt>
    <dgm:pt modelId="{B9753E40-374A-244E-B705-732515D93889}" type="pres">
      <dgm:prSet presAssocID="{D8409987-B229-2741-A76B-E769E246588D}" presName="rootComposite" presStyleCnt="0"/>
      <dgm:spPr/>
    </dgm:pt>
    <dgm:pt modelId="{FF81DC9C-B14E-6145-9220-23DF781446AA}" type="pres">
      <dgm:prSet presAssocID="{D8409987-B229-2741-A76B-E769E246588D}" presName="rootText" presStyleLbl="node4" presStyleIdx="3" presStyleCnt="4">
        <dgm:presLayoutVars>
          <dgm:chPref val="3"/>
        </dgm:presLayoutVars>
      </dgm:prSet>
      <dgm:spPr/>
    </dgm:pt>
    <dgm:pt modelId="{822F4A1B-E45F-F343-BB01-1765BE7B13E8}" type="pres">
      <dgm:prSet presAssocID="{D8409987-B229-2741-A76B-E769E246588D}" presName="rootConnector" presStyleLbl="node4" presStyleIdx="3" presStyleCnt="4"/>
      <dgm:spPr/>
    </dgm:pt>
    <dgm:pt modelId="{DD616901-9AA0-184D-92A0-A7EC09B69707}" type="pres">
      <dgm:prSet presAssocID="{D8409987-B229-2741-A76B-E769E246588D}" presName="hierChild4" presStyleCnt="0"/>
      <dgm:spPr/>
    </dgm:pt>
    <dgm:pt modelId="{331B0E92-9E8A-D841-93ED-216C8632C9EF}" type="pres">
      <dgm:prSet presAssocID="{D8409987-B229-2741-A76B-E769E246588D}" presName="hierChild5" presStyleCnt="0"/>
      <dgm:spPr/>
    </dgm:pt>
    <dgm:pt modelId="{E3C7DFEA-A88D-5341-86E6-A545BDB83ECC}" type="pres">
      <dgm:prSet presAssocID="{05CD7241-4C2F-2840-B8CB-071D9467D0DC}" presName="hierChild5" presStyleCnt="0"/>
      <dgm:spPr/>
    </dgm:pt>
    <dgm:pt modelId="{22B74446-A378-8840-8B7A-3D5DC892433D}" type="pres">
      <dgm:prSet presAssocID="{5DFB419E-FF13-084D-AFCE-669A7C198A46}" presName="hierChild5" presStyleCnt="0"/>
      <dgm:spPr/>
    </dgm:pt>
    <dgm:pt modelId="{B2B78D1C-A69B-9647-B91D-4FBFBD57F61D}" type="pres">
      <dgm:prSet presAssocID="{9C9B8FED-B885-1447-8A41-CF972945A313}" presName="Name35" presStyleLbl="parChTrans1D2" presStyleIdx="4" presStyleCnt="5"/>
      <dgm:spPr/>
    </dgm:pt>
    <dgm:pt modelId="{889824BE-5C65-E247-8A21-E3CB223F3285}" type="pres">
      <dgm:prSet presAssocID="{8C8A5672-464D-CD4B-A6CF-560F9F6C00FB}" presName="hierRoot2" presStyleCnt="0">
        <dgm:presLayoutVars>
          <dgm:hierBranch val="hang"/>
        </dgm:presLayoutVars>
      </dgm:prSet>
      <dgm:spPr/>
    </dgm:pt>
    <dgm:pt modelId="{AE560318-992F-7949-B95F-5E502BE0EBF5}" type="pres">
      <dgm:prSet presAssocID="{8C8A5672-464D-CD4B-A6CF-560F9F6C00FB}" presName="rootComposite" presStyleCnt="0"/>
      <dgm:spPr/>
    </dgm:pt>
    <dgm:pt modelId="{0859E798-7D91-E140-8B7B-AFEDC8F60689}" type="pres">
      <dgm:prSet presAssocID="{8C8A5672-464D-CD4B-A6CF-560F9F6C00FB}" presName="rootText" presStyleLbl="node2" presStyleIdx="4" presStyleCnt="5" custScaleX="123979">
        <dgm:presLayoutVars>
          <dgm:chPref val="3"/>
        </dgm:presLayoutVars>
      </dgm:prSet>
      <dgm:spPr/>
    </dgm:pt>
    <dgm:pt modelId="{5EF99CF3-22AA-AB42-BAE0-8F3251637B29}" type="pres">
      <dgm:prSet presAssocID="{8C8A5672-464D-CD4B-A6CF-560F9F6C00FB}" presName="rootConnector" presStyleLbl="node2" presStyleIdx="4" presStyleCnt="5"/>
      <dgm:spPr/>
    </dgm:pt>
    <dgm:pt modelId="{5F6741EE-3AF4-2D4F-AC24-861DF6134A67}" type="pres">
      <dgm:prSet presAssocID="{8C8A5672-464D-CD4B-A6CF-560F9F6C00FB}" presName="hierChild4" presStyleCnt="0"/>
      <dgm:spPr/>
    </dgm:pt>
    <dgm:pt modelId="{86DCABAF-B03B-CB41-848E-F85C0DA1F153}" type="pres">
      <dgm:prSet presAssocID="{AA01D6BF-2CCF-4D4A-9DF6-B4B3856A5BF6}" presName="Name48" presStyleLbl="parChTrans1D3" presStyleIdx="6" presStyleCnt="12"/>
      <dgm:spPr/>
    </dgm:pt>
    <dgm:pt modelId="{5A1A6DE3-1EC5-814B-A130-820DD1994EC8}" type="pres">
      <dgm:prSet presAssocID="{2E65F864-8214-5041-8532-AA80489E2ED0}" presName="hierRoot2" presStyleCnt="0">
        <dgm:presLayoutVars>
          <dgm:hierBranch val="hang"/>
        </dgm:presLayoutVars>
      </dgm:prSet>
      <dgm:spPr/>
    </dgm:pt>
    <dgm:pt modelId="{EF4C28F5-A2A9-8A44-972D-BBF63DCB2852}" type="pres">
      <dgm:prSet presAssocID="{2E65F864-8214-5041-8532-AA80489E2ED0}" presName="rootComposite" presStyleCnt="0"/>
      <dgm:spPr/>
    </dgm:pt>
    <dgm:pt modelId="{A85723CF-15E7-684D-A7DA-405B9690E813}" type="pres">
      <dgm:prSet presAssocID="{2E65F864-8214-5041-8532-AA80489E2ED0}" presName="rootText" presStyleLbl="node3" presStyleIdx="6" presStyleCnt="12">
        <dgm:presLayoutVars>
          <dgm:chPref val="3"/>
        </dgm:presLayoutVars>
      </dgm:prSet>
      <dgm:spPr/>
    </dgm:pt>
    <dgm:pt modelId="{31F5DCD0-9B49-0845-B8B4-4FAB0ED85D7F}" type="pres">
      <dgm:prSet presAssocID="{2E65F864-8214-5041-8532-AA80489E2ED0}" presName="rootConnector" presStyleLbl="node3" presStyleIdx="6" presStyleCnt="12"/>
      <dgm:spPr/>
    </dgm:pt>
    <dgm:pt modelId="{02AED5A3-4190-384A-917B-41C15A50013E}" type="pres">
      <dgm:prSet presAssocID="{2E65F864-8214-5041-8532-AA80489E2ED0}" presName="hierChild4" presStyleCnt="0"/>
      <dgm:spPr/>
    </dgm:pt>
    <dgm:pt modelId="{3B58DF0D-91C7-3C40-8520-089F1E3082BE}" type="pres">
      <dgm:prSet presAssocID="{2E65F864-8214-5041-8532-AA80489E2ED0}" presName="hierChild5" presStyleCnt="0"/>
      <dgm:spPr/>
    </dgm:pt>
    <dgm:pt modelId="{8488BDD9-F6E8-0D4C-B1EA-464F2B897A9D}" type="pres">
      <dgm:prSet presAssocID="{5620B0CE-CB1F-9547-A136-9E5EAE622A61}" presName="Name48" presStyleLbl="parChTrans1D3" presStyleIdx="7" presStyleCnt="12"/>
      <dgm:spPr/>
    </dgm:pt>
    <dgm:pt modelId="{DB2F296C-09AC-6046-A1DA-E31F042731D3}" type="pres">
      <dgm:prSet presAssocID="{26D4CAD4-F0DB-3549-AA7E-804ABA752A08}" presName="hierRoot2" presStyleCnt="0">
        <dgm:presLayoutVars>
          <dgm:hierBranch val="hang"/>
        </dgm:presLayoutVars>
      </dgm:prSet>
      <dgm:spPr/>
    </dgm:pt>
    <dgm:pt modelId="{209926A9-B31D-A446-AAEE-1B9E34E89ABA}" type="pres">
      <dgm:prSet presAssocID="{26D4CAD4-F0DB-3549-AA7E-804ABA752A08}" presName="rootComposite" presStyleCnt="0"/>
      <dgm:spPr/>
    </dgm:pt>
    <dgm:pt modelId="{25726FAA-0F68-4C47-BFBB-F41DCFC35865}" type="pres">
      <dgm:prSet presAssocID="{26D4CAD4-F0DB-3549-AA7E-804ABA752A08}" presName="rootText" presStyleLbl="node3" presStyleIdx="7" presStyleCnt="12">
        <dgm:presLayoutVars>
          <dgm:chPref val="3"/>
        </dgm:presLayoutVars>
      </dgm:prSet>
      <dgm:spPr/>
    </dgm:pt>
    <dgm:pt modelId="{8F23F344-94D3-A144-86D6-DF84F1487EEA}" type="pres">
      <dgm:prSet presAssocID="{26D4CAD4-F0DB-3549-AA7E-804ABA752A08}" presName="rootConnector" presStyleLbl="node3" presStyleIdx="7" presStyleCnt="12"/>
      <dgm:spPr/>
    </dgm:pt>
    <dgm:pt modelId="{2D6CB882-2036-954F-955A-13A91327D39A}" type="pres">
      <dgm:prSet presAssocID="{26D4CAD4-F0DB-3549-AA7E-804ABA752A08}" presName="hierChild4" presStyleCnt="0"/>
      <dgm:spPr/>
    </dgm:pt>
    <dgm:pt modelId="{78CA3FA1-AA7E-C440-ABF9-243A73DDEC09}" type="pres">
      <dgm:prSet presAssocID="{26D4CAD4-F0DB-3549-AA7E-804ABA752A08}" presName="hierChild5" presStyleCnt="0"/>
      <dgm:spPr/>
    </dgm:pt>
    <dgm:pt modelId="{4BEABB68-8FAF-124B-8188-10E590A3BA5D}" type="pres">
      <dgm:prSet presAssocID="{3F4C1450-A175-3F4A-93AC-732F5A7EE3CC}" presName="Name48" presStyleLbl="parChTrans1D3" presStyleIdx="8" presStyleCnt="12"/>
      <dgm:spPr/>
    </dgm:pt>
    <dgm:pt modelId="{EC1A9448-CD48-DB4D-AE89-C2AC14607ECC}" type="pres">
      <dgm:prSet presAssocID="{F5ADA3B9-E880-754E-9C72-809F787EF8D7}" presName="hierRoot2" presStyleCnt="0">
        <dgm:presLayoutVars>
          <dgm:hierBranch val="hang"/>
        </dgm:presLayoutVars>
      </dgm:prSet>
      <dgm:spPr/>
    </dgm:pt>
    <dgm:pt modelId="{D9A53503-BED0-7447-98F7-58FF8A44C4D1}" type="pres">
      <dgm:prSet presAssocID="{F5ADA3B9-E880-754E-9C72-809F787EF8D7}" presName="rootComposite" presStyleCnt="0"/>
      <dgm:spPr/>
    </dgm:pt>
    <dgm:pt modelId="{6695504C-337B-EF45-9B4A-70E309F7F303}" type="pres">
      <dgm:prSet presAssocID="{F5ADA3B9-E880-754E-9C72-809F787EF8D7}" presName="rootText" presStyleLbl="node3" presStyleIdx="8" presStyleCnt="12">
        <dgm:presLayoutVars>
          <dgm:chPref val="3"/>
        </dgm:presLayoutVars>
      </dgm:prSet>
      <dgm:spPr/>
    </dgm:pt>
    <dgm:pt modelId="{78F7941B-C481-CF44-BB6A-B79191778779}" type="pres">
      <dgm:prSet presAssocID="{F5ADA3B9-E880-754E-9C72-809F787EF8D7}" presName="rootConnector" presStyleLbl="node3" presStyleIdx="8" presStyleCnt="12"/>
      <dgm:spPr/>
    </dgm:pt>
    <dgm:pt modelId="{578DCD4A-6C6C-9440-B330-B59674C0DB58}" type="pres">
      <dgm:prSet presAssocID="{F5ADA3B9-E880-754E-9C72-809F787EF8D7}" presName="hierChild4" presStyleCnt="0"/>
      <dgm:spPr/>
    </dgm:pt>
    <dgm:pt modelId="{D5F2DEC4-9177-C04A-B750-3C23E31F4D9A}" type="pres">
      <dgm:prSet presAssocID="{F5ADA3B9-E880-754E-9C72-809F787EF8D7}" presName="hierChild5" presStyleCnt="0"/>
      <dgm:spPr/>
    </dgm:pt>
    <dgm:pt modelId="{0B9788AC-50C6-0040-BB40-642C95F42138}" type="pres">
      <dgm:prSet presAssocID="{1E000169-54A8-1F46-9C64-DA06BC512536}" presName="Name48" presStyleLbl="parChTrans1D3" presStyleIdx="9" presStyleCnt="12"/>
      <dgm:spPr/>
    </dgm:pt>
    <dgm:pt modelId="{AFF11B29-6077-374A-98F1-56FCC1AE7C91}" type="pres">
      <dgm:prSet presAssocID="{BF85ABE4-8032-934C-89B8-FE0A4AA2C4BC}" presName="hierRoot2" presStyleCnt="0">
        <dgm:presLayoutVars>
          <dgm:hierBranch val="hang"/>
        </dgm:presLayoutVars>
      </dgm:prSet>
      <dgm:spPr/>
    </dgm:pt>
    <dgm:pt modelId="{7F9B7FE8-9ECB-B84E-AB1B-EC87F2C1BA43}" type="pres">
      <dgm:prSet presAssocID="{BF85ABE4-8032-934C-89B8-FE0A4AA2C4BC}" presName="rootComposite" presStyleCnt="0"/>
      <dgm:spPr/>
    </dgm:pt>
    <dgm:pt modelId="{34C8D67E-2649-A442-8A03-7F50D80B6E5E}" type="pres">
      <dgm:prSet presAssocID="{BF85ABE4-8032-934C-89B8-FE0A4AA2C4BC}" presName="rootText" presStyleLbl="node3" presStyleIdx="9" presStyleCnt="12">
        <dgm:presLayoutVars>
          <dgm:chPref val="3"/>
        </dgm:presLayoutVars>
      </dgm:prSet>
      <dgm:spPr/>
    </dgm:pt>
    <dgm:pt modelId="{967CD3B7-0697-3640-91FD-8A3F9EC7A4F6}" type="pres">
      <dgm:prSet presAssocID="{BF85ABE4-8032-934C-89B8-FE0A4AA2C4BC}" presName="rootConnector" presStyleLbl="node3" presStyleIdx="9" presStyleCnt="12"/>
      <dgm:spPr/>
    </dgm:pt>
    <dgm:pt modelId="{7B50BA2A-2065-4C4A-9AD5-8137B7204124}" type="pres">
      <dgm:prSet presAssocID="{BF85ABE4-8032-934C-89B8-FE0A4AA2C4BC}" presName="hierChild4" presStyleCnt="0"/>
      <dgm:spPr/>
    </dgm:pt>
    <dgm:pt modelId="{81DC997A-92FA-4048-8A8E-A225E9D24545}" type="pres">
      <dgm:prSet presAssocID="{BF85ABE4-8032-934C-89B8-FE0A4AA2C4BC}" presName="hierChild5" presStyleCnt="0"/>
      <dgm:spPr/>
    </dgm:pt>
    <dgm:pt modelId="{55A42E0D-D4B8-E443-89A2-008905E58732}" type="pres">
      <dgm:prSet presAssocID="{F3050D25-8F23-4847-8862-E1D53A375465}" presName="Name48" presStyleLbl="parChTrans1D3" presStyleIdx="10" presStyleCnt="12"/>
      <dgm:spPr/>
    </dgm:pt>
    <dgm:pt modelId="{B1F4A9A0-26A6-F143-9C9D-46FC2970ACA0}" type="pres">
      <dgm:prSet presAssocID="{6B305C5E-0883-BE46-8E2E-2B8679E04275}" presName="hierRoot2" presStyleCnt="0">
        <dgm:presLayoutVars>
          <dgm:hierBranch val="hang"/>
        </dgm:presLayoutVars>
      </dgm:prSet>
      <dgm:spPr/>
    </dgm:pt>
    <dgm:pt modelId="{CDD82060-40B4-1149-8D0E-E157EA2C9FE5}" type="pres">
      <dgm:prSet presAssocID="{6B305C5E-0883-BE46-8E2E-2B8679E04275}" presName="rootComposite" presStyleCnt="0"/>
      <dgm:spPr/>
    </dgm:pt>
    <dgm:pt modelId="{244E8C5F-0CC9-7242-ACE1-FCECD218D8EF}" type="pres">
      <dgm:prSet presAssocID="{6B305C5E-0883-BE46-8E2E-2B8679E04275}" presName="rootText" presStyleLbl="node3" presStyleIdx="10" presStyleCnt="12">
        <dgm:presLayoutVars>
          <dgm:chPref val="3"/>
        </dgm:presLayoutVars>
      </dgm:prSet>
      <dgm:spPr/>
    </dgm:pt>
    <dgm:pt modelId="{F9BC3BF3-BA42-F947-AEC9-9DDF14DAA33F}" type="pres">
      <dgm:prSet presAssocID="{6B305C5E-0883-BE46-8E2E-2B8679E04275}" presName="rootConnector" presStyleLbl="node3" presStyleIdx="10" presStyleCnt="12"/>
      <dgm:spPr/>
    </dgm:pt>
    <dgm:pt modelId="{70E35CFC-4E24-4643-AB5D-C0596BF70629}" type="pres">
      <dgm:prSet presAssocID="{6B305C5E-0883-BE46-8E2E-2B8679E04275}" presName="hierChild4" presStyleCnt="0"/>
      <dgm:spPr/>
    </dgm:pt>
    <dgm:pt modelId="{003B0A8A-89BC-1D43-8083-AA96D7E8F5D6}" type="pres">
      <dgm:prSet presAssocID="{6B305C5E-0883-BE46-8E2E-2B8679E04275}" presName="hierChild5" presStyleCnt="0"/>
      <dgm:spPr/>
    </dgm:pt>
    <dgm:pt modelId="{0E5E8C44-033C-FC4E-AFD4-414F3EE1446C}" type="pres">
      <dgm:prSet presAssocID="{FC143564-4E08-7942-95AA-1A83753B2479}" presName="Name48" presStyleLbl="parChTrans1D3" presStyleIdx="11" presStyleCnt="12"/>
      <dgm:spPr/>
    </dgm:pt>
    <dgm:pt modelId="{04996B02-B7B8-864C-A3F8-4A3C2565E145}" type="pres">
      <dgm:prSet presAssocID="{54375B55-7C8C-AD4B-891E-A553669DE622}" presName="hierRoot2" presStyleCnt="0">
        <dgm:presLayoutVars>
          <dgm:hierBranch val="init"/>
        </dgm:presLayoutVars>
      </dgm:prSet>
      <dgm:spPr/>
    </dgm:pt>
    <dgm:pt modelId="{1873CF84-E20E-F448-B363-BF3108E58273}" type="pres">
      <dgm:prSet presAssocID="{54375B55-7C8C-AD4B-891E-A553669DE622}" presName="rootComposite" presStyleCnt="0"/>
      <dgm:spPr/>
    </dgm:pt>
    <dgm:pt modelId="{520BAC25-8506-1F4C-A264-33CBBD3E1862}" type="pres">
      <dgm:prSet presAssocID="{54375B55-7C8C-AD4B-891E-A553669DE622}" presName="rootText" presStyleLbl="node3" presStyleIdx="11" presStyleCnt="12">
        <dgm:presLayoutVars>
          <dgm:chPref val="3"/>
        </dgm:presLayoutVars>
      </dgm:prSet>
      <dgm:spPr/>
    </dgm:pt>
    <dgm:pt modelId="{3818F327-ED97-F94E-A7E0-D9BDB8123EC7}" type="pres">
      <dgm:prSet presAssocID="{54375B55-7C8C-AD4B-891E-A553669DE622}" presName="rootConnector" presStyleLbl="node3" presStyleIdx="11" presStyleCnt="12"/>
      <dgm:spPr/>
    </dgm:pt>
    <dgm:pt modelId="{4B784B0B-9C18-FA42-BB68-DE2EFFC27305}" type="pres">
      <dgm:prSet presAssocID="{54375B55-7C8C-AD4B-891E-A553669DE622}" presName="hierChild4" presStyleCnt="0"/>
      <dgm:spPr/>
    </dgm:pt>
    <dgm:pt modelId="{AEEA5C64-3D55-0049-AA3A-C261911B554C}" type="pres">
      <dgm:prSet presAssocID="{54375B55-7C8C-AD4B-891E-A553669DE622}" presName="hierChild5" presStyleCnt="0"/>
      <dgm:spPr/>
    </dgm:pt>
    <dgm:pt modelId="{E4DECF8F-2530-9144-85DD-5A76A5486091}" type="pres">
      <dgm:prSet presAssocID="{8C8A5672-464D-CD4B-A6CF-560F9F6C00FB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6C2F9D01-B9BE-BD4A-BAE9-583AD544E983}" type="presOf" srcId="{6B305C5E-0883-BE46-8E2E-2B8679E04275}" destId="{244E8C5F-0CC9-7242-ACE1-FCECD218D8EF}" srcOrd="0" destOrd="0" presId="urn:microsoft.com/office/officeart/2005/8/layout/orgChart1"/>
    <dgm:cxn modelId="{6A344C03-17BB-984F-A5B8-8D532D606F61}" type="presOf" srcId="{3F4C1450-A175-3F4A-93AC-732F5A7EE3CC}" destId="{4BEABB68-8FAF-124B-8188-10E590A3BA5D}" srcOrd="0" destOrd="0" presId="urn:microsoft.com/office/officeart/2005/8/layout/orgChart1"/>
    <dgm:cxn modelId="{D6EC6C05-F275-EA47-A63E-D83EE3809B0B}" srcId="{66E6E319-5CF3-46CB-8937-186ED130592B}" destId="{3680732C-83F8-044A-8369-750509D8E2C8}" srcOrd="1" destOrd="0" parTransId="{C0BEF04A-9FBB-3F43-8766-0803CB221B96}" sibTransId="{439A5752-372A-364F-8A93-463BE79C6D56}"/>
    <dgm:cxn modelId="{21B4BC08-A822-844B-B5D7-76948EF1C9DC}" srcId="{5DFB419E-FF13-084D-AFCE-669A7C198A46}" destId="{C7DB6421-E587-174B-8C71-1DD14898C064}" srcOrd="0" destOrd="0" parTransId="{B9516A29-2D77-4C4E-8167-42E98EFB5E4B}" sibTransId="{A88C09A1-5449-0149-A169-27BAF6A262CE}"/>
    <dgm:cxn modelId="{95E55009-5B93-744C-B26A-07AACD343DD5}" type="presOf" srcId="{1E000169-54A8-1F46-9C64-DA06BC512536}" destId="{0B9788AC-50C6-0040-BB40-642C95F42138}" srcOrd="0" destOrd="0" presId="urn:microsoft.com/office/officeart/2005/8/layout/orgChart1"/>
    <dgm:cxn modelId="{57434D0B-E9FA-654B-830D-CC26365979F1}" type="presOf" srcId="{64C1FF2D-BF5A-8A49-9B55-4BF5B590D060}" destId="{D6D2BCAD-0AF6-FA49-801B-EE7A42619E80}" srcOrd="0" destOrd="0" presId="urn:microsoft.com/office/officeart/2005/8/layout/orgChart1"/>
    <dgm:cxn modelId="{C9AA050C-F853-8E47-B236-C9E91D6B2375}" type="presOf" srcId="{5DFB419E-FF13-084D-AFCE-669A7C198A46}" destId="{94E185D5-5AFE-314D-B798-4AF0C4BFB98F}" srcOrd="1" destOrd="0" presId="urn:microsoft.com/office/officeart/2005/8/layout/orgChart1"/>
    <dgm:cxn modelId="{833D250E-7283-034A-A553-E74B454C457E}" type="presOf" srcId="{2E65F864-8214-5041-8532-AA80489E2ED0}" destId="{31F5DCD0-9B49-0845-B8B4-4FAB0ED85D7F}" srcOrd="1" destOrd="0" presId="urn:microsoft.com/office/officeart/2005/8/layout/orgChart1"/>
    <dgm:cxn modelId="{FDF65110-B825-4441-B263-6D9E27CAA4D1}" type="presOf" srcId="{7774CCD3-0CE9-1A44-87A2-2CBFCE04B034}" destId="{DA059E82-EEE9-A942-BBDE-F958464C401E}" srcOrd="0" destOrd="0" presId="urn:microsoft.com/office/officeart/2005/8/layout/orgChart1"/>
    <dgm:cxn modelId="{3141FE10-CB12-5B43-AF01-B6E0D0A9DCAD}" srcId="{05CD7241-4C2F-2840-B8CB-071D9467D0DC}" destId="{D8409987-B229-2741-A76B-E769E246588D}" srcOrd="0" destOrd="0" parTransId="{2B9A1C8B-9C72-304D-BF14-C46F5ECD30E0}" sibTransId="{2F20D81A-8B1F-1641-9BB5-8FEDE30EC1FB}"/>
    <dgm:cxn modelId="{DF1C9E11-CC5B-3844-8DB4-846EE929F4D5}" type="presOf" srcId="{D8409987-B229-2741-A76B-E769E246588D}" destId="{FF81DC9C-B14E-6145-9220-23DF781446AA}" srcOrd="0" destOrd="0" presId="urn:microsoft.com/office/officeart/2005/8/layout/orgChart1"/>
    <dgm:cxn modelId="{EE2A7E15-D768-044E-94A6-EBE798905197}" type="presOf" srcId="{BD1E244D-0800-3D4E-AB07-4012455A5D66}" destId="{7BC2055D-08AA-E946-A385-EE627C14BD05}" srcOrd="0" destOrd="0" presId="urn:microsoft.com/office/officeart/2005/8/layout/orgChart1"/>
    <dgm:cxn modelId="{0848131C-EC68-4241-A3AB-23FAEDA0E29A}" type="presOf" srcId="{3680732C-83F8-044A-8369-750509D8E2C8}" destId="{38DE0F9D-360A-5547-87D2-98C7454A99A8}" srcOrd="0" destOrd="0" presId="urn:microsoft.com/office/officeart/2005/8/layout/orgChart1"/>
    <dgm:cxn modelId="{F2199225-14E1-1943-A234-FBCFB2A8318E}" type="presOf" srcId="{441D7A10-9815-D247-8A43-0DDDF0BA7735}" destId="{9A734E28-1C9D-EB40-9F5F-FB22F59256F5}" srcOrd="0" destOrd="0" presId="urn:microsoft.com/office/officeart/2005/8/layout/orgChart1"/>
    <dgm:cxn modelId="{98280E2D-3157-0A40-9E2D-759E57EF683C}" type="presOf" srcId="{27925D9F-4B9C-D74C-AC90-47F31D885683}" destId="{3B5E400B-4930-8442-B6E7-EA62B215B4DB}" srcOrd="0" destOrd="0" presId="urn:microsoft.com/office/officeart/2005/8/layout/orgChart1"/>
    <dgm:cxn modelId="{5D43E131-CD71-F645-9EF2-81B2CE512B26}" type="presOf" srcId="{F3050D25-8F23-4847-8862-E1D53A375465}" destId="{55A42E0D-D4B8-E443-89A2-008905E58732}" srcOrd="0" destOrd="0" presId="urn:microsoft.com/office/officeart/2005/8/layout/orgChart1"/>
    <dgm:cxn modelId="{76572232-A5AE-844C-A1E2-4BC18276D1AE}" type="presOf" srcId="{9C34BDDA-4B53-4147-9201-2F85B18B8EBB}" destId="{69E89215-95D6-7243-B21D-D669767B22E3}" srcOrd="1" destOrd="0" presId="urn:microsoft.com/office/officeart/2005/8/layout/orgChart1"/>
    <dgm:cxn modelId="{5A731235-1567-4047-94E5-86B09F387D27}" type="presOf" srcId="{44CD23BF-59EC-E541-BAD6-9C8EF286D180}" destId="{D3B32126-654F-DB4C-BC7B-5917AA5AD1BD}" srcOrd="0" destOrd="0" presId="urn:microsoft.com/office/officeart/2005/8/layout/orgChart1"/>
    <dgm:cxn modelId="{90803539-784A-FB40-858D-8F3FD74E0C2D}" type="presOf" srcId="{6B305C5E-0883-BE46-8E2E-2B8679E04275}" destId="{F9BC3BF3-BA42-F947-AEC9-9DDF14DAA33F}" srcOrd="1" destOrd="0" presId="urn:microsoft.com/office/officeart/2005/8/layout/orgChart1"/>
    <dgm:cxn modelId="{36033B3A-BDB7-A849-B731-DE5A45F88357}" srcId="{5DFB419E-FF13-084D-AFCE-669A7C198A46}" destId="{4427D8FE-1788-3A49-B9CB-28960542D582}" srcOrd="2" destOrd="0" parTransId="{5960FDC1-103C-4640-B792-FF2D8CC3D1AC}" sibTransId="{ADCE2536-F6BD-2547-BC89-4F793BE5DD99}"/>
    <dgm:cxn modelId="{E5573C3D-BAC3-9143-8FA4-B1048421D7DD}" srcId="{9C34BDDA-4B53-4147-9201-2F85B18B8EBB}" destId="{5FE7F5DC-194D-0C40-9F80-9D41716F7501}" srcOrd="0" destOrd="0" parTransId="{182B181C-3F7F-3144-ABFF-0605621F47EF}" sibTransId="{7D4C4E05-1288-034D-AD6F-B1243EBDA54A}"/>
    <dgm:cxn modelId="{2A04025B-1DB3-AB47-8BA6-0DCCCE33F88E}" type="presOf" srcId="{5FE7F5DC-194D-0C40-9F80-9D41716F7501}" destId="{75C0F00E-3509-A549-BA2B-DA27A58EEF64}" srcOrd="0" destOrd="0" presId="urn:microsoft.com/office/officeart/2005/8/layout/orgChart1"/>
    <dgm:cxn modelId="{FB1B875C-F8E9-7641-A8BD-4B65E4D0608E}" srcId="{5DFB419E-FF13-084D-AFCE-669A7C198A46}" destId="{441D7A10-9815-D247-8A43-0DDDF0BA7735}" srcOrd="1" destOrd="0" parTransId="{64C1FF2D-BF5A-8A49-9B55-4BF5B590D060}" sibTransId="{A26844C4-16CC-1F4A-86B4-23FBD037DA74}"/>
    <dgm:cxn modelId="{C8676B5E-0212-C44F-8846-79D5AC44E417}" type="presOf" srcId="{7059ECDB-EA26-B241-B7F3-4E8FC89CC37B}" destId="{1F927561-BEA2-D243-9AAB-702CAC4DB23A}" srcOrd="1" destOrd="0" presId="urn:microsoft.com/office/officeart/2005/8/layout/orgChart1"/>
    <dgm:cxn modelId="{409D4B5F-7CDC-6446-99BE-53064F696474}" srcId="{5DFB419E-FF13-084D-AFCE-669A7C198A46}" destId="{05CD7241-4C2F-2840-B8CB-071D9467D0DC}" srcOrd="3" destOrd="0" parTransId="{44BAAF10-6508-3C45-9D48-19C42EAFEBE1}" sibTransId="{2A2290E1-CEFF-ED4D-858C-F82808E4DAA0}"/>
    <dgm:cxn modelId="{AB634162-5371-5841-B1DF-BB77C4774172}" type="presOf" srcId="{8C8A5672-464D-CD4B-A6CF-560F9F6C00FB}" destId="{5EF99CF3-22AA-AB42-BAE0-8F3251637B29}" srcOrd="1" destOrd="0" presId="urn:microsoft.com/office/officeart/2005/8/layout/orgChart1"/>
    <dgm:cxn modelId="{F796FE64-1C4C-9445-8F89-25E6014F2E3E}" type="presOf" srcId="{AA01D6BF-2CCF-4D4A-9DF6-B4B3856A5BF6}" destId="{86DCABAF-B03B-CB41-848E-F85C0DA1F153}" srcOrd="0" destOrd="0" presId="urn:microsoft.com/office/officeart/2005/8/layout/orgChart1"/>
    <dgm:cxn modelId="{96D91F67-92D3-E542-A64E-C243BFEEB420}" type="presOf" srcId="{54375B55-7C8C-AD4B-891E-A553669DE622}" destId="{3818F327-ED97-F94E-A7E0-D9BDB8123EC7}" srcOrd="1" destOrd="0" presId="urn:microsoft.com/office/officeart/2005/8/layout/orgChart1"/>
    <dgm:cxn modelId="{296D3547-EC7B-0D4A-9226-84FD33B90316}" type="presOf" srcId="{FC143564-4E08-7942-95AA-1A83753B2479}" destId="{0E5E8C44-033C-FC4E-AFD4-414F3EE1446C}" srcOrd="0" destOrd="0" presId="urn:microsoft.com/office/officeart/2005/8/layout/orgChart1"/>
    <dgm:cxn modelId="{FDE39367-64EF-E24D-88B0-E7D0A44662C8}" type="presOf" srcId="{C0BEF04A-9FBB-3F43-8766-0803CB221B96}" destId="{B9CD41B6-1714-F342-B161-CE7AE272718E}" srcOrd="0" destOrd="0" presId="urn:microsoft.com/office/officeart/2005/8/layout/orgChart1"/>
    <dgm:cxn modelId="{AC43A167-CF08-0644-9D53-1B6722119291}" type="presOf" srcId="{C7DB6421-E587-174B-8C71-1DD14898C064}" destId="{F69A1386-0055-6B44-8188-E2D6F5F7D3E4}" srcOrd="0" destOrd="0" presId="urn:microsoft.com/office/officeart/2005/8/layout/orgChart1"/>
    <dgm:cxn modelId="{F9131868-C513-6441-B9C6-A0429DA2637C}" srcId="{C7DB6421-E587-174B-8C71-1DD14898C064}" destId="{37A0CC9B-29CB-6F4D-9E6E-2323FE5B5585}" srcOrd="0" destOrd="0" parTransId="{27925D9F-4B9C-D74C-AC90-47F31D885683}" sibTransId="{E5F29D78-0469-8D44-A8FD-60FE985D15B0}"/>
    <dgm:cxn modelId="{351CD248-F973-3045-8E3A-9B1E23B9C009}" type="presOf" srcId="{182B181C-3F7F-3144-ABFF-0605621F47EF}" destId="{69C22778-9681-324E-881A-E73DF11335B2}" srcOrd="0" destOrd="0" presId="urn:microsoft.com/office/officeart/2005/8/layout/orgChart1"/>
    <dgm:cxn modelId="{E571AF49-303D-2447-99E5-F0AB36281EBC}" type="presOf" srcId="{BF85ABE4-8032-934C-89B8-FE0A4AA2C4BC}" destId="{967CD3B7-0697-3640-91FD-8A3F9EC7A4F6}" srcOrd="1" destOrd="0" presId="urn:microsoft.com/office/officeart/2005/8/layout/orgChart1"/>
    <dgm:cxn modelId="{24F3404C-3AFE-E94E-A00A-3E1F80DF8F7D}" srcId="{4427D8FE-1788-3A49-B9CB-28960542D582}" destId="{7774CCD3-0CE9-1A44-87A2-2CBFCE04B034}" srcOrd="0" destOrd="0" parTransId="{101BEA20-7117-4349-A594-E9E434BDDB08}" sibTransId="{EC66CD08-738E-A342-A053-228B7CA2B4FE}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556B2675-4661-9647-9A98-C165BA74AAB8}" type="presOf" srcId="{EEB03302-D521-124A-B0AD-17FB82AF15F4}" destId="{762316B7-25BF-5D43-851C-A0D9F024E71C}" srcOrd="0" destOrd="0" presId="urn:microsoft.com/office/officeart/2005/8/layout/orgChart1"/>
    <dgm:cxn modelId="{52FD8857-9F4A-6741-8C63-4568D85C372F}" type="presOf" srcId="{2B9A1C8B-9C72-304D-BF14-C46F5ECD30E0}" destId="{9334F5A3-D192-E740-BCED-307208C9F62A}" srcOrd="0" destOrd="0" presId="urn:microsoft.com/office/officeart/2005/8/layout/orgChart1"/>
    <dgm:cxn modelId="{96709F77-0C1F-6347-8C93-A37E56425609}" srcId="{66E6E319-5CF3-46CB-8937-186ED130592B}" destId="{8C8A5672-464D-CD4B-A6CF-560F9F6C00FB}" srcOrd="4" destOrd="0" parTransId="{9C9B8FED-B885-1447-8A41-CF972945A313}" sibTransId="{368CB50B-863B-744C-AC51-9735ACDF1579}"/>
    <dgm:cxn modelId="{D2F91158-4A29-7241-8BF6-237598E9FC31}" type="presOf" srcId="{C36E4CBA-DE86-8244-AABF-19F2C71D883B}" destId="{62CB2E3B-326C-6E49-8B04-E7BED0C59AC2}" srcOrd="0" destOrd="0" presId="urn:microsoft.com/office/officeart/2005/8/layout/orgChart1"/>
    <dgm:cxn modelId="{F34ED278-EEBC-744B-8542-3F7A869A145A}" type="presOf" srcId="{BF85ABE4-8032-934C-89B8-FE0A4AA2C4BC}" destId="{34C8D67E-2649-A442-8A03-7F50D80B6E5E}" srcOrd="0" destOrd="0" presId="urn:microsoft.com/office/officeart/2005/8/layout/orgChart1"/>
    <dgm:cxn modelId="{8FE75780-4575-4F66-BF5C-617F585AD879}" type="presOf" srcId="{66E6E319-5CF3-46CB-8937-186ED130592B}" destId="{571598D2-4E78-4139-8778-98389672B5C5}" srcOrd="1" destOrd="0" presId="urn:microsoft.com/office/officeart/2005/8/layout/orgChart1"/>
    <dgm:cxn modelId="{7925F280-E877-F946-9B83-F7128EE0A7BA}" srcId="{9C34BDDA-4B53-4147-9201-2F85B18B8EBB}" destId="{BD1E244D-0800-3D4E-AB07-4012455A5D66}" srcOrd="1" destOrd="0" parTransId="{802F4715-4000-D848-B0A7-DF8F60FB55BE}" sibTransId="{761EA550-8D03-5740-B759-D7390CDEEF4C}"/>
    <dgm:cxn modelId="{8752E681-640C-AE4F-B3A4-C66AACBD04B8}" type="presOf" srcId="{44CD23BF-59EC-E541-BAD6-9C8EF286D180}" destId="{CA02FAAE-3B4B-D44B-966A-ADD816F58025}" srcOrd="1" destOrd="0" presId="urn:microsoft.com/office/officeart/2005/8/layout/orgChart1"/>
    <dgm:cxn modelId="{D12D5886-74F0-8A49-BA2A-7BE403B3F592}" type="presOf" srcId="{05CD7241-4C2F-2840-B8CB-071D9467D0DC}" destId="{E716D263-9CC9-2040-A210-FA81992C58D1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3C742294-8CD0-5A4A-8764-D4B0AAD011DC}" type="presOf" srcId="{9C9B8FED-B885-1447-8A41-CF972945A313}" destId="{B2B78D1C-A69B-9647-B91D-4FBFBD57F61D}" srcOrd="0" destOrd="0" presId="urn:microsoft.com/office/officeart/2005/8/layout/orgChart1"/>
    <dgm:cxn modelId="{6857D097-8631-8441-A61E-6642116C8A83}" type="presOf" srcId="{123CB214-B0AC-434E-A724-E2E2A223F9B4}" destId="{1CAD0C4C-83BA-BE42-A695-C68122A7ADEF}" srcOrd="0" destOrd="0" presId="urn:microsoft.com/office/officeart/2005/8/layout/orgChart1"/>
    <dgm:cxn modelId="{9C1D379B-E607-D74B-A560-2871473330AC}" srcId="{66E6E319-5CF3-46CB-8937-186ED130592B}" destId="{5DFB419E-FF13-084D-AFCE-669A7C198A46}" srcOrd="3" destOrd="0" parTransId="{EEB03302-D521-124A-B0AD-17FB82AF15F4}" sibTransId="{167788A4-90CD-3849-AC70-997BF47B2A63}"/>
    <dgm:cxn modelId="{1A6D6A9C-FA73-344C-9BEB-9F2FE12E18B6}" srcId="{66E6E319-5CF3-46CB-8937-186ED130592B}" destId="{9C34BDDA-4B53-4147-9201-2F85B18B8EBB}" srcOrd="2" destOrd="0" parTransId="{C36E4CBA-DE86-8244-AABF-19F2C71D883B}" sibTransId="{9C8BA090-7FC3-094C-897E-CA9788D1494E}"/>
    <dgm:cxn modelId="{E0F04D9D-9FD2-BD47-84FE-13DB7A1C725D}" type="presOf" srcId="{4427D8FE-1788-3A49-B9CB-28960542D582}" destId="{62062917-6713-F142-BB6A-F80A8E2AD13F}" srcOrd="1" destOrd="0" presId="urn:microsoft.com/office/officeart/2005/8/layout/orgChart1"/>
    <dgm:cxn modelId="{AA34739D-436E-1040-B8A1-33859F36ADF3}" type="presOf" srcId="{9C34BDDA-4B53-4147-9201-2F85B18B8EBB}" destId="{BDFD84A3-04CD-954F-A458-DD3F88F6F28A}" srcOrd="0" destOrd="0" presId="urn:microsoft.com/office/officeart/2005/8/layout/orgChart1"/>
    <dgm:cxn modelId="{322BD09D-44B9-6448-B0BF-0457776A399E}" type="presOf" srcId="{D8409987-B229-2741-A76B-E769E246588D}" destId="{822F4A1B-E45F-F343-BB01-1765BE7B13E8}" srcOrd="1" destOrd="0" presId="urn:microsoft.com/office/officeart/2005/8/layout/orgChart1"/>
    <dgm:cxn modelId="{7D83129F-2ECD-9047-AB00-9F0E445317E2}" type="presOf" srcId="{44BAAF10-6508-3C45-9D48-19C42EAFEBE1}" destId="{EA980AF1-258C-3C47-ADBF-9D681481B003}" srcOrd="0" destOrd="0" presId="urn:microsoft.com/office/officeart/2005/8/layout/orgChart1"/>
    <dgm:cxn modelId="{D82556A0-B706-7746-B4BD-6097AFA93A33}" type="presOf" srcId="{2E65F864-8214-5041-8532-AA80489E2ED0}" destId="{A85723CF-15E7-684D-A7DA-405B9690E813}" srcOrd="0" destOrd="0" presId="urn:microsoft.com/office/officeart/2005/8/layout/orgChart1"/>
    <dgm:cxn modelId="{E42D28A5-AEBF-A143-9FC1-60F89DB60433}" type="presOf" srcId="{5A441376-B223-EB49-B35B-A9E4311690AC}" destId="{6E6E072A-D496-7C46-9431-04F5EA93E341}" srcOrd="0" destOrd="0" presId="urn:microsoft.com/office/officeart/2005/8/layout/orgChart1"/>
    <dgm:cxn modelId="{590115AB-99F5-F84B-A813-AE2AEFCC1A32}" type="presOf" srcId="{F5ADA3B9-E880-754E-9C72-809F787EF8D7}" destId="{6695504C-337B-EF45-9B4A-70E309F7F303}" srcOrd="0" destOrd="0" presId="urn:microsoft.com/office/officeart/2005/8/layout/orgChart1"/>
    <dgm:cxn modelId="{50DAD6B6-3234-F242-8C59-7186D7C77E26}" srcId="{8C8A5672-464D-CD4B-A6CF-560F9F6C00FB}" destId="{F5ADA3B9-E880-754E-9C72-809F787EF8D7}" srcOrd="2" destOrd="0" parTransId="{3F4C1450-A175-3F4A-93AC-732F5A7EE3CC}" sibTransId="{032D00A2-C930-974B-8BDF-53EDB27A05D9}"/>
    <dgm:cxn modelId="{70BD8FB7-54B5-8C4B-99E0-214F5E1AC9AB}" type="presOf" srcId="{101BEA20-7117-4349-A594-E9E434BDDB08}" destId="{503039BB-AE37-2842-8AB8-650C62B115D0}" srcOrd="0" destOrd="0" presId="urn:microsoft.com/office/officeart/2005/8/layout/orgChart1"/>
    <dgm:cxn modelId="{4C9352BC-7A1A-9F4E-B7AB-9B1E8B1D8D4E}" srcId="{8C8A5672-464D-CD4B-A6CF-560F9F6C00FB}" destId="{6B305C5E-0883-BE46-8E2E-2B8679E04275}" srcOrd="4" destOrd="0" parTransId="{F3050D25-8F23-4847-8862-E1D53A375465}" sibTransId="{A4C94A2C-D1F5-F145-B8FA-49FF196AFFF7}"/>
    <dgm:cxn modelId="{E2AE2DC0-12C8-9147-9B60-00BEFA4FB4DA}" type="presOf" srcId="{BD1E244D-0800-3D4E-AB07-4012455A5D66}" destId="{46B74480-B225-B54A-8F65-1ED51A6AD49B}" srcOrd="1" destOrd="0" presId="urn:microsoft.com/office/officeart/2005/8/layout/orgChart1"/>
    <dgm:cxn modelId="{DA415CC9-5F87-F941-B25F-D50C3DFC38AC}" type="presOf" srcId="{54375B55-7C8C-AD4B-891E-A553669DE622}" destId="{520BAC25-8506-1F4C-A264-33CBBD3E1862}" srcOrd="0" destOrd="0" presId="urn:microsoft.com/office/officeart/2005/8/layout/orgChart1"/>
    <dgm:cxn modelId="{341384C9-9AF7-8A4B-B9BB-D4E48B7E66A8}" type="presOf" srcId="{37A0CC9B-29CB-6F4D-9E6E-2323FE5B5585}" destId="{1AE28142-2F8E-E84A-94C9-E3D5E440B95D}" srcOrd="1" destOrd="0" presId="urn:microsoft.com/office/officeart/2005/8/layout/orgChart1"/>
    <dgm:cxn modelId="{EFEEAAC9-9B62-A342-9B43-0EF1A697A934}" srcId="{8C8A5672-464D-CD4B-A6CF-560F9F6C00FB}" destId="{2E65F864-8214-5041-8532-AA80489E2ED0}" srcOrd="0" destOrd="0" parTransId="{AA01D6BF-2CCF-4D4A-9DF6-B4B3856A5BF6}" sibTransId="{7A53AB3D-941E-8442-9A47-DF392816A92D}"/>
    <dgm:cxn modelId="{AD020ACD-5B51-3C41-BB9B-F36320E3496F}" type="presOf" srcId="{5960FDC1-103C-4640-B792-FF2D8CC3D1AC}" destId="{000D132B-20FC-D644-B911-4E0662A007BC}" srcOrd="0" destOrd="0" presId="urn:microsoft.com/office/officeart/2005/8/layout/orgChart1"/>
    <dgm:cxn modelId="{E3671CCE-C26F-0B4E-BDAB-FAA8F8A80B87}" type="presOf" srcId="{5FE7F5DC-194D-0C40-9F80-9D41716F7501}" destId="{7C11834B-15CF-BB41-89E9-ED96807CD16B}" srcOrd="1" destOrd="0" presId="urn:microsoft.com/office/officeart/2005/8/layout/orgChart1"/>
    <dgm:cxn modelId="{994644CF-1902-C74B-8F98-6E632245B6D9}" type="presOf" srcId="{8C8A5672-464D-CD4B-A6CF-560F9F6C00FB}" destId="{0859E798-7D91-E140-8B7B-AFEDC8F60689}" srcOrd="0" destOrd="0" presId="urn:microsoft.com/office/officeart/2005/8/layout/orgChart1"/>
    <dgm:cxn modelId="{DD57B1CF-F25F-F547-BF4D-C967CE360F38}" type="presOf" srcId="{5620B0CE-CB1F-9547-A136-9E5EAE622A61}" destId="{8488BDD9-F6E8-0D4C-B1EA-464F2B897A9D}" srcOrd="0" destOrd="0" presId="urn:microsoft.com/office/officeart/2005/8/layout/orgChart1"/>
    <dgm:cxn modelId="{8190B5CF-56B2-AC49-A0B9-72E5D17D73AB}" type="presOf" srcId="{802F4715-4000-D848-B0A7-DF8F60FB55BE}" destId="{931DE59A-5257-3F4C-9A79-A37722F451B8}" srcOrd="0" destOrd="0" presId="urn:microsoft.com/office/officeart/2005/8/layout/orgChart1"/>
    <dgm:cxn modelId="{FDC7E9D0-C2A0-E949-83A7-5FC34E0ADBC3}" type="presOf" srcId="{3680732C-83F8-044A-8369-750509D8E2C8}" destId="{3620575C-785C-3C42-8032-3B777C680A8E}" srcOrd="1" destOrd="0" presId="urn:microsoft.com/office/officeart/2005/8/layout/orgChart1"/>
    <dgm:cxn modelId="{8AA7CBD2-64DD-4F47-AA48-35D5BFAEE625}" type="presOf" srcId="{7774CCD3-0CE9-1A44-87A2-2CBFCE04B034}" destId="{F93F2286-9F90-524D-B89F-A9E91728E84B}" srcOrd="1" destOrd="0" presId="urn:microsoft.com/office/officeart/2005/8/layout/orgChart1"/>
    <dgm:cxn modelId="{F94344D6-4B7F-8F43-A295-266F1E6C89E5}" srcId="{8C8A5672-464D-CD4B-A6CF-560F9F6C00FB}" destId="{26D4CAD4-F0DB-3549-AA7E-804ABA752A08}" srcOrd="1" destOrd="0" parTransId="{5620B0CE-CB1F-9547-A136-9E5EAE622A61}" sibTransId="{D60EEC44-97D4-D943-9038-648DB1036B05}"/>
    <dgm:cxn modelId="{C0962EDB-5067-6440-81F3-C262AA543E33}" type="presOf" srcId="{5DFB419E-FF13-084D-AFCE-669A7C198A46}" destId="{46A89796-4B6C-704A-963A-947D10D94A4A}" srcOrd="0" destOrd="0" presId="urn:microsoft.com/office/officeart/2005/8/layout/orgChart1"/>
    <dgm:cxn modelId="{55EDC9DC-F3D7-3B45-B52D-35F4E6F8C7C3}" type="presOf" srcId="{4427D8FE-1788-3A49-B9CB-28960542D582}" destId="{2BEDB428-3CFA-EB4C-A2D7-AEDE46B61590}" srcOrd="0" destOrd="0" presId="urn:microsoft.com/office/officeart/2005/8/layout/orgChart1"/>
    <dgm:cxn modelId="{145730E0-DC44-3F41-9860-D48D8E371C5E}" type="presOf" srcId="{05CD7241-4C2F-2840-B8CB-071D9467D0DC}" destId="{91EC2055-7093-C742-805A-8CD1E317DEFB}" srcOrd="1" destOrd="0" presId="urn:microsoft.com/office/officeart/2005/8/layout/orgChart1"/>
    <dgm:cxn modelId="{8BF29EE1-57B3-F448-8C13-C461EC06010C}" srcId="{441D7A10-9815-D247-8A43-0DDDF0BA7735}" destId="{44CD23BF-59EC-E541-BAD6-9C8EF286D180}" srcOrd="0" destOrd="0" parTransId="{123CB214-B0AC-434E-A724-E2E2A223F9B4}" sibTransId="{974C89D2-D369-CF40-95E6-F7C41DD710B3}"/>
    <dgm:cxn modelId="{033599EB-DA6B-2440-9030-8910B81EC2B1}" type="presOf" srcId="{37A0CC9B-29CB-6F4D-9E6E-2323FE5B5585}" destId="{1754589B-B861-5842-9037-05C0FF901B0A}" srcOrd="0" destOrd="0" presId="urn:microsoft.com/office/officeart/2005/8/layout/orgChart1"/>
    <dgm:cxn modelId="{6DB602EC-F122-454C-BAA4-25A2058A40BF}" type="presOf" srcId="{66E6E319-5CF3-46CB-8937-186ED130592B}" destId="{F2195423-66FB-401F-8FE0-6694B3AA07AD}" srcOrd="0" destOrd="0" presId="urn:microsoft.com/office/officeart/2005/8/layout/orgChart1"/>
    <dgm:cxn modelId="{39B55AED-8FDE-9747-B85B-ED57481F84FF}" type="presOf" srcId="{441D7A10-9815-D247-8A43-0DDDF0BA7735}" destId="{C7D77211-F143-5E4B-A231-CE9FC3D68171}" srcOrd="1" destOrd="0" presId="urn:microsoft.com/office/officeart/2005/8/layout/orgChart1"/>
    <dgm:cxn modelId="{1DD5BAEE-116D-EE41-946A-997E9151A665}" type="presOf" srcId="{B9516A29-2D77-4C4E-8167-42E98EFB5E4B}" destId="{5C4F9738-1D3F-CF4A-B7E6-6398BA876F4F}" srcOrd="0" destOrd="0" presId="urn:microsoft.com/office/officeart/2005/8/layout/orgChart1"/>
    <dgm:cxn modelId="{88BF2AF1-DEEB-DE4A-A3C5-FF91437EE0EB}" type="presOf" srcId="{C7DB6421-E587-174B-8C71-1DD14898C064}" destId="{8F73A650-4060-7F4F-818B-78FD38AF510D}" srcOrd="1" destOrd="0" presId="urn:microsoft.com/office/officeart/2005/8/layout/orgChart1"/>
    <dgm:cxn modelId="{947A61F2-8A33-B845-93CD-028F1C43845D}" srcId="{66E6E319-5CF3-46CB-8937-186ED130592B}" destId="{7059ECDB-EA26-B241-B7F3-4E8FC89CC37B}" srcOrd="0" destOrd="0" parTransId="{5A441376-B223-EB49-B35B-A9E4311690AC}" sibTransId="{3834D0EC-4D4B-6B4B-BE3F-B6F217399598}"/>
    <dgm:cxn modelId="{C82E32F3-0D4E-1640-8697-FACE6E6F5F44}" type="presOf" srcId="{7059ECDB-EA26-B241-B7F3-4E8FC89CC37B}" destId="{E8E2E0B8-E2F6-1940-8688-BAE9D5F5803D}" srcOrd="0" destOrd="0" presId="urn:microsoft.com/office/officeart/2005/8/layout/orgChart1"/>
    <dgm:cxn modelId="{26F332F3-3A71-074E-BD7E-1D2DDEA68A4D}" type="presOf" srcId="{26D4CAD4-F0DB-3549-AA7E-804ABA752A08}" destId="{25726FAA-0F68-4C47-BFBB-F41DCFC35865}" srcOrd="0" destOrd="0" presId="urn:microsoft.com/office/officeart/2005/8/layout/orgChart1"/>
    <dgm:cxn modelId="{8929E2F5-ED3A-9F45-89DE-8DD92887785F}" type="presOf" srcId="{26D4CAD4-F0DB-3549-AA7E-804ABA752A08}" destId="{8F23F344-94D3-A144-86D6-DF84F1487EEA}" srcOrd="1" destOrd="0" presId="urn:microsoft.com/office/officeart/2005/8/layout/orgChart1"/>
    <dgm:cxn modelId="{AE910FF6-6209-2148-A160-E9C0E6374112}" srcId="{8C8A5672-464D-CD4B-A6CF-560F9F6C00FB}" destId="{BF85ABE4-8032-934C-89B8-FE0A4AA2C4BC}" srcOrd="3" destOrd="0" parTransId="{1E000169-54A8-1F46-9C64-DA06BC512536}" sibTransId="{AB34712B-C0D7-2B48-BD86-2148CB76BDEE}"/>
    <dgm:cxn modelId="{56D7A0FC-77E3-084B-B07D-D6008AFEF8C4}" type="presOf" srcId="{F5ADA3B9-E880-754E-9C72-809F787EF8D7}" destId="{78F7941B-C481-CF44-BB6A-B79191778779}" srcOrd="1" destOrd="0" presId="urn:microsoft.com/office/officeart/2005/8/layout/orgChart1"/>
    <dgm:cxn modelId="{44B428FF-88E1-1044-A916-35880D07F5AC}" srcId="{8C8A5672-464D-CD4B-A6CF-560F9F6C00FB}" destId="{54375B55-7C8C-AD4B-891E-A553669DE622}" srcOrd="5" destOrd="0" parTransId="{FC143564-4E08-7942-95AA-1A83753B2479}" sibTransId="{F817C9B7-9D5E-4D4A-BBA0-E7121A633FD2}"/>
    <dgm:cxn modelId="{93184803-C9B9-49E7-A6D9-F1B578DCA16B}" type="presParOf" srcId="{22A5DD9F-7D63-4893-8C80-F705374407E3}" destId="{3E2B7D9F-E475-486D-888B-57FD04AF1D3D}" srcOrd="0" destOrd="0" presId="urn:microsoft.com/office/officeart/2005/8/layout/orgChart1"/>
    <dgm:cxn modelId="{28280B45-0EB3-438D-950B-9BF68A0513F9}" type="presParOf" srcId="{3E2B7D9F-E475-486D-888B-57FD04AF1D3D}" destId="{1C81DBF1-C2FF-4756-A446-CD8A69EFBF60}" srcOrd="0" destOrd="0" presId="urn:microsoft.com/office/officeart/2005/8/layout/orgChart1"/>
    <dgm:cxn modelId="{14AC30B8-0D43-443F-8778-A5180BBF5AC2}" type="presParOf" srcId="{1C81DBF1-C2FF-4756-A446-CD8A69EFBF60}" destId="{F2195423-66FB-401F-8FE0-6694B3AA07AD}" srcOrd="0" destOrd="0" presId="urn:microsoft.com/office/officeart/2005/8/layout/orgChart1"/>
    <dgm:cxn modelId="{5F9A0AEB-7134-4BC3-9DAD-AF891291D712}" type="presParOf" srcId="{1C81DBF1-C2FF-4756-A446-CD8A69EFBF60}" destId="{571598D2-4E78-4139-8778-98389672B5C5}" srcOrd="1" destOrd="0" presId="urn:microsoft.com/office/officeart/2005/8/layout/orgChart1"/>
    <dgm:cxn modelId="{1AE262E3-B4B7-41F1-BC65-CFBF023AB31D}" type="presParOf" srcId="{3E2B7D9F-E475-486D-888B-57FD04AF1D3D}" destId="{216E33F2-2703-4E0B-97D7-11F3ACBAEE15}" srcOrd="1" destOrd="0" presId="urn:microsoft.com/office/officeart/2005/8/layout/orgChart1"/>
    <dgm:cxn modelId="{8C0B08AA-0F1E-264B-9161-0B5EB9890607}" type="presParOf" srcId="{216E33F2-2703-4E0B-97D7-11F3ACBAEE15}" destId="{6E6E072A-D496-7C46-9431-04F5EA93E341}" srcOrd="0" destOrd="0" presId="urn:microsoft.com/office/officeart/2005/8/layout/orgChart1"/>
    <dgm:cxn modelId="{E4B0A7A6-50BA-5C46-892E-46DA884B0240}" type="presParOf" srcId="{216E33F2-2703-4E0B-97D7-11F3ACBAEE15}" destId="{E6CBBC07-1E0E-E94F-A1F9-80B7A9F4AE7F}" srcOrd="1" destOrd="0" presId="urn:microsoft.com/office/officeart/2005/8/layout/orgChart1"/>
    <dgm:cxn modelId="{7D257BA5-C95E-0041-8856-CC6C1E32077D}" type="presParOf" srcId="{E6CBBC07-1E0E-E94F-A1F9-80B7A9F4AE7F}" destId="{16DFAAEA-CE52-674D-8D2F-63209D439893}" srcOrd="0" destOrd="0" presId="urn:microsoft.com/office/officeart/2005/8/layout/orgChart1"/>
    <dgm:cxn modelId="{3F915932-6CD8-D547-9667-7B04A577D8AD}" type="presParOf" srcId="{16DFAAEA-CE52-674D-8D2F-63209D439893}" destId="{E8E2E0B8-E2F6-1940-8688-BAE9D5F5803D}" srcOrd="0" destOrd="0" presId="urn:microsoft.com/office/officeart/2005/8/layout/orgChart1"/>
    <dgm:cxn modelId="{2E722230-7DB9-B041-9CE6-9DE514369AF0}" type="presParOf" srcId="{16DFAAEA-CE52-674D-8D2F-63209D439893}" destId="{1F927561-BEA2-D243-9AAB-702CAC4DB23A}" srcOrd="1" destOrd="0" presId="urn:microsoft.com/office/officeart/2005/8/layout/orgChart1"/>
    <dgm:cxn modelId="{F0A413B2-0416-3340-86CE-3BD00B4E1A6C}" type="presParOf" srcId="{E6CBBC07-1E0E-E94F-A1F9-80B7A9F4AE7F}" destId="{D62B6DC9-CB31-6549-8023-DAA9F727F0A2}" srcOrd="1" destOrd="0" presId="urn:microsoft.com/office/officeart/2005/8/layout/orgChart1"/>
    <dgm:cxn modelId="{BED734FB-8C52-7E42-B939-13CE069FFD3C}" type="presParOf" srcId="{E6CBBC07-1E0E-E94F-A1F9-80B7A9F4AE7F}" destId="{B0721F2A-8F86-EF47-80E5-E1322370A4EC}" srcOrd="2" destOrd="0" presId="urn:microsoft.com/office/officeart/2005/8/layout/orgChart1"/>
    <dgm:cxn modelId="{01C4829E-C791-6845-8CAF-B12F1F307A66}" type="presParOf" srcId="{216E33F2-2703-4E0B-97D7-11F3ACBAEE15}" destId="{B9CD41B6-1714-F342-B161-CE7AE272718E}" srcOrd="2" destOrd="0" presId="urn:microsoft.com/office/officeart/2005/8/layout/orgChart1"/>
    <dgm:cxn modelId="{EF865DF3-0C51-974B-BFFA-2A80B4F97530}" type="presParOf" srcId="{216E33F2-2703-4E0B-97D7-11F3ACBAEE15}" destId="{50443EC9-F028-484D-BFA3-A7AB96CECA4B}" srcOrd="3" destOrd="0" presId="urn:microsoft.com/office/officeart/2005/8/layout/orgChart1"/>
    <dgm:cxn modelId="{B74453BE-30A5-0843-88C4-D0DA95BF3AE4}" type="presParOf" srcId="{50443EC9-F028-484D-BFA3-A7AB96CECA4B}" destId="{131AD380-4BE1-FB46-A8DF-6240219B29BF}" srcOrd="0" destOrd="0" presId="urn:microsoft.com/office/officeart/2005/8/layout/orgChart1"/>
    <dgm:cxn modelId="{896DD674-BB1E-E046-B0C0-7813F3F0F1A1}" type="presParOf" srcId="{131AD380-4BE1-FB46-A8DF-6240219B29BF}" destId="{38DE0F9D-360A-5547-87D2-98C7454A99A8}" srcOrd="0" destOrd="0" presId="urn:microsoft.com/office/officeart/2005/8/layout/orgChart1"/>
    <dgm:cxn modelId="{D261E723-CB50-2D43-B914-4FD0FC7CF434}" type="presParOf" srcId="{131AD380-4BE1-FB46-A8DF-6240219B29BF}" destId="{3620575C-785C-3C42-8032-3B777C680A8E}" srcOrd="1" destOrd="0" presId="urn:microsoft.com/office/officeart/2005/8/layout/orgChart1"/>
    <dgm:cxn modelId="{63948711-80DB-934D-8A2C-C0BAA92461B0}" type="presParOf" srcId="{50443EC9-F028-484D-BFA3-A7AB96CECA4B}" destId="{C8BA53A9-CE36-C246-BFF4-78B0EE026785}" srcOrd="1" destOrd="0" presId="urn:microsoft.com/office/officeart/2005/8/layout/orgChart1"/>
    <dgm:cxn modelId="{DB931094-5E85-4B46-A6A8-1C66020BBAA8}" type="presParOf" srcId="{50443EC9-F028-484D-BFA3-A7AB96CECA4B}" destId="{022E2171-B93D-024D-9593-76BEDD96E52A}" srcOrd="2" destOrd="0" presId="urn:microsoft.com/office/officeart/2005/8/layout/orgChart1"/>
    <dgm:cxn modelId="{DD100B1E-49E3-3F49-8DCA-C4825939150B}" type="presParOf" srcId="{216E33F2-2703-4E0B-97D7-11F3ACBAEE15}" destId="{62CB2E3B-326C-6E49-8B04-E7BED0C59AC2}" srcOrd="4" destOrd="0" presId="urn:microsoft.com/office/officeart/2005/8/layout/orgChart1"/>
    <dgm:cxn modelId="{6118D9CC-B70F-D544-8F8E-05C187D950E1}" type="presParOf" srcId="{216E33F2-2703-4E0B-97D7-11F3ACBAEE15}" destId="{0ACA163C-E2BB-644C-9BB5-34A32E5C7E42}" srcOrd="5" destOrd="0" presId="urn:microsoft.com/office/officeart/2005/8/layout/orgChart1"/>
    <dgm:cxn modelId="{0818C076-6343-CB44-B574-FD9A8C39BE6A}" type="presParOf" srcId="{0ACA163C-E2BB-644C-9BB5-34A32E5C7E42}" destId="{B011A76E-334D-BC46-B893-5E07D762B667}" srcOrd="0" destOrd="0" presId="urn:microsoft.com/office/officeart/2005/8/layout/orgChart1"/>
    <dgm:cxn modelId="{147D03AD-B7E5-1B40-89CE-C4D10B8C85F4}" type="presParOf" srcId="{B011A76E-334D-BC46-B893-5E07D762B667}" destId="{BDFD84A3-04CD-954F-A458-DD3F88F6F28A}" srcOrd="0" destOrd="0" presId="urn:microsoft.com/office/officeart/2005/8/layout/orgChart1"/>
    <dgm:cxn modelId="{78B038A0-A535-244B-AC9D-568AADE74017}" type="presParOf" srcId="{B011A76E-334D-BC46-B893-5E07D762B667}" destId="{69E89215-95D6-7243-B21D-D669767B22E3}" srcOrd="1" destOrd="0" presId="urn:microsoft.com/office/officeart/2005/8/layout/orgChart1"/>
    <dgm:cxn modelId="{900AABA0-FB3F-F44D-860F-1A320A7644FA}" type="presParOf" srcId="{0ACA163C-E2BB-644C-9BB5-34A32E5C7E42}" destId="{7408E5E4-70D7-3E47-94DF-DB8376C28C5E}" srcOrd="1" destOrd="0" presId="urn:microsoft.com/office/officeart/2005/8/layout/orgChart1"/>
    <dgm:cxn modelId="{48476D33-73B1-B547-AE16-DE339193B86E}" type="presParOf" srcId="{7408E5E4-70D7-3E47-94DF-DB8376C28C5E}" destId="{69C22778-9681-324E-881A-E73DF11335B2}" srcOrd="0" destOrd="0" presId="urn:microsoft.com/office/officeart/2005/8/layout/orgChart1"/>
    <dgm:cxn modelId="{E2BE377E-F709-0E41-A65C-38BEAA48ABCF}" type="presParOf" srcId="{7408E5E4-70D7-3E47-94DF-DB8376C28C5E}" destId="{5C63F8A9-4066-0844-A95C-F8601ABB7BD9}" srcOrd="1" destOrd="0" presId="urn:microsoft.com/office/officeart/2005/8/layout/orgChart1"/>
    <dgm:cxn modelId="{BA80A18E-1BE7-E840-850A-743986B9C7FD}" type="presParOf" srcId="{5C63F8A9-4066-0844-A95C-F8601ABB7BD9}" destId="{774761FF-324B-8C41-A822-5A7FFC6C6506}" srcOrd="0" destOrd="0" presId="urn:microsoft.com/office/officeart/2005/8/layout/orgChart1"/>
    <dgm:cxn modelId="{185F2F58-0D62-2E47-BCFE-60E40E312326}" type="presParOf" srcId="{774761FF-324B-8C41-A822-5A7FFC6C6506}" destId="{75C0F00E-3509-A549-BA2B-DA27A58EEF64}" srcOrd="0" destOrd="0" presId="urn:microsoft.com/office/officeart/2005/8/layout/orgChart1"/>
    <dgm:cxn modelId="{76B930C0-B199-ED40-AB96-1095F7686E62}" type="presParOf" srcId="{774761FF-324B-8C41-A822-5A7FFC6C6506}" destId="{7C11834B-15CF-BB41-89E9-ED96807CD16B}" srcOrd="1" destOrd="0" presId="urn:microsoft.com/office/officeart/2005/8/layout/orgChart1"/>
    <dgm:cxn modelId="{2DEEF193-9949-1A4D-B74C-3521F067615B}" type="presParOf" srcId="{5C63F8A9-4066-0844-A95C-F8601ABB7BD9}" destId="{6F09D82B-F2C0-B940-8A40-F2F41F1891D2}" srcOrd="1" destOrd="0" presId="urn:microsoft.com/office/officeart/2005/8/layout/orgChart1"/>
    <dgm:cxn modelId="{8684FB83-E923-E94B-8648-D3FB891A4CA8}" type="presParOf" srcId="{5C63F8A9-4066-0844-A95C-F8601ABB7BD9}" destId="{50EAA56C-F18F-1148-A2FC-5C17C63A70AD}" srcOrd="2" destOrd="0" presId="urn:microsoft.com/office/officeart/2005/8/layout/orgChart1"/>
    <dgm:cxn modelId="{6BD772D9-2D51-6044-9094-D4B23A0CA497}" type="presParOf" srcId="{7408E5E4-70D7-3E47-94DF-DB8376C28C5E}" destId="{931DE59A-5257-3F4C-9A79-A37722F451B8}" srcOrd="2" destOrd="0" presId="urn:microsoft.com/office/officeart/2005/8/layout/orgChart1"/>
    <dgm:cxn modelId="{38C1F7B4-367D-3F41-87EF-FCCB881FB335}" type="presParOf" srcId="{7408E5E4-70D7-3E47-94DF-DB8376C28C5E}" destId="{0792DDEA-1C2E-1F4D-AF27-297F65214CA3}" srcOrd="3" destOrd="0" presId="urn:microsoft.com/office/officeart/2005/8/layout/orgChart1"/>
    <dgm:cxn modelId="{BA89EB52-CB2E-C043-809A-B71A2033F322}" type="presParOf" srcId="{0792DDEA-1C2E-1F4D-AF27-297F65214CA3}" destId="{E1798840-13E3-604E-85A5-A03AF86E2F18}" srcOrd="0" destOrd="0" presId="urn:microsoft.com/office/officeart/2005/8/layout/orgChart1"/>
    <dgm:cxn modelId="{8DB73324-22C8-4741-A216-065B7148E494}" type="presParOf" srcId="{E1798840-13E3-604E-85A5-A03AF86E2F18}" destId="{7BC2055D-08AA-E946-A385-EE627C14BD05}" srcOrd="0" destOrd="0" presId="urn:microsoft.com/office/officeart/2005/8/layout/orgChart1"/>
    <dgm:cxn modelId="{E6ABB837-3C5B-A24C-A421-BF4BDC269502}" type="presParOf" srcId="{E1798840-13E3-604E-85A5-A03AF86E2F18}" destId="{46B74480-B225-B54A-8F65-1ED51A6AD49B}" srcOrd="1" destOrd="0" presId="urn:microsoft.com/office/officeart/2005/8/layout/orgChart1"/>
    <dgm:cxn modelId="{EC1F66BD-AE97-904A-B692-993F9F8D9C51}" type="presParOf" srcId="{0792DDEA-1C2E-1F4D-AF27-297F65214CA3}" destId="{D20BC727-3307-614F-86D9-B8A962C513B6}" srcOrd="1" destOrd="0" presId="urn:microsoft.com/office/officeart/2005/8/layout/orgChart1"/>
    <dgm:cxn modelId="{5D0DEDE9-C6E5-F742-A035-64F5E7F2F985}" type="presParOf" srcId="{0792DDEA-1C2E-1F4D-AF27-297F65214CA3}" destId="{1508E218-76C5-6D47-8814-6ABB7C350AC8}" srcOrd="2" destOrd="0" presId="urn:microsoft.com/office/officeart/2005/8/layout/orgChart1"/>
    <dgm:cxn modelId="{DC0F457C-13F1-C04F-8455-D3C5A0728550}" type="presParOf" srcId="{0ACA163C-E2BB-644C-9BB5-34A32E5C7E42}" destId="{553D9DB7-7A18-AE47-93C2-2CECD97395A8}" srcOrd="2" destOrd="0" presId="urn:microsoft.com/office/officeart/2005/8/layout/orgChart1"/>
    <dgm:cxn modelId="{15554C35-7575-C640-9CD9-5F9EBECC8B9A}" type="presParOf" srcId="{216E33F2-2703-4E0B-97D7-11F3ACBAEE15}" destId="{762316B7-25BF-5D43-851C-A0D9F024E71C}" srcOrd="6" destOrd="0" presId="urn:microsoft.com/office/officeart/2005/8/layout/orgChart1"/>
    <dgm:cxn modelId="{B07B1AB6-D8FE-6349-B06E-7655E0A6F3D7}" type="presParOf" srcId="{216E33F2-2703-4E0B-97D7-11F3ACBAEE15}" destId="{0760A8E0-5145-1B4F-80BC-ED6E724BD23E}" srcOrd="7" destOrd="0" presId="urn:microsoft.com/office/officeart/2005/8/layout/orgChart1"/>
    <dgm:cxn modelId="{8CEDEBA5-0476-1141-98DE-1358F85D047F}" type="presParOf" srcId="{0760A8E0-5145-1B4F-80BC-ED6E724BD23E}" destId="{55B03446-7562-744F-B29B-943EFDD45793}" srcOrd="0" destOrd="0" presId="urn:microsoft.com/office/officeart/2005/8/layout/orgChart1"/>
    <dgm:cxn modelId="{B9069EEA-5BEB-B341-AFA5-F0F2FF80F7F9}" type="presParOf" srcId="{55B03446-7562-744F-B29B-943EFDD45793}" destId="{46A89796-4B6C-704A-963A-947D10D94A4A}" srcOrd="0" destOrd="0" presId="urn:microsoft.com/office/officeart/2005/8/layout/orgChart1"/>
    <dgm:cxn modelId="{3546E53C-1343-EE4C-B987-B1B88F734F63}" type="presParOf" srcId="{55B03446-7562-744F-B29B-943EFDD45793}" destId="{94E185D5-5AFE-314D-B798-4AF0C4BFB98F}" srcOrd="1" destOrd="0" presId="urn:microsoft.com/office/officeart/2005/8/layout/orgChart1"/>
    <dgm:cxn modelId="{B3F7D7DE-50AF-5040-8A0B-7AA817E3005E}" type="presParOf" srcId="{0760A8E0-5145-1B4F-80BC-ED6E724BD23E}" destId="{FC3438D5-7808-2F4A-B55B-7765CD194AA1}" srcOrd="1" destOrd="0" presId="urn:microsoft.com/office/officeart/2005/8/layout/orgChart1"/>
    <dgm:cxn modelId="{E59BB2B1-B57C-7C4A-9C6F-9B292F6324B3}" type="presParOf" srcId="{FC3438D5-7808-2F4A-B55B-7765CD194AA1}" destId="{5C4F9738-1D3F-CF4A-B7E6-6398BA876F4F}" srcOrd="0" destOrd="0" presId="urn:microsoft.com/office/officeart/2005/8/layout/orgChart1"/>
    <dgm:cxn modelId="{780C73F1-8770-474C-9DC0-4237CE60B25F}" type="presParOf" srcId="{FC3438D5-7808-2F4A-B55B-7765CD194AA1}" destId="{7CE723F1-79B0-C644-B8C8-5420CB7CB90C}" srcOrd="1" destOrd="0" presId="urn:microsoft.com/office/officeart/2005/8/layout/orgChart1"/>
    <dgm:cxn modelId="{6D3A3CCF-D12D-274D-9576-92795F0CCAB0}" type="presParOf" srcId="{7CE723F1-79B0-C644-B8C8-5420CB7CB90C}" destId="{A1C3945A-8529-F645-AA55-905FC4DE72C7}" srcOrd="0" destOrd="0" presId="urn:microsoft.com/office/officeart/2005/8/layout/orgChart1"/>
    <dgm:cxn modelId="{D56340C4-8CA4-ED4C-9E1A-3FB8F805D0FC}" type="presParOf" srcId="{A1C3945A-8529-F645-AA55-905FC4DE72C7}" destId="{F69A1386-0055-6B44-8188-E2D6F5F7D3E4}" srcOrd="0" destOrd="0" presId="urn:microsoft.com/office/officeart/2005/8/layout/orgChart1"/>
    <dgm:cxn modelId="{45859E53-D8A0-6748-B27F-C6319DA4F7BB}" type="presParOf" srcId="{A1C3945A-8529-F645-AA55-905FC4DE72C7}" destId="{8F73A650-4060-7F4F-818B-78FD38AF510D}" srcOrd="1" destOrd="0" presId="urn:microsoft.com/office/officeart/2005/8/layout/orgChart1"/>
    <dgm:cxn modelId="{56D83312-6501-0743-B1D6-79CF251C14C2}" type="presParOf" srcId="{7CE723F1-79B0-C644-B8C8-5420CB7CB90C}" destId="{6A9B748E-BA0F-7040-A938-2501396C3A83}" srcOrd="1" destOrd="0" presId="urn:microsoft.com/office/officeart/2005/8/layout/orgChart1"/>
    <dgm:cxn modelId="{49FF9F4F-9A9C-C449-9DF6-23554F1B0551}" type="presParOf" srcId="{6A9B748E-BA0F-7040-A938-2501396C3A83}" destId="{3B5E400B-4930-8442-B6E7-EA62B215B4DB}" srcOrd="0" destOrd="0" presId="urn:microsoft.com/office/officeart/2005/8/layout/orgChart1"/>
    <dgm:cxn modelId="{404A4C7A-42A0-164B-B753-D06D3AE4C1B4}" type="presParOf" srcId="{6A9B748E-BA0F-7040-A938-2501396C3A83}" destId="{96BB88DB-F312-2841-A85A-9EECE83D0FB9}" srcOrd="1" destOrd="0" presId="urn:microsoft.com/office/officeart/2005/8/layout/orgChart1"/>
    <dgm:cxn modelId="{3609AA9E-3936-E649-A90A-C968B92F0BC9}" type="presParOf" srcId="{96BB88DB-F312-2841-A85A-9EECE83D0FB9}" destId="{8887BF80-50E8-C84C-91C7-F7DE0CA1FB01}" srcOrd="0" destOrd="0" presId="urn:microsoft.com/office/officeart/2005/8/layout/orgChart1"/>
    <dgm:cxn modelId="{363B94B3-D75D-4249-BF93-3DBCD1ADAED9}" type="presParOf" srcId="{8887BF80-50E8-C84C-91C7-F7DE0CA1FB01}" destId="{1754589B-B861-5842-9037-05C0FF901B0A}" srcOrd="0" destOrd="0" presId="urn:microsoft.com/office/officeart/2005/8/layout/orgChart1"/>
    <dgm:cxn modelId="{5A2EA6D5-C456-5344-8976-CCD7036DD246}" type="presParOf" srcId="{8887BF80-50E8-C84C-91C7-F7DE0CA1FB01}" destId="{1AE28142-2F8E-E84A-94C9-E3D5E440B95D}" srcOrd="1" destOrd="0" presId="urn:microsoft.com/office/officeart/2005/8/layout/orgChart1"/>
    <dgm:cxn modelId="{F5B04146-7FCC-0240-BCAF-D38008005008}" type="presParOf" srcId="{96BB88DB-F312-2841-A85A-9EECE83D0FB9}" destId="{8A1A05CD-4BB0-DF45-B87E-A0F3C6399398}" srcOrd="1" destOrd="0" presId="urn:microsoft.com/office/officeart/2005/8/layout/orgChart1"/>
    <dgm:cxn modelId="{193FF119-2CFC-1544-80E5-14F66EC64EBA}" type="presParOf" srcId="{96BB88DB-F312-2841-A85A-9EECE83D0FB9}" destId="{F0376EDD-69E9-0A41-B5EE-4FEBBA270D90}" srcOrd="2" destOrd="0" presId="urn:microsoft.com/office/officeart/2005/8/layout/orgChart1"/>
    <dgm:cxn modelId="{1980553C-C203-704F-8CA9-93023BC370E1}" type="presParOf" srcId="{7CE723F1-79B0-C644-B8C8-5420CB7CB90C}" destId="{F558EC52-B124-8147-BE0D-BB1B94DBECF3}" srcOrd="2" destOrd="0" presId="urn:microsoft.com/office/officeart/2005/8/layout/orgChart1"/>
    <dgm:cxn modelId="{3C5488AA-F9AD-DD44-8C14-22045139D6CC}" type="presParOf" srcId="{FC3438D5-7808-2F4A-B55B-7765CD194AA1}" destId="{D6D2BCAD-0AF6-FA49-801B-EE7A42619E80}" srcOrd="2" destOrd="0" presId="urn:microsoft.com/office/officeart/2005/8/layout/orgChart1"/>
    <dgm:cxn modelId="{19EA4846-5982-DE45-A2D2-D132A0B50E8F}" type="presParOf" srcId="{FC3438D5-7808-2F4A-B55B-7765CD194AA1}" destId="{45D4577A-D35C-5745-989B-E9408964D02A}" srcOrd="3" destOrd="0" presId="urn:microsoft.com/office/officeart/2005/8/layout/orgChart1"/>
    <dgm:cxn modelId="{C3C41B08-67C9-5C44-A92B-A12FEDE1C560}" type="presParOf" srcId="{45D4577A-D35C-5745-989B-E9408964D02A}" destId="{4A3E0530-62E8-B548-99F0-3D801411AA1F}" srcOrd="0" destOrd="0" presId="urn:microsoft.com/office/officeart/2005/8/layout/orgChart1"/>
    <dgm:cxn modelId="{ADE4DF88-E703-034B-9BA3-350F8037CC96}" type="presParOf" srcId="{4A3E0530-62E8-B548-99F0-3D801411AA1F}" destId="{9A734E28-1C9D-EB40-9F5F-FB22F59256F5}" srcOrd="0" destOrd="0" presId="urn:microsoft.com/office/officeart/2005/8/layout/orgChart1"/>
    <dgm:cxn modelId="{461E0DDB-0CA5-1A47-A7D3-058C977E52B1}" type="presParOf" srcId="{4A3E0530-62E8-B548-99F0-3D801411AA1F}" destId="{C7D77211-F143-5E4B-A231-CE9FC3D68171}" srcOrd="1" destOrd="0" presId="urn:microsoft.com/office/officeart/2005/8/layout/orgChart1"/>
    <dgm:cxn modelId="{C023C205-9AC0-5B41-9656-4B671FD97EC9}" type="presParOf" srcId="{45D4577A-D35C-5745-989B-E9408964D02A}" destId="{980A035F-77E0-C84D-84AB-5E4E9ABC0503}" srcOrd="1" destOrd="0" presId="urn:microsoft.com/office/officeart/2005/8/layout/orgChart1"/>
    <dgm:cxn modelId="{6E95A54A-CC7E-794B-A39C-A707CCB09710}" type="presParOf" srcId="{980A035F-77E0-C84D-84AB-5E4E9ABC0503}" destId="{1CAD0C4C-83BA-BE42-A695-C68122A7ADEF}" srcOrd="0" destOrd="0" presId="urn:microsoft.com/office/officeart/2005/8/layout/orgChart1"/>
    <dgm:cxn modelId="{ADFC155E-FBF5-C844-9C78-6A49551D5A68}" type="presParOf" srcId="{980A035F-77E0-C84D-84AB-5E4E9ABC0503}" destId="{A7FDEEA9-A7A7-424C-84C4-266634E48E02}" srcOrd="1" destOrd="0" presId="urn:microsoft.com/office/officeart/2005/8/layout/orgChart1"/>
    <dgm:cxn modelId="{7BD86D22-BA62-904C-8D29-2ECCCBFC429B}" type="presParOf" srcId="{A7FDEEA9-A7A7-424C-84C4-266634E48E02}" destId="{301429E1-CBE1-AC44-B6F4-841C1E29D1A5}" srcOrd="0" destOrd="0" presId="urn:microsoft.com/office/officeart/2005/8/layout/orgChart1"/>
    <dgm:cxn modelId="{09957561-05CC-F94C-A318-35A6604468D9}" type="presParOf" srcId="{301429E1-CBE1-AC44-B6F4-841C1E29D1A5}" destId="{D3B32126-654F-DB4C-BC7B-5917AA5AD1BD}" srcOrd="0" destOrd="0" presId="urn:microsoft.com/office/officeart/2005/8/layout/orgChart1"/>
    <dgm:cxn modelId="{A57088DF-EAF5-CD46-A3AB-236D47B8F6B9}" type="presParOf" srcId="{301429E1-CBE1-AC44-B6F4-841C1E29D1A5}" destId="{CA02FAAE-3B4B-D44B-966A-ADD816F58025}" srcOrd="1" destOrd="0" presId="urn:microsoft.com/office/officeart/2005/8/layout/orgChart1"/>
    <dgm:cxn modelId="{3E677FDC-7B2C-C045-A015-28FF0EB1A22A}" type="presParOf" srcId="{A7FDEEA9-A7A7-424C-84C4-266634E48E02}" destId="{A2520B1A-E06B-1A4C-9176-C4285CD51672}" srcOrd="1" destOrd="0" presId="urn:microsoft.com/office/officeart/2005/8/layout/orgChart1"/>
    <dgm:cxn modelId="{B6B846D8-AF7C-4448-A481-2E03D8A263DE}" type="presParOf" srcId="{A7FDEEA9-A7A7-424C-84C4-266634E48E02}" destId="{472C2B84-6703-EC46-B155-4FE4F9C179CF}" srcOrd="2" destOrd="0" presId="urn:microsoft.com/office/officeart/2005/8/layout/orgChart1"/>
    <dgm:cxn modelId="{4519D6B3-4176-CB4A-ABC2-2762C2A14D38}" type="presParOf" srcId="{45D4577A-D35C-5745-989B-E9408964D02A}" destId="{70D1D843-D641-4B4D-B7B9-29E48FCF949C}" srcOrd="2" destOrd="0" presId="urn:microsoft.com/office/officeart/2005/8/layout/orgChart1"/>
    <dgm:cxn modelId="{54F6499F-B7F5-524C-A55E-F82D0484643B}" type="presParOf" srcId="{FC3438D5-7808-2F4A-B55B-7765CD194AA1}" destId="{000D132B-20FC-D644-B911-4E0662A007BC}" srcOrd="4" destOrd="0" presId="urn:microsoft.com/office/officeart/2005/8/layout/orgChart1"/>
    <dgm:cxn modelId="{11942C8D-B810-5B40-B1F1-D5DF6D234A26}" type="presParOf" srcId="{FC3438D5-7808-2F4A-B55B-7765CD194AA1}" destId="{52A16290-6F5C-5845-8EFC-EA4BBB5F46BF}" srcOrd="5" destOrd="0" presId="urn:microsoft.com/office/officeart/2005/8/layout/orgChart1"/>
    <dgm:cxn modelId="{2150886C-6434-F74F-874C-22A9F76D0C4E}" type="presParOf" srcId="{52A16290-6F5C-5845-8EFC-EA4BBB5F46BF}" destId="{6FF65ABC-B770-4345-A401-5C65B1FB9F5C}" srcOrd="0" destOrd="0" presId="urn:microsoft.com/office/officeart/2005/8/layout/orgChart1"/>
    <dgm:cxn modelId="{9812EB2D-1646-A64F-97EE-19BE258843D7}" type="presParOf" srcId="{6FF65ABC-B770-4345-A401-5C65B1FB9F5C}" destId="{2BEDB428-3CFA-EB4C-A2D7-AEDE46B61590}" srcOrd="0" destOrd="0" presId="urn:microsoft.com/office/officeart/2005/8/layout/orgChart1"/>
    <dgm:cxn modelId="{890680FE-5F44-AD45-BB46-6F782F4C01C5}" type="presParOf" srcId="{6FF65ABC-B770-4345-A401-5C65B1FB9F5C}" destId="{62062917-6713-F142-BB6A-F80A8E2AD13F}" srcOrd="1" destOrd="0" presId="urn:microsoft.com/office/officeart/2005/8/layout/orgChart1"/>
    <dgm:cxn modelId="{B41C4DF2-1998-9D42-89D3-451D38773192}" type="presParOf" srcId="{52A16290-6F5C-5845-8EFC-EA4BBB5F46BF}" destId="{31A6C2A1-0A35-C64E-93E4-43877294DEF4}" srcOrd="1" destOrd="0" presId="urn:microsoft.com/office/officeart/2005/8/layout/orgChart1"/>
    <dgm:cxn modelId="{1974309E-A8B4-0043-963E-66072207CC3C}" type="presParOf" srcId="{31A6C2A1-0A35-C64E-93E4-43877294DEF4}" destId="{503039BB-AE37-2842-8AB8-650C62B115D0}" srcOrd="0" destOrd="0" presId="urn:microsoft.com/office/officeart/2005/8/layout/orgChart1"/>
    <dgm:cxn modelId="{8F7DE62A-F1B8-DD47-9BA2-BF3C3CA18927}" type="presParOf" srcId="{31A6C2A1-0A35-C64E-93E4-43877294DEF4}" destId="{1FD1283A-05C8-5B42-B2B7-69FC355C98D1}" srcOrd="1" destOrd="0" presId="urn:microsoft.com/office/officeart/2005/8/layout/orgChart1"/>
    <dgm:cxn modelId="{442BD188-B070-D046-BB5E-F9117F87CEA9}" type="presParOf" srcId="{1FD1283A-05C8-5B42-B2B7-69FC355C98D1}" destId="{A311DB97-0F5F-AA42-ACB5-EE494F5F5630}" srcOrd="0" destOrd="0" presId="urn:microsoft.com/office/officeart/2005/8/layout/orgChart1"/>
    <dgm:cxn modelId="{0E936EA5-E563-084C-9DF3-A93EDD24DA58}" type="presParOf" srcId="{A311DB97-0F5F-AA42-ACB5-EE494F5F5630}" destId="{DA059E82-EEE9-A942-BBDE-F958464C401E}" srcOrd="0" destOrd="0" presId="urn:microsoft.com/office/officeart/2005/8/layout/orgChart1"/>
    <dgm:cxn modelId="{353199E7-020E-944B-988E-FFD2013D7030}" type="presParOf" srcId="{A311DB97-0F5F-AA42-ACB5-EE494F5F5630}" destId="{F93F2286-9F90-524D-B89F-A9E91728E84B}" srcOrd="1" destOrd="0" presId="urn:microsoft.com/office/officeart/2005/8/layout/orgChart1"/>
    <dgm:cxn modelId="{5F9E8907-929D-D44D-86A5-439C7CCE77A9}" type="presParOf" srcId="{1FD1283A-05C8-5B42-B2B7-69FC355C98D1}" destId="{0DE2FF30-3119-DD49-9CF1-DBBC43A9639D}" srcOrd="1" destOrd="0" presId="urn:microsoft.com/office/officeart/2005/8/layout/orgChart1"/>
    <dgm:cxn modelId="{56685809-158B-6244-95E2-4BF55DF46C20}" type="presParOf" srcId="{1FD1283A-05C8-5B42-B2B7-69FC355C98D1}" destId="{57CDAE5F-9529-4C46-B22A-5FCD655AE3AA}" srcOrd="2" destOrd="0" presId="urn:microsoft.com/office/officeart/2005/8/layout/orgChart1"/>
    <dgm:cxn modelId="{354566E2-9E6B-574C-A33D-7919C55E12E3}" type="presParOf" srcId="{52A16290-6F5C-5845-8EFC-EA4BBB5F46BF}" destId="{2AA686DA-82D1-634B-A1C9-1308406A5BC5}" srcOrd="2" destOrd="0" presId="urn:microsoft.com/office/officeart/2005/8/layout/orgChart1"/>
    <dgm:cxn modelId="{C7DCE239-F452-1A4F-B7D2-69E2A29F233E}" type="presParOf" srcId="{FC3438D5-7808-2F4A-B55B-7765CD194AA1}" destId="{EA980AF1-258C-3C47-ADBF-9D681481B003}" srcOrd="6" destOrd="0" presId="urn:microsoft.com/office/officeart/2005/8/layout/orgChart1"/>
    <dgm:cxn modelId="{119B7DEC-200D-2144-9A93-7E222F8CFEA3}" type="presParOf" srcId="{FC3438D5-7808-2F4A-B55B-7765CD194AA1}" destId="{3A5BBD6E-A072-DD4A-9980-F2E6EEED1B42}" srcOrd="7" destOrd="0" presId="urn:microsoft.com/office/officeart/2005/8/layout/orgChart1"/>
    <dgm:cxn modelId="{64852E7D-AC55-AE4F-9EA1-A412E263E6CB}" type="presParOf" srcId="{3A5BBD6E-A072-DD4A-9980-F2E6EEED1B42}" destId="{667CE892-AE27-6E4C-B4F5-02667F6FEC2E}" srcOrd="0" destOrd="0" presId="urn:microsoft.com/office/officeart/2005/8/layout/orgChart1"/>
    <dgm:cxn modelId="{7FC5346C-DF74-A344-A4E3-6CEB0A0412C6}" type="presParOf" srcId="{667CE892-AE27-6E4C-B4F5-02667F6FEC2E}" destId="{E716D263-9CC9-2040-A210-FA81992C58D1}" srcOrd="0" destOrd="0" presId="urn:microsoft.com/office/officeart/2005/8/layout/orgChart1"/>
    <dgm:cxn modelId="{3BD21573-7E1A-E14D-8A10-1485322D39E8}" type="presParOf" srcId="{667CE892-AE27-6E4C-B4F5-02667F6FEC2E}" destId="{91EC2055-7093-C742-805A-8CD1E317DEFB}" srcOrd="1" destOrd="0" presId="urn:microsoft.com/office/officeart/2005/8/layout/orgChart1"/>
    <dgm:cxn modelId="{D7D1D714-75EB-8C41-B087-13F56DCEB6C2}" type="presParOf" srcId="{3A5BBD6E-A072-DD4A-9980-F2E6EEED1B42}" destId="{254F7BE4-FC40-BE44-BDDA-AE1EF48BB164}" srcOrd="1" destOrd="0" presId="urn:microsoft.com/office/officeart/2005/8/layout/orgChart1"/>
    <dgm:cxn modelId="{DBD37AD1-F1E3-6646-B80D-0CFF89886997}" type="presParOf" srcId="{254F7BE4-FC40-BE44-BDDA-AE1EF48BB164}" destId="{9334F5A3-D192-E740-BCED-307208C9F62A}" srcOrd="0" destOrd="0" presId="urn:microsoft.com/office/officeart/2005/8/layout/orgChart1"/>
    <dgm:cxn modelId="{E16D30E1-1709-9A46-A593-BAFCB3703BB4}" type="presParOf" srcId="{254F7BE4-FC40-BE44-BDDA-AE1EF48BB164}" destId="{B36D0C6C-257C-6C41-BCCA-F65C9AB1A3E9}" srcOrd="1" destOrd="0" presId="urn:microsoft.com/office/officeart/2005/8/layout/orgChart1"/>
    <dgm:cxn modelId="{0BCFFD4F-1EF9-C94D-9176-BB51F9AB849D}" type="presParOf" srcId="{B36D0C6C-257C-6C41-BCCA-F65C9AB1A3E9}" destId="{B9753E40-374A-244E-B705-732515D93889}" srcOrd="0" destOrd="0" presId="urn:microsoft.com/office/officeart/2005/8/layout/orgChart1"/>
    <dgm:cxn modelId="{326574B7-292D-B64B-89D6-9052F32F2ACA}" type="presParOf" srcId="{B9753E40-374A-244E-B705-732515D93889}" destId="{FF81DC9C-B14E-6145-9220-23DF781446AA}" srcOrd="0" destOrd="0" presId="urn:microsoft.com/office/officeart/2005/8/layout/orgChart1"/>
    <dgm:cxn modelId="{779876C0-03F7-DB49-BE0E-4F69FB54A165}" type="presParOf" srcId="{B9753E40-374A-244E-B705-732515D93889}" destId="{822F4A1B-E45F-F343-BB01-1765BE7B13E8}" srcOrd="1" destOrd="0" presId="urn:microsoft.com/office/officeart/2005/8/layout/orgChart1"/>
    <dgm:cxn modelId="{7BC5F1E2-0876-194D-A5DE-0087A0540F02}" type="presParOf" srcId="{B36D0C6C-257C-6C41-BCCA-F65C9AB1A3E9}" destId="{DD616901-9AA0-184D-92A0-A7EC09B69707}" srcOrd="1" destOrd="0" presId="urn:microsoft.com/office/officeart/2005/8/layout/orgChart1"/>
    <dgm:cxn modelId="{4A67992B-B5FF-8A41-A3F5-8E8A9816BDD7}" type="presParOf" srcId="{B36D0C6C-257C-6C41-BCCA-F65C9AB1A3E9}" destId="{331B0E92-9E8A-D841-93ED-216C8632C9EF}" srcOrd="2" destOrd="0" presId="urn:microsoft.com/office/officeart/2005/8/layout/orgChart1"/>
    <dgm:cxn modelId="{A0ED88D4-DA70-BC4A-A4E1-9E80700E8335}" type="presParOf" srcId="{3A5BBD6E-A072-DD4A-9980-F2E6EEED1B42}" destId="{E3C7DFEA-A88D-5341-86E6-A545BDB83ECC}" srcOrd="2" destOrd="0" presId="urn:microsoft.com/office/officeart/2005/8/layout/orgChart1"/>
    <dgm:cxn modelId="{9CA457D4-D371-C441-AB8D-472385D19CE6}" type="presParOf" srcId="{0760A8E0-5145-1B4F-80BC-ED6E724BD23E}" destId="{22B74446-A378-8840-8B7A-3D5DC892433D}" srcOrd="2" destOrd="0" presId="urn:microsoft.com/office/officeart/2005/8/layout/orgChart1"/>
    <dgm:cxn modelId="{B96AA923-148C-A346-A539-C4CE1DE5CA2D}" type="presParOf" srcId="{216E33F2-2703-4E0B-97D7-11F3ACBAEE15}" destId="{B2B78D1C-A69B-9647-B91D-4FBFBD57F61D}" srcOrd="8" destOrd="0" presId="urn:microsoft.com/office/officeart/2005/8/layout/orgChart1"/>
    <dgm:cxn modelId="{3AD88358-E875-FB48-9A73-CB1AC05D1929}" type="presParOf" srcId="{216E33F2-2703-4E0B-97D7-11F3ACBAEE15}" destId="{889824BE-5C65-E247-8A21-E3CB223F3285}" srcOrd="9" destOrd="0" presId="urn:microsoft.com/office/officeart/2005/8/layout/orgChart1"/>
    <dgm:cxn modelId="{02AAD984-8B76-B642-B6F3-0CDE510D3FCC}" type="presParOf" srcId="{889824BE-5C65-E247-8A21-E3CB223F3285}" destId="{AE560318-992F-7949-B95F-5E502BE0EBF5}" srcOrd="0" destOrd="0" presId="urn:microsoft.com/office/officeart/2005/8/layout/orgChart1"/>
    <dgm:cxn modelId="{DE75A18A-02CE-DB4A-BFB7-F57796FEDDBD}" type="presParOf" srcId="{AE560318-992F-7949-B95F-5E502BE0EBF5}" destId="{0859E798-7D91-E140-8B7B-AFEDC8F60689}" srcOrd="0" destOrd="0" presId="urn:microsoft.com/office/officeart/2005/8/layout/orgChart1"/>
    <dgm:cxn modelId="{56E7FFF6-CE33-D544-9D68-1EE42B7C3BDA}" type="presParOf" srcId="{AE560318-992F-7949-B95F-5E502BE0EBF5}" destId="{5EF99CF3-22AA-AB42-BAE0-8F3251637B29}" srcOrd="1" destOrd="0" presId="urn:microsoft.com/office/officeart/2005/8/layout/orgChart1"/>
    <dgm:cxn modelId="{E3D449DE-03CE-364C-BCDB-BD8BFF7360E0}" type="presParOf" srcId="{889824BE-5C65-E247-8A21-E3CB223F3285}" destId="{5F6741EE-3AF4-2D4F-AC24-861DF6134A67}" srcOrd="1" destOrd="0" presId="urn:microsoft.com/office/officeart/2005/8/layout/orgChart1"/>
    <dgm:cxn modelId="{4302BD77-B65E-EF4E-AAAD-289C2C6B6A7C}" type="presParOf" srcId="{5F6741EE-3AF4-2D4F-AC24-861DF6134A67}" destId="{86DCABAF-B03B-CB41-848E-F85C0DA1F153}" srcOrd="0" destOrd="0" presId="urn:microsoft.com/office/officeart/2005/8/layout/orgChart1"/>
    <dgm:cxn modelId="{D6D8E24F-52A1-AA4D-8761-5088692E4FE3}" type="presParOf" srcId="{5F6741EE-3AF4-2D4F-AC24-861DF6134A67}" destId="{5A1A6DE3-1EC5-814B-A130-820DD1994EC8}" srcOrd="1" destOrd="0" presId="urn:microsoft.com/office/officeart/2005/8/layout/orgChart1"/>
    <dgm:cxn modelId="{00AFCC28-5C45-4F42-A09C-D9E4F3F9E629}" type="presParOf" srcId="{5A1A6DE3-1EC5-814B-A130-820DD1994EC8}" destId="{EF4C28F5-A2A9-8A44-972D-BBF63DCB2852}" srcOrd="0" destOrd="0" presId="urn:microsoft.com/office/officeart/2005/8/layout/orgChart1"/>
    <dgm:cxn modelId="{C3EFE78C-17CD-C146-8B58-E8522E38A3DD}" type="presParOf" srcId="{EF4C28F5-A2A9-8A44-972D-BBF63DCB2852}" destId="{A85723CF-15E7-684D-A7DA-405B9690E813}" srcOrd="0" destOrd="0" presId="urn:microsoft.com/office/officeart/2005/8/layout/orgChart1"/>
    <dgm:cxn modelId="{6DE2A0AD-7A0D-B245-B4C0-F5FB46DF9BE9}" type="presParOf" srcId="{EF4C28F5-A2A9-8A44-972D-BBF63DCB2852}" destId="{31F5DCD0-9B49-0845-B8B4-4FAB0ED85D7F}" srcOrd="1" destOrd="0" presId="urn:microsoft.com/office/officeart/2005/8/layout/orgChart1"/>
    <dgm:cxn modelId="{0800E5E3-728E-B840-9AA0-E34A062F4700}" type="presParOf" srcId="{5A1A6DE3-1EC5-814B-A130-820DD1994EC8}" destId="{02AED5A3-4190-384A-917B-41C15A50013E}" srcOrd="1" destOrd="0" presId="urn:microsoft.com/office/officeart/2005/8/layout/orgChart1"/>
    <dgm:cxn modelId="{25C2811A-E0D0-4148-BC66-22EB963D5217}" type="presParOf" srcId="{5A1A6DE3-1EC5-814B-A130-820DD1994EC8}" destId="{3B58DF0D-91C7-3C40-8520-089F1E3082BE}" srcOrd="2" destOrd="0" presId="urn:microsoft.com/office/officeart/2005/8/layout/orgChart1"/>
    <dgm:cxn modelId="{B30087C1-D8BE-D546-8DEE-749A965437A4}" type="presParOf" srcId="{5F6741EE-3AF4-2D4F-AC24-861DF6134A67}" destId="{8488BDD9-F6E8-0D4C-B1EA-464F2B897A9D}" srcOrd="2" destOrd="0" presId="urn:microsoft.com/office/officeart/2005/8/layout/orgChart1"/>
    <dgm:cxn modelId="{24D7E09C-8FE2-7E4F-AD3E-56E6CED64A6C}" type="presParOf" srcId="{5F6741EE-3AF4-2D4F-AC24-861DF6134A67}" destId="{DB2F296C-09AC-6046-A1DA-E31F042731D3}" srcOrd="3" destOrd="0" presId="urn:microsoft.com/office/officeart/2005/8/layout/orgChart1"/>
    <dgm:cxn modelId="{00DA9539-7BBA-6C40-9458-70970993F5F9}" type="presParOf" srcId="{DB2F296C-09AC-6046-A1DA-E31F042731D3}" destId="{209926A9-B31D-A446-AAEE-1B9E34E89ABA}" srcOrd="0" destOrd="0" presId="urn:microsoft.com/office/officeart/2005/8/layout/orgChart1"/>
    <dgm:cxn modelId="{03CF3C05-949C-184C-BEBA-C248C26BC985}" type="presParOf" srcId="{209926A9-B31D-A446-AAEE-1B9E34E89ABA}" destId="{25726FAA-0F68-4C47-BFBB-F41DCFC35865}" srcOrd="0" destOrd="0" presId="urn:microsoft.com/office/officeart/2005/8/layout/orgChart1"/>
    <dgm:cxn modelId="{75F108C3-C812-4A4B-9C66-08A9FB748966}" type="presParOf" srcId="{209926A9-B31D-A446-AAEE-1B9E34E89ABA}" destId="{8F23F344-94D3-A144-86D6-DF84F1487EEA}" srcOrd="1" destOrd="0" presId="urn:microsoft.com/office/officeart/2005/8/layout/orgChart1"/>
    <dgm:cxn modelId="{274BE6A8-595E-484B-A725-39A02BD0324A}" type="presParOf" srcId="{DB2F296C-09AC-6046-A1DA-E31F042731D3}" destId="{2D6CB882-2036-954F-955A-13A91327D39A}" srcOrd="1" destOrd="0" presId="urn:microsoft.com/office/officeart/2005/8/layout/orgChart1"/>
    <dgm:cxn modelId="{CF2212DF-9373-3844-B8FF-890E7F2FDFF3}" type="presParOf" srcId="{DB2F296C-09AC-6046-A1DA-E31F042731D3}" destId="{78CA3FA1-AA7E-C440-ABF9-243A73DDEC09}" srcOrd="2" destOrd="0" presId="urn:microsoft.com/office/officeart/2005/8/layout/orgChart1"/>
    <dgm:cxn modelId="{14CCF3AF-3EAC-BC4A-B497-5B5A2CFE05C2}" type="presParOf" srcId="{5F6741EE-3AF4-2D4F-AC24-861DF6134A67}" destId="{4BEABB68-8FAF-124B-8188-10E590A3BA5D}" srcOrd="4" destOrd="0" presId="urn:microsoft.com/office/officeart/2005/8/layout/orgChart1"/>
    <dgm:cxn modelId="{7E188FAC-7AED-5F43-8E18-7BF161FD73B5}" type="presParOf" srcId="{5F6741EE-3AF4-2D4F-AC24-861DF6134A67}" destId="{EC1A9448-CD48-DB4D-AE89-C2AC14607ECC}" srcOrd="5" destOrd="0" presId="urn:microsoft.com/office/officeart/2005/8/layout/orgChart1"/>
    <dgm:cxn modelId="{C8F5D7B3-8809-2743-9762-A28311788D93}" type="presParOf" srcId="{EC1A9448-CD48-DB4D-AE89-C2AC14607ECC}" destId="{D9A53503-BED0-7447-98F7-58FF8A44C4D1}" srcOrd="0" destOrd="0" presId="urn:microsoft.com/office/officeart/2005/8/layout/orgChart1"/>
    <dgm:cxn modelId="{4DF17FEB-3DFD-7943-8C4F-2D48E33C8290}" type="presParOf" srcId="{D9A53503-BED0-7447-98F7-58FF8A44C4D1}" destId="{6695504C-337B-EF45-9B4A-70E309F7F303}" srcOrd="0" destOrd="0" presId="urn:microsoft.com/office/officeart/2005/8/layout/orgChart1"/>
    <dgm:cxn modelId="{3D21DC6A-14C2-0B41-9B93-1A469CAD0EBF}" type="presParOf" srcId="{D9A53503-BED0-7447-98F7-58FF8A44C4D1}" destId="{78F7941B-C481-CF44-BB6A-B79191778779}" srcOrd="1" destOrd="0" presId="urn:microsoft.com/office/officeart/2005/8/layout/orgChart1"/>
    <dgm:cxn modelId="{7C145AE7-5409-A949-A3FE-7B995DD220AF}" type="presParOf" srcId="{EC1A9448-CD48-DB4D-AE89-C2AC14607ECC}" destId="{578DCD4A-6C6C-9440-B330-B59674C0DB58}" srcOrd="1" destOrd="0" presId="urn:microsoft.com/office/officeart/2005/8/layout/orgChart1"/>
    <dgm:cxn modelId="{D006B2D4-1245-9246-ABB8-A894518393E6}" type="presParOf" srcId="{EC1A9448-CD48-DB4D-AE89-C2AC14607ECC}" destId="{D5F2DEC4-9177-C04A-B750-3C23E31F4D9A}" srcOrd="2" destOrd="0" presId="urn:microsoft.com/office/officeart/2005/8/layout/orgChart1"/>
    <dgm:cxn modelId="{9C72DF4B-7369-1141-9F38-976816B5A00A}" type="presParOf" srcId="{5F6741EE-3AF4-2D4F-AC24-861DF6134A67}" destId="{0B9788AC-50C6-0040-BB40-642C95F42138}" srcOrd="6" destOrd="0" presId="urn:microsoft.com/office/officeart/2005/8/layout/orgChart1"/>
    <dgm:cxn modelId="{13A2880E-724E-4A4B-8657-6923D843C898}" type="presParOf" srcId="{5F6741EE-3AF4-2D4F-AC24-861DF6134A67}" destId="{AFF11B29-6077-374A-98F1-56FCC1AE7C91}" srcOrd="7" destOrd="0" presId="urn:microsoft.com/office/officeart/2005/8/layout/orgChart1"/>
    <dgm:cxn modelId="{FB4530BD-C4E0-1948-8836-33B6171D8823}" type="presParOf" srcId="{AFF11B29-6077-374A-98F1-56FCC1AE7C91}" destId="{7F9B7FE8-9ECB-B84E-AB1B-EC87F2C1BA43}" srcOrd="0" destOrd="0" presId="urn:microsoft.com/office/officeart/2005/8/layout/orgChart1"/>
    <dgm:cxn modelId="{80D288DD-65A7-1540-BCEB-AC87FA39E208}" type="presParOf" srcId="{7F9B7FE8-9ECB-B84E-AB1B-EC87F2C1BA43}" destId="{34C8D67E-2649-A442-8A03-7F50D80B6E5E}" srcOrd="0" destOrd="0" presId="urn:microsoft.com/office/officeart/2005/8/layout/orgChart1"/>
    <dgm:cxn modelId="{A3A9003F-BC98-8845-894B-4F7530FC270F}" type="presParOf" srcId="{7F9B7FE8-9ECB-B84E-AB1B-EC87F2C1BA43}" destId="{967CD3B7-0697-3640-91FD-8A3F9EC7A4F6}" srcOrd="1" destOrd="0" presId="urn:microsoft.com/office/officeart/2005/8/layout/orgChart1"/>
    <dgm:cxn modelId="{8866866F-91F6-094E-AEC6-2E1DD997B936}" type="presParOf" srcId="{AFF11B29-6077-374A-98F1-56FCC1AE7C91}" destId="{7B50BA2A-2065-4C4A-9AD5-8137B7204124}" srcOrd="1" destOrd="0" presId="urn:microsoft.com/office/officeart/2005/8/layout/orgChart1"/>
    <dgm:cxn modelId="{B21CC868-DCA2-F546-BB97-D8CFB8E9BA6E}" type="presParOf" srcId="{AFF11B29-6077-374A-98F1-56FCC1AE7C91}" destId="{81DC997A-92FA-4048-8A8E-A225E9D24545}" srcOrd="2" destOrd="0" presId="urn:microsoft.com/office/officeart/2005/8/layout/orgChart1"/>
    <dgm:cxn modelId="{8BB4BAEA-0E74-0B4F-B5FF-D125ABB93B48}" type="presParOf" srcId="{5F6741EE-3AF4-2D4F-AC24-861DF6134A67}" destId="{55A42E0D-D4B8-E443-89A2-008905E58732}" srcOrd="8" destOrd="0" presId="urn:microsoft.com/office/officeart/2005/8/layout/orgChart1"/>
    <dgm:cxn modelId="{8D98186B-9BA9-AD42-B51C-604309D1DB7B}" type="presParOf" srcId="{5F6741EE-3AF4-2D4F-AC24-861DF6134A67}" destId="{B1F4A9A0-26A6-F143-9C9D-46FC2970ACA0}" srcOrd="9" destOrd="0" presId="urn:microsoft.com/office/officeart/2005/8/layout/orgChart1"/>
    <dgm:cxn modelId="{99190DC3-2E31-EE41-A5E1-7E4FD55FDE37}" type="presParOf" srcId="{B1F4A9A0-26A6-F143-9C9D-46FC2970ACA0}" destId="{CDD82060-40B4-1149-8D0E-E157EA2C9FE5}" srcOrd="0" destOrd="0" presId="urn:microsoft.com/office/officeart/2005/8/layout/orgChart1"/>
    <dgm:cxn modelId="{31981A4F-CC41-3643-9CB4-FC8B9431E457}" type="presParOf" srcId="{CDD82060-40B4-1149-8D0E-E157EA2C9FE5}" destId="{244E8C5F-0CC9-7242-ACE1-FCECD218D8EF}" srcOrd="0" destOrd="0" presId="urn:microsoft.com/office/officeart/2005/8/layout/orgChart1"/>
    <dgm:cxn modelId="{17035394-E244-9944-9297-4329022DF9EF}" type="presParOf" srcId="{CDD82060-40B4-1149-8D0E-E157EA2C9FE5}" destId="{F9BC3BF3-BA42-F947-AEC9-9DDF14DAA33F}" srcOrd="1" destOrd="0" presId="urn:microsoft.com/office/officeart/2005/8/layout/orgChart1"/>
    <dgm:cxn modelId="{0DB2F7B8-A4C6-9F43-B1D8-367508A03107}" type="presParOf" srcId="{B1F4A9A0-26A6-F143-9C9D-46FC2970ACA0}" destId="{70E35CFC-4E24-4643-AB5D-C0596BF70629}" srcOrd="1" destOrd="0" presId="urn:microsoft.com/office/officeart/2005/8/layout/orgChart1"/>
    <dgm:cxn modelId="{0DC6B7DB-4759-A34C-80CB-E7C23A7C2CE2}" type="presParOf" srcId="{B1F4A9A0-26A6-F143-9C9D-46FC2970ACA0}" destId="{003B0A8A-89BC-1D43-8083-AA96D7E8F5D6}" srcOrd="2" destOrd="0" presId="urn:microsoft.com/office/officeart/2005/8/layout/orgChart1"/>
    <dgm:cxn modelId="{0C8DFC06-684D-2D4B-B661-C8D86B708809}" type="presParOf" srcId="{5F6741EE-3AF4-2D4F-AC24-861DF6134A67}" destId="{0E5E8C44-033C-FC4E-AFD4-414F3EE1446C}" srcOrd="10" destOrd="0" presId="urn:microsoft.com/office/officeart/2005/8/layout/orgChart1"/>
    <dgm:cxn modelId="{325CBE9F-5837-7A4B-8A79-B2A58444ECF7}" type="presParOf" srcId="{5F6741EE-3AF4-2D4F-AC24-861DF6134A67}" destId="{04996B02-B7B8-864C-A3F8-4A3C2565E145}" srcOrd="11" destOrd="0" presId="urn:microsoft.com/office/officeart/2005/8/layout/orgChart1"/>
    <dgm:cxn modelId="{FA427DAA-E417-3C4C-B91E-934CC55AA75C}" type="presParOf" srcId="{04996B02-B7B8-864C-A3F8-4A3C2565E145}" destId="{1873CF84-E20E-F448-B363-BF3108E58273}" srcOrd="0" destOrd="0" presId="urn:microsoft.com/office/officeart/2005/8/layout/orgChart1"/>
    <dgm:cxn modelId="{10F8F83E-A923-B045-85E0-A86F661332E4}" type="presParOf" srcId="{1873CF84-E20E-F448-B363-BF3108E58273}" destId="{520BAC25-8506-1F4C-A264-33CBBD3E1862}" srcOrd="0" destOrd="0" presId="urn:microsoft.com/office/officeart/2005/8/layout/orgChart1"/>
    <dgm:cxn modelId="{63D376F2-ADA6-CA44-8C59-F5B3961E4FE7}" type="presParOf" srcId="{1873CF84-E20E-F448-B363-BF3108E58273}" destId="{3818F327-ED97-F94E-A7E0-D9BDB8123EC7}" srcOrd="1" destOrd="0" presId="urn:microsoft.com/office/officeart/2005/8/layout/orgChart1"/>
    <dgm:cxn modelId="{E6A3AB6D-F520-6644-A2D1-9EDDA06A4426}" type="presParOf" srcId="{04996B02-B7B8-864C-A3F8-4A3C2565E145}" destId="{4B784B0B-9C18-FA42-BB68-DE2EFFC27305}" srcOrd="1" destOrd="0" presId="urn:microsoft.com/office/officeart/2005/8/layout/orgChart1"/>
    <dgm:cxn modelId="{827355C5-D798-9B47-A9AD-19ABF7512CC8}" type="presParOf" srcId="{04996B02-B7B8-864C-A3F8-4A3C2565E145}" destId="{AEEA5C64-3D55-0049-AA3A-C261911B554C}" srcOrd="2" destOrd="0" presId="urn:microsoft.com/office/officeart/2005/8/layout/orgChart1"/>
    <dgm:cxn modelId="{9C2F0FE7-BECA-FE43-B973-A00ACC78B07C}" type="presParOf" srcId="{889824BE-5C65-E247-8A21-E3CB223F3285}" destId="{E4DECF8F-2530-9144-85DD-5A76A5486091}" srcOrd="2" destOrd="0" presId="urn:microsoft.com/office/officeart/2005/8/layout/orgChart1"/>
    <dgm:cxn modelId="{BD24D5F1-00AD-40D7-AA55-A44DACC11013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Finance Excellence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84F8A1E9-F50B-2D41-8F56-AB4B0689671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Strategic Financial Planning</a:t>
          </a:r>
        </a:p>
      </dgm:t>
    </dgm:pt>
    <dgm:pt modelId="{2B789108-8D25-254A-AB7E-80DED33B952E}" type="parTrans" cxnId="{30D586D5-ADBB-8D45-BCEB-17B21F9F15F4}">
      <dgm:prSet/>
      <dgm:spPr/>
      <dgm:t>
        <a:bodyPr/>
        <a:lstStyle/>
        <a:p>
          <a:endParaRPr lang="en-GB"/>
        </a:p>
      </dgm:t>
    </dgm:pt>
    <dgm:pt modelId="{2ACB19FD-988B-CC44-BF03-FC4EA52517B9}" type="sibTrans" cxnId="{30D586D5-ADBB-8D45-BCEB-17B21F9F15F4}">
      <dgm:prSet/>
      <dgm:spPr/>
      <dgm:t>
        <a:bodyPr/>
        <a:lstStyle/>
        <a:p>
          <a:endParaRPr lang="en-GB"/>
        </a:p>
      </dgm:t>
    </dgm:pt>
    <dgm:pt modelId="{F88196EB-FDFB-AB42-9DEC-FEF3A240FD9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Performance Management</a:t>
          </a:r>
        </a:p>
      </dgm:t>
    </dgm:pt>
    <dgm:pt modelId="{2DB8E23F-E843-B942-9A2B-DC170E80EDFB}" type="parTrans" cxnId="{A227E035-519D-B943-B68F-B708F878204E}">
      <dgm:prSet/>
      <dgm:spPr/>
      <dgm:t>
        <a:bodyPr/>
        <a:lstStyle/>
        <a:p>
          <a:endParaRPr lang="en-GB"/>
        </a:p>
      </dgm:t>
    </dgm:pt>
    <dgm:pt modelId="{042481D4-57BA-4649-9E34-B81BB4CB1B96}" type="sibTrans" cxnId="{A227E035-519D-B943-B68F-B708F878204E}">
      <dgm:prSet/>
      <dgm:spPr/>
      <dgm:t>
        <a:bodyPr/>
        <a:lstStyle/>
        <a:p>
          <a:endParaRPr lang="en-GB"/>
        </a:p>
      </dgm:t>
    </dgm:pt>
    <dgm:pt modelId="{F674EC63-795F-4E4E-9928-BFB3C0365F4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Process Optimization &amp; Automation</a:t>
          </a:r>
        </a:p>
      </dgm:t>
    </dgm:pt>
    <dgm:pt modelId="{7F715356-00C2-D24F-8D01-7199093F550D}" type="parTrans" cxnId="{E2EF8CC9-E038-D747-A79C-B8E03ADCB072}">
      <dgm:prSet/>
      <dgm:spPr/>
      <dgm:t>
        <a:bodyPr/>
        <a:lstStyle/>
        <a:p>
          <a:endParaRPr lang="en-GB"/>
        </a:p>
      </dgm:t>
    </dgm:pt>
    <dgm:pt modelId="{B487B9F4-029D-8E48-B23D-C12C0F673EE5}" type="sibTrans" cxnId="{E2EF8CC9-E038-D747-A79C-B8E03ADCB072}">
      <dgm:prSet/>
      <dgm:spPr/>
      <dgm:t>
        <a:bodyPr/>
        <a:lstStyle/>
        <a:p>
          <a:endParaRPr lang="en-GB"/>
        </a:p>
      </dgm:t>
    </dgm:pt>
    <dgm:pt modelId="{8DCD60B2-5030-8E40-9D87-125FA3F20F0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Cost Efficiency &amp; Resource Allocation</a:t>
          </a:r>
        </a:p>
      </dgm:t>
    </dgm:pt>
    <dgm:pt modelId="{329CA549-174A-4743-A717-B9D5C14DCE25}" type="parTrans" cxnId="{D02AA9BA-D88F-B040-B4CF-AC2EC0FC3A53}">
      <dgm:prSet/>
      <dgm:spPr/>
      <dgm:t>
        <a:bodyPr/>
        <a:lstStyle/>
        <a:p>
          <a:endParaRPr lang="en-GB"/>
        </a:p>
      </dgm:t>
    </dgm:pt>
    <dgm:pt modelId="{D2D1B3B7-0F47-EC42-AE8F-A95A8711939B}" type="sibTrans" cxnId="{D02AA9BA-D88F-B040-B4CF-AC2EC0FC3A53}">
      <dgm:prSet/>
      <dgm:spPr/>
      <dgm:t>
        <a:bodyPr/>
        <a:lstStyle/>
        <a:p>
          <a:endParaRPr lang="en-GB"/>
        </a:p>
      </dgm:t>
    </dgm:pt>
    <dgm:pt modelId="{199D4220-BEF8-5843-84B1-CEDF04BD7D3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Partnering</a:t>
          </a:r>
        </a:p>
      </dgm:t>
    </dgm:pt>
    <dgm:pt modelId="{3493B06D-4FF1-0744-9411-B01601D39546}" type="parTrans" cxnId="{70EF8A76-C1AE-5E49-9623-1C298358F469}">
      <dgm:prSet/>
      <dgm:spPr/>
      <dgm:t>
        <a:bodyPr/>
        <a:lstStyle/>
        <a:p>
          <a:endParaRPr lang="en-GB"/>
        </a:p>
      </dgm:t>
    </dgm:pt>
    <dgm:pt modelId="{E04F6870-EBDB-F246-87C7-C5EF7C5F5244}" type="sibTrans" cxnId="{70EF8A76-C1AE-5E49-9623-1C298358F469}">
      <dgm:prSet/>
      <dgm:spPr/>
      <dgm:t>
        <a:bodyPr/>
        <a:lstStyle/>
        <a:p>
          <a:endParaRPr lang="en-GB"/>
        </a:p>
      </dgm:t>
    </dgm:pt>
    <dgm:pt modelId="{671F69D0-0E60-BF44-9843-3527D06BCAB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Governance, Risk &amp; Compliance</a:t>
          </a:r>
        </a:p>
      </dgm:t>
    </dgm:pt>
    <dgm:pt modelId="{7DE36080-6EEB-2448-8ECC-E0F298E82F6A}" type="parTrans" cxnId="{DC53F5DE-9AF2-764A-B7B2-242310D08E75}">
      <dgm:prSet/>
      <dgm:spPr/>
      <dgm:t>
        <a:bodyPr/>
        <a:lstStyle/>
        <a:p>
          <a:endParaRPr lang="en-GB"/>
        </a:p>
      </dgm:t>
    </dgm:pt>
    <dgm:pt modelId="{C70D1BCC-8A3D-D140-A0A3-6B2A85B454D6}" type="sibTrans" cxnId="{DC53F5DE-9AF2-764A-B7B2-242310D08E75}">
      <dgm:prSet/>
      <dgm:spPr/>
      <dgm:t>
        <a:bodyPr/>
        <a:lstStyle/>
        <a:p>
          <a:endParaRPr lang="en-GB"/>
        </a:p>
      </dgm:t>
    </dgm:pt>
    <dgm:pt modelId="{972580C0-0953-8B40-A5D8-252BB4CBB6EF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AutoNum type="arabicPeriod" startAt="7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Data-Driven</a:t>
          </a:r>
          <a:r>
            <a:rPr lang="en-IN" sz="21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Insights</a:t>
          </a:r>
          <a:r>
            <a:rPr lang="en-IN" sz="2100" b="1" kern="1200"/>
            <a:t>:</a:t>
          </a:r>
          <a:endParaRPr lang="en-IN" sz="2100" kern="1200"/>
        </a:p>
      </dgm:t>
    </dgm:pt>
    <dgm:pt modelId="{4BE87F6E-2A25-7B41-8BF4-3B63951530C6}" type="parTrans" cxnId="{F88725AD-3FDA-5F43-8E1F-2EC00284208A}">
      <dgm:prSet/>
      <dgm:spPr/>
      <dgm:t>
        <a:bodyPr/>
        <a:lstStyle/>
        <a:p>
          <a:endParaRPr lang="en-GB"/>
        </a:p>
      </dgm:t>
    </dgm:pt>
    <dgm:pt modelId="{68A25B19-9920-FB4F-B1F4-3E0A617F3ED3}" type="sibTrans" cxnId="{F88725AD-3FDA-5F43-8E1F-2EC00284208A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F4981A1C-406F-BB44-81D8-D157A0F321C4}" type="pres">
      <dgm:prSet presAssocID="{2B789108-8D25-254A-AB7E-80DED33B952E}" presName="Name35" presStyleLbl="parChTrans1D3" presStyleIdx="0" presStyleCnt="7"/>
      <dgm:spPr/>
    </dgm:pt>
    <dgm:pt modelId="{79936EE5-BDB0-8B49-BF49-AF546FACADA4}" type="pres">
      <dgm:prSet presAssocID="{84F8A1E9-F50B-2D41-8F56-AB4B0689671C}" presName="hierRoot2" presStyleCnt="0">
        <dgm:presLayoutVars>
          <dgm:hierBranch val="init"/>
        </dgm:presLayoutVars>
      </dgm:prSet>
      <dgm:spPr/>
    </dgm:pt>
    <dgm:pt modelId="{84015BD8-7921-F645-8417-B95F27958ADC}" type="pres">
      <dgm:prSet presAssocID="{84F8A1E9-F50B-2D41-8F56-AB4B0689671C}" presName="rootComposite" presStyleCnt="0"/>
      <dgm:spPr/>
    </dgm:pt>
    <dgm:pt modelId="{BE480689-F9B9-BC48-9D94-45A36BF4D532}" type="pres">
      <dgm:prSet presAssocID="{84F8A1E9-F50B-2D41-8F56-AB4B0689671C}" presName="rootText" presStyleLbl="node3" presStyleIdx="0" presStyleCnt="7">
        <dgm:presLayoutVars>
          <dgm:chPref val="3"/>
        </dgm:presLayoutVars>
      </dgm:prSet>
      <dgm:spPr>
        <a:xfrm>
          <a:off x="3035" y="3567752"/>
          <a:ext cx="1407749" cy="703874"/>
        </a:xfrm>
        <a:prstGeom prst="rect">
          <a:avLst/>
        </a:prstGeom>
      </dgm:spPr>
    </dgm:pt>
    <dgm:pt modelId="{7ADF70A9-4EE7-F248-A73B-E6EAC95E7418}" type="pres">
      <dgm:prSet presAssocID="{84F8A1E9-F50B-2D41-8F56-AB4B0689671C}" presName="rootConnector" presStyleLbl="node3" presStyleIdx="0" presStyleCnt="7"/>
      <dgm:spPr/>
    </dgm:pt>
    <dgm:pt modelId="{0A8E018F-2AF5-BD4A-8AA2-A8A319B3A1F7}" type="pres">
      <dgm:prSet presAssocID="{84F8A1E9-F50B-2D41-8F56-AB4B0689671C}" presName="hierChild4" presStyleCnt="0"/>
      <dgm:spPr/>
    </dgm:pt>
    <dgm:pt modelId="{5233DFBD-E1CE-D249-8AF4-91EA336CC920}" type="pres">
      <dgm:prSet presAssocID="{84F8A1E9-F50B-2D41-8F56-AB4B0689671C}" presName="hierChild5" presStyleCnt="0"/>
      <dgm:spPr/>
    </dgm:pt>
    <dgm:pt modelId="{68C10F54-B29F-1A47-95D8-9C6C5E3FC8C4}" type="pres">
      <dgm:prSet presAssocID="{2DB8E23F-E843-B942-9A2B-DC170E80EDFB}" presName="Name35" presStyleLbl="parChTrans1D3" presStyleIdx="1" presStyleCnt="7"/>
      <dgm:spPr/>
    </dgm:pt>
    <dgm:pt modelId="{77CF8A23-C9A2-3F4D-9CEE-5513A47DDA3B}" type="pres">
      <dgm:prSet presAssocID="{F88196EB-FDFB-AB42-9DEC-FEF3A240FD93}" presName="hierRoot2" presStyleCnt="0">
        <dgm:presLayoutVars>
          <dgm:hierBranch val="init"/>
        </dgm:presLayoutVars>
      </dgm:prSet>
      <dgm:spPr/>
    </dgm:pt>
    <dgm:pt modelId="{5CE2FA94-6D1B-6C40-8701-4ED6665856C5}" type="pres">
      <dgm:prSet presAssocID="{F88196EB-FDFB-AB42-9DEC-FEF3A240FD93}" presName="rootComposite" presStyleCnt="0"/>
      <dgm:spPr/>
    </dgm:pt>
    <dgm:pt modelId="{5EA842B4-8D2A-DA4E-A1E8-A212C536D439}" type="pres">
      <dgm:prSet presAssocID="{F88196EB-FDFB-AB42-9DEC-FEF3A240FD93}" presName="rootText" presStyleLbl="node3" presStyleIdx="1" presStyleCnt="7">
        <dgm:presLayoutVars>
          <dgm:chPref val="3"/>
        </dgm:presLayoutVars>
      </dgm:prSet>
      <dgm:spPr>
        <a:xfrm>
          <a:off x="1706412" y="3567752"/>
          <a:ext cx="1407749" cy="703874"/>
        </a:xfrm>
        <a:prstGeom prst="rect">
          <a:avLst/>
        </a:prstGeom>
      </dgm:spPr>
    </dgm:pt>
    <dgm:pt modelId="{4499A221-DD08-6345-867E-9C10B4C7A46E}" type="pres">
      <dgm:prSet presAssocID="{F88196EB-FDFB-AB42-9DEC-FEF3A240FD93}" presName="rootConnector" presStyleLbl="node3" presStyleIdx="1" presStyleCnt="7"/>
      <dgm:spPr/>
    </dgm:pt>
    <dgm:pt modelId="{43B36AAD-1C0A-C843-9999-2D0EDE06ED9F}" type="pres">
      <dgm:prSet presAssocID="{F88196EB-FDFB-AB42-9DEC-FEF3A240FD93}" presName="hierChild4" presStyleCnt="0"/>
      <dgm:spPr/>
    </dgm:pt>
    <dgm:pt modelId="{33E702CB-FB4D-1F44-BC3F-77E7C0590770}" type="pres">
      <dgm:prSet presAssocID="{F88196EB-FDFB-AB42-9DEC-FEF3A240FD93}" presName="hierChild5" presStyleCnt="0"/>
      <dgm:spPr/>
    </dgm:pt>
    <dgm:pt modelId="{2ECE0221-C262-8149-A826-62AB78C3983B}" type="pres">
      <dgm:prSet presAssocID="{7F715356-00C2-D24F-8D01-7199093F550D}" presName="Name35" presStyleLbl="parChTrans1D3" presStyleIdx="2" presStyleCnt="7"/>
      <dgm:spPr/>
    </dgm:pt>
    <dgm:pt modelId="{0B3C4ED5-6932-3443-97D3-0C7B70568104}" type="pres">
      <dgm:prSet presAssocID="{F674EC63-795F-4E4E-9928-BFB3C0365F4C}" presName="hierRoot2" presStyleCnt="0">
        <dgm:presLayoutVars>
          <dgm:hierBranch val="init"/>
        </dgm:presLayoutVars>
      </dgm:prSet>
      <dgm:spPr/>
    </dgm:pt>
    <dgm:pt modelId="{1D4FB7D0-8644-B349-8A73-D44FE4BC3CBC}" type="pres">
      <dgm:prSet presAssocID="{F674EC63-795F-4E4E-9928-BFB3C0365F4C}" presName="rootComposite" presStyleCnt="0"/>
      <dgm:spPr/>
    </dgm:pt>
    <dgm:pt modelId="{B1B55366-A4DF-DF47-89BC-56C6B5F1109E}" type="pres">
      <dgm:prSet presAssocID="{F674EC63-795F-4E4E-9928-BFB3C0365F4C}" presName="rootText" presStyleLbl="node3" presStyleIdx="2" presStyleCnt="7">
        <dgm:presLayoutVars>
          <dgm:chPref val="3"/>
        </dgm:presLayoutVars>
      </dgm:prSet>
      <dgm:spPr>
        <a:xfrm>
          <a:off x="3409789" y="3567752"/>
          <a:ext cx="1407749" cy="703874"/>
        </a:xfrm>
        <a:prstGeom prst="rect">
          <a:avLst/>
        </a:prstGeom>
      </dgm:spPr>
    </dgm:pt>
    <dgm:pt modelId="{E79CB910-38E6-8544-AE53-270DFEA9B754}" type="pres">
      <dgm:prSet presAssocID="{F674EC63-795F-4E4E-9928-BFB3C0365F4C}" presName="rootConnector" presStyleLbl="node3" presStyleIdx="2" presStyleCnt="7"/>
      <dgm:spPr/>
    </dgm:pt>
    <dgm:pt modelId="{331B8AEC-C0B0-754A-80D6-181FDFDF81C9}" type="pres">
      <dgm:prSet presAssocID="{F674EC63-795F-4E4E-9928-BFB3C0365F4C}" presName="hierChild4" presStyleCnt="0"/>
      <dgm:spPr/>
    </dgm:pt>
    <dgm:pt modelId="{6582580C-5608-174E-9A36-4300EF5AA054}" type="pres">
      <dgm:prSet presAssocID="{F674EC63-795F-4E4E-9928-BFB3C0365F4C}" presName="hierChild5" presStyleCnt="0"/>
      <dgm:spPr/>
    </dgm:pt>
    <dgm:pt modelId="{8D2FEEE3-EE62-5E40-9577-6C0D6270DA2F}" type="pres">
      <dgm:prSet presAssocID="{329CA549-174A-4743-A717-B9D5C14DCE25}" presName="Name35" presStyleLbl="parChTrans1D3" presStyleIdx="3" presStyleCnt="7"/>
      <dgm:spPr/>
    </dgm:pt>
    <dgm:pt modelId="{CBB28E41-9BA7-AB41-B2BB-8063EAD6B909}" type="pres">
      <dgm:prSet presAssocID="{8DCD60B2-5030-8E40-9D87-125FA3F20F03}" presName="hierRoot2" presStyleCnt="0">
        <dgm:presLayoutVars>
          <dgm:hierBranch val="init"/>
        </dgm:presLayoutVars>
      </dgm:prSet>
      <dgm:spPr/>
    </dgm:pt>
    <dgm:pt modelId="{AFFA6169-9167-E342-8E32-BA5A457D8CAA}" type="pres">
      <dgm:prSet presAssocID="{8DCD60B2-5030-8E40-9D87-125FA3F20F03}" presName="rootComposite" presStyleCnt="0"/>
      <dgm:spPr/>
    </dgm:pt>
    <dgm:pt modelId="{7128B07D-E74A-124A-BBC5-6DE5B1900542}" type="pres">
      <dgm:prSet presAssocID="{8DCD60B2-5030-8E40-9D87-125FA3F20F03}" presName="rootText" presStyleLbl="node3" presStyleIdx="3" presStyleCnt="7">
        <dgm:presLayoutVars>
          <dgm:chPref val="3"/>
        </dgm:presLayoutVars>
      </dgm:prSet>
      <dgm:spPr>
        <a:xfrm>
          <a:off x="5113166" y="3567752"/>
          <a:ext cx="1407749" cy="703874"/>
        </a:xfrm>
        <a:prstGeom prst="rect">
          <a:avLst/>
        </a:prstGeom>
      </dgm:spPr>
    </dgm:pt>
    <dgm:pt modelId="{EB90296E-C9DF-524B-AE37-A43DDDEBA964}" type="pres">
      <dgm:prSet presAssocID="{8DCD60B2-5030-8E40-9D87-125FA3F20F03}" presName="rootConnector" presStyleLbl="node3" presStyleIdx="3" presStyleCnt="7"/>
      <dgm:spPr/>
    </dgm:pt>
    <dgm:pt modelId="{93E26950-73AB-CE4D-835F-0D29887967C0}" type="pres">
      <dgm:prSet presAssocID="{8DCD60B2-5030-8E40-9D87-125FA3F20F03}" presName="hierChild4" presStyleCnt="0"/>
      <dgm:spPr/>
    </dgm:pt>
    <dgm:pt modelId="{66859BCC-2CB9-9444-B8B0-EC69AFB9FDD2}" type="pres">
      <dgm:prSet presAssocID="{8DCD60B2-5030-8E40-9D87-125FA3F20F03}" presName="hierChild5" presStyleCnt="0"/>
      <dgm:spPr/>
    </dgm:pt>
    <dgm:pt modelId="{45705287-D35A-614A-911F-2682E4521DCC}" type="pres">
      <dgm:prSet presAssocID="{3493B06D-4FF1-0744-9411-B01601D39546}" presName="Name35" presStyleLbl="parChTrans1D3" presStyleIdx="4" presStyleCnt="7"/>
      <dgm:spPr/>
    </dgm:pt>
    <dgm:pt modelId="{DCFE79CB-052F-7542-AC90-B21118C8553A}" type="pres">
      <dgm:prSet presAssocID="{199D4220-BEF8-5843-84B1-CEDF04BD7D30}" presName="hierRoot2" presStyleCnt="0">
        <dgm:presLayoutVars>
          <dgm:hierBranch val="init"/>
        </dgm:presLayoutVars>
      </dgm:prSet>
      <dgm:spPr/>
    </dgm:pt>
    <dgm:pt modelId="{E395F8F8-BA8E-4C4E-8E35-C363F8F680BD}" type="pres">
      <dgm:prSet presAssocID="{199D4220-BEF8-5843-84B1-CEDF04BD7D30}" presName="rootComposite" presStyleCnt="0"/>
      <dgm:spPr/>
    </dgm:pt>
    <dgm:pt modelId="{A1451C62-641B-4341-8741-D030A1ECAC69}" type="pres">
      <dgm:prSet presAssocID="{199D4220-BEF8-5843-84B1-CEDF04BD7D30}" presName="rootText" presStyleLbl="node3" presStyleIdx="4" presStyleCnt="7">
        <dgm:presLayoutVars>
          <dgm:chPref val="3"/>
        </dgm:presLayoutVars>
      </dgm:prSet>
      <dgm:spPr>
        <a:xfrm>
          <a:off x="6816543" y="3567752"/>
          <a:ext cx="1407749" cy="703874"/>
        </a:xfrm>
        <a:prstGeom prst="rect">
          <a:avLst/>
        </a:prstGeom>
      </dgm:spPr>
    </dgm:pt>
    <dgm:pt modelId="{E92C1D87-6E54-534C-AEBA-723CC8ED7BD6}" type="pres">
      <dgm:prSet presAssocID="{199D4220-BEF8-5843-84B1-CEDF04BD7D30}" presName="rootConnector" presStyleLbl="node3" presStyleIdx="4" presStyleCnt="7"/>
      <dgm:spPr/>
    </dgm:pt>
    <dgm:pt modelId="{0C46C647-82B6-7D47-ABC8-C142C7902CB6}" type="pres">
      <dgm:prSet presAssocID="{199D4220-BEF8-5843-84B1-CEDF04BD7D30}" presName="hierChild4" presStyleCnt="0"/>
      <dgm:spPr/>
    </dgm:pt>
    <dgm:pt modelId="{9F741AC9-2DC3-D346-A4B4-AE101AFAC824}" type="pres">
      <dgm:prSet presAssocID="{199D4220-BEF8-5843-84B1-CEDF04BD7D30}" presName="hierChild5" presStyleCnt="0"/>
      <dgm:spPr/>
    </dgm:pt>
    <dgm:pt modelId="{45A0F294-C2C7-A54C-8C7B-F9B92FC618A7}" type="pres">
      <dgm:prSet presAssocID="{7DE36080-6EEB-2448-8ECC-E0F298E82F6A}" presName="Name35" presStyleLbl="parChTrans1D3" presStyleIdx="5" presStyleCnt="7"/>
      <dgm:spPr/>
    </dgm:pt>
    <dgm:pt modelId="{0A7F14D8-B908-134C-A325-0620C8D81D40}" type="pres">
      <dgm:prSet presAssocID="{671F69D0-0E60-BF44-9843-3527D06BCABD}" presName="hierRoot2" presStyleCnt="0">
        <dgm:presLayoutVars>
          <dgm:hierBranch val="init"/>
        </dgm:presLayoutVars>
      </dgm:prSet>
      <dgm:spPr/>
    </dgm:pt>
    <dgm:pt modelId="{C3EA0AE8-A14F-0948-8026-DF0426362621}" type="pres">
      <dgm:prSet presAssocID="{671F69D0-0E60-BF44-9843-3527D06BCABD}" presName="rootComposite" presStyleCnt="0"/>
      <dgm:spPr/>
    </dgm:pt>
    <dgm:pt modelId="{F77C5C54-DCF8-214E-9F5B-955C9BAEB58C}" type="pres">
      <dgm:prSet presAssocID="{671F69D0-0E60-BF44-9843-3527D06BCABD}" presName="rootText" presStyleLbl="node3" presStyleIdx="5" presStyleCnt="7">
        <dgm:presLayoutVars>
          <dgm:chPref val="3"/>
        </dgm:presLayoutVars>
      </dgm:prSet>
      <dgm:spPr>
        <a:xfrm>
          <a:off x="8519920" y="3567752"/>
          <a:ext cx="1407749" cy="703874"/>
        </a:xfrm>
        <a:prstGeom prst="rect">
          <a:avLst/>
        </a:prstGeom>
      </dgm:spPr>
    </dgm:pt>
    <dgm:pt modelId="{D840A0B8-98DD-3744-A838-B10B59B35DCC}" type="pres">
      <dgm:prSet presAssocID="{671F69D0-0E60-BF44-9843-3527D06BCABD}" presName="rootConnector" presStyleLbl="node3" presStyleIdx="5" presStyleCnt="7"/>
      <dgm:spPr/>
    </dgm:pt>
    <dgm:pt modelId="{173C0AC2-7078-724A-AB51-078F19270B82}" type="pres">
      <dgm:prSet presAssocID="{671F69D0-0E60-BF44-9843-3527D06BCABD}" presName="hierChild4" presStyleCnt="0"/>
      <dgm:spPr/>
    </dgm:pt>
    <dgm:pt modelId="{5A3921BE-6F8D-CA40-9BCA-CEF23EAB1E26}" type="pres">
      <dgm:prSet presAssocID="{671F69D0-0E60-BF44-9843-3527D06BCABD}" presName="hierChild5" presStyleCnt="0"/>
      <dgm:spPr/>
    </dgm:pt>
    <dgm:pt modelId="{784F8F74-0E07-6B49-97F7-7ACF926CAC0D}" type="pres">
      <dgm:prSet presAssocID="{4BE87F6E-2A25-7B41-8BF4-3B63951530C6}" presName="Name35" presStyleLbl="parChTrans1D3" presStyleIdx="6" presStyleCnt="7"/>
      <dgm:spPr/>
    </dgm:pt>
    <dgm:pt modelId="{C9BA4F27-2BE9-1A45-A15B-388EA21EECFC}" type="pres">
      <dgm:prSet presAssocID="{972580C0-0953-8B40-A5D8-252BB4CBB6EF}" presName="hierRoot2" presStyleCnt="0">
        <dgm:presLayoutVars>
          <dgm:hierBranch val="init"/>
        </dgm:presLayoutVars>
      </dgm:prSet>
      <dgm:spPr/>
    </dgm:pt>
    <dgm:pt modelId="{E346E204-1AC5-6647-A7ED-CDBBEFD07F81}" type="pres">
      <dgm:prSet presAssocID="{972580C0-0953-8B40-A5D8-252BB4CBB6EF}" presName="rootComposite" presStyleCnt="0"/>
      <dgm:spPr/>
    </dgm:pt>
    <dgm:pt modelId="{2E484C2A-5B6E-C14D-A9F6-A59C4DD627FA}" type="pres">
      <dgm:prSet presAssocID="{972580C0-0953-8B40-A5D8-252BB4CBB6EF}" presName="rootText" presStyleLbl="node3" presStyleIdx="6" presStyleCnt="7">
        <dgm:presLayoutVars>
          <dgm:chPref val="3"/>
        </dgm:presLayoutVars>
      </dgm:prSet>
      <dgm:spPr>
        <a:xfrm>
          <a:off x="10223296" y="3567752"/>
          <a:ext cx="1407749" cy="703874"/>
        </a:xfrm>
        <a:prstGeom prst="rect">
          <a:avLst/>
        </a:prstGeom>
      </dgm:spPr>
    </dgm:pt>
    <dgm:pt modelId="{09BECC57-C0BB-FA41-94F1-68A918E02BEF}" type="pres">
      <dgm:prSet presAssocID="{972580C0-0953-8B40-A5D8-252BB4CBB6EF}" presName="rootConnector" presStyleLbl="node3" presStyleIdx="6" presStyleCnt="7"/>
      <dgm:spPr/>
    </dgm:pt>
    <dgm:pt modelId="{411E7D71-D1CD-7F41-9FCF-8ED5228D50DD}" type="pres">
      <dgm:prSet presAssocID="{972580C0-0953-8B40-A5D8-252BB4CBB6EF}" presName="hierChild4" presStyleCnt="0"/>
      <dgm:spPr/>
    </dgm:pt>
    <dgm:pt modelId="{A52E5152-3111-2B4A-A575-76FAFCD0A850}" type="pres">
      <dgm:prSet presAssocID="{972580C0-0953-8B40-A5D8-252BB4CBB6EF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B6DDD91B-D202-F74B-A373-FF99827D9FAA}" type="presOf" srcId="{84F8A1E9-F50B-2D41-8F56-AB4B0689671C}" destId="{BE480689-F9B9-BC48-9D94-45A36BF4D532}" srcOrd="0" destOrd="0" presId="urn:microsoft.com/office/officeart/2005/8/layout/orgChart1"/>
    <dgm:cxn modelId="{3E962E28-8B9A-B14E-BABE-3C7BEDB6FB44}" type="presOf" srcId="{F674EC63-795F-4E4E-9928-BFB3C0365F4C}" destId="{E79CB910-38E6-8544-AE53-270DFEA9B754}" srcOrd="1" destOrd="0" presId="urn:microsoft.com/office/officeart/2005/8/layout/orgChart1"/>
    <dgm:cxn modelId="{D6F6092C-54B7-2D4B-9741-C96A2FA35C77}" type="presOf" srcId="{671F69D0-0E60-BF44-9843-3527D06BCABD}" destId="{F77C5C54-DCF8-214E-9F5B-955C9BAEB58C}" srcOrd="0" destOrd="0" presId="urn:microsoft.com/office/officeart/2005/8/layout/orgChart1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A227E035-519D-B943-B68F-B708F878204E}" srcId="{C49CCD62-0EB8-8645-8373-96472B6C4235}" destId="{F88196EB-FDFB-AB42-9DEC-FEF3A240FD93}" srcOrd="1" destOrd="0" parTransId="{2DB8E23F-E843-B942-9A2B-DC170E80EDFB}" sibTransId="{042481D4-57BA-4649-9E34-B81BB4CB1B96}"/>
    <dgm:cxn modelId="{A703DE3E-1DE2-0E40-B999-D679AF521F1D}" type="presOf" srcId="{F674EC63-795F-4E4E-9928-BFB3C0365F4C}" destId="{B1B55366-A4DF-DF47-89BC-56C6B5F1109E}" srcOrd="0" destOrd="0" presId="urn:microsoft.com/office/officeart/2005/8/layout/orgChart1"/>
    <dgm:cxn modelId="{50EC7A5F-980F-FF49-9BE7-752C68F55139}" type="presOf" srcId="{972580C0-0953-8B40-A5D8-252BB4CBB6EF}" destId="{2E484C2A-5B6E-C14D-A9F6-A59C4DD627FA}" srcOrd="0" destOrd="0" presId="urn:microsoft.com/office/officeart/2005/8/layout/orgChart1"/>
    <dgm:cxn modelId="{B4104764-F4F2-084E-9B8E-A463BAF38D56}" type="presOf" srcId="{8DCD60B2-5030-8E40-9D87-125FA3F20F03}" destId="{EB90296E-C9DF-524B-AE37-A43DDDEBA964}" srcOrd="1" destOrd="0" presId="urn:microsoft.com/office/officeart/2005/8/layout/orgChart1"/>
    <dgm:cxn modelId="{5D241C6F-9FF5-B24D-BAE0-4800295E76B2}" type="presOf" srcId="{7DE36080-6EEB-2448-8ECC-E0F298E82F6A}" destId="{45A0F294-C2C7-A54C-8C7B-F9B92FC618A7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70EF8A76-C1AE-5E49-9623-1C298358F469}" srcId="{C49CCD62-0EB8-8645-8373-96472B6C4235}" destId="{199D4220-BEF8-5843-84B1-CEDF04BD7D30}" srcOrd="4" destOrd="0" parTransId="{3493B06D-4FF1-0744-9411-B01601D39546}" sibTransId="{E04F6870-EBDB-F246-87C7-C5EF7C5F5244}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EE88DE78-AF7D-084C-A289-7CE52726B31D}" type="presOf" srcId="{972580C0-0953-8B40-A5D8-252BB4CBB6EF}" destId="{09BECC57-C0BB-FA41-94F1-68A918E02BEF}" srcOrd="1" destOrd="0" presId="urn:microsoft.com/office/officeart/2005/8/layout/orgChart1"/>
    <dgm:cxn modelId="{AD76375A-8A43-B04A-B678-D036E17FF096}" type="presOf" srcId="{2DB8E23F-E843-B942-9A2B-DC170E80EDFB}" destId="{68C10F54-B29F-1A47-95D8-9C6C5E3FC8C4}" srcOrd="0" destOrd="0" presId="urn:microsoft.com/office/officeart/2005/8/layout/orgChart1"/>
    <dgm:cxn modelId="{7D9C847B-98ED-8E41-96FF-1D5B3322AD30}" type="presOf" srcId="{199D4220-BEF8-5843-84B1-CEDF04BD7D30}" destId="{E92C1D87-6E54-534C-AEBA-723CC8ED7BD6}" srcOrd="1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DE4E127E-8055-B44E-ACE7-850ED9260047}" type="presOf" srcId="{F88196EB-FDFB-AB42-9DEC-FEF3A240FD93}" destId="{5EA842B4-8D2A-DA4E-A1E8-A212C536D439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D0777B9B-868B-3B47-A842-88233C9E07F9}" type="presOf" srcId="{2B789108-8D25-254A-AB7E-80DED33B952E}" destId="{F4981A1C-406F-BB44-81D8-D157A0F321C4}" srcOrd="0" destOrd="0" presId="urn:microsoft.com/office/officeart/2005/8/layout/orgChart1"/>
    <dgm:cxn modelId="{85FCD49B-24F6-A943-AF89-3E15515273C5}" type="presOf" srcId="{329CA549-174A-4743-A717-B9D5C14DCE25}" destId="{8D2FEEE3-EE62-5E40-9577-6C0D6270DA2F}" srcOrd="0" destOrd="0" presId="urn:microsoft.com/office/officeart/2005/8/layout/orgChart1"/>
    <dgm:cxn modelId="{5EE0F2A8-4FFA-5545-A5EE-9D46A564D1A5}" type="presOf" srcId="{F88196EB-FDFB-AB42-9DEC-FEF3A240FD93}" destId="{4499A221-DD08-6345-867E-9C10B4C7A46E}" srcOrd="1" destOrd="0" presId="urn:microsoft.com/office/officeart/2005/8/layout/orgChart1"/>
    <dgm:cxn modelId="{F88725AD-3FDA-5F43-8E1F-2EC00284208A}" srcId="{C49CCD62-0EB8-8645-8373-96472B6C4235}" destId="{972580C0-0953-8B40-A5D8-252BB4CBB6EF}" srcOrd="6" destOrd="0" parTransId="{4BE87F6E-2A25-7B41-8BF4-3B63951530C6}" sibTransId="{68A25B19-9920-FB4F-B1F4-3E0A617F3ED3}"/>
    <dgm:cxn modelId="{D02AA9BA-D88F-B040-B4CF-AC2EC0FC3A53}" srcId="{C49CCD62-0EB8-8645-8373-96472B6C4235}" destId="{8DCD60B2-5030-8E40-9D87-125FA3F20F03}" srcOrd="3" destOrd="0" parTransId="{329CA549-174A-4743-A717-B9D5C14DCE25}" sibTransId="{D2D1B3B7-0F47-EC42-AE8F-A95A8711939B}"/>
    <dgm:cxn modelId="{0699ADBE-1E67-9C4A-8758-9F9DA1BF0201}" type="presOf" srcId="{3493B06D-4FF1-0744-9411-B01601D39546}" destId="{45705287-D35A-614A-911F-2682E4521DCC}" srcOrd="0" destOrd="0" presId="urn:microsoft.com/office/officeart/2005/8/layout/orgChart1"/>
    <dgm:cxn modelId="{CD9B65C2-9301-0F46-A6AA-E44573E33DDF}" type="presOf" srcId="{7F715356-00C2-D24F-8D01-7199093F550D}" destId="{2ECE0221-C262-8149-A826-62AB78C3983B}" srcOrd="0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E2EF8CC9-E038-D747-A79C-B8E03ADCB072}" srcId="{C49CCD62-0EB8-8645-8373-96472B6C4235}" destId="{F674EC63-795F-4E4E-9928-BFB3C0365F4C}" srcOrd="2" destOrd="0" parTransId="{7F715356-00C2-D24F-8D01-7199093F550D}" sibTransId="{B487B9F4-029D-8E48-B23D-C12C0F673EE5}"/>
    <dgm:cxn modelId="{266C04CB-2E0A-9449-9E08-1890B51CA7C9}" type="presOf" srcId="{671F69D0-0E60-BF44-9843-3527D06BCABD}" destId="{D840A0B8-98DD-3744-A838-B10B59B35DCC}" srcOrd="1" destOrd="0" presId="urn:microsoft.com/office/officeart/2005/8/layout/orgChart1"/>
    <dgm:cxn modelId="{30D586D5-ADBB-8D45-BCEB-17B21F9F15F4}" srcId="{C49CCD62-0EB8-8645-8373-96472B6C4235}" destId="{84F8A1E9-F50B-2D41-8F56-AB4B0689671C}" srcOrd="0" destOrd="0" parTransId="{2B789108-8D25-254A-AB7E-80DED33B952E}" sibTransId="{2ACB19FD-988B-CC44-BF03-FC4EA52517B9}"/>
    <dgm:cxn modelId="{DC53F5DE-9AF2-764A-B7B2-242310D08E75}" srcId="{C49CCD62-0EB8-8645-8373-96472B6C4235}" destId="{671F69D0-0E60-BF44-9843-3527D06BCABD}" srcOrd="5" destOrd="0" parTransId="{7DE36080-6EEB-2448-8ECC-E0F298E82F6A}" sibTransId="{C70D1BCC-8A3D-D140-A0A3-6B2A85B454D6}"/>
    <dgm:cxn modelId="{D365B9E1-C628-3447-A2CD-2CAD18CF5CA3}" type="presOf" srcId="{199D4220-BEF8-5843-84B1-CEDF04BD7D30}" destId="{A1451C62-641B-4341-8741-D030A1ECAC69}" srcOrd="0" destOrd="0" presId="urn:microsoft.com/office/officeart/2005/8/layout/orgChart1"/>
    <dgm:cxn modelId="{11FE8DE2-3F33-404B-938F-C0C96F58FD31}" type="presOf" srcId="{4BE87F6E-2A25-7B41-8BF4-3B63951530C6}" destId="{784F8F74-0E07-6B49-97F7-7ACF926CAC0D}" srcOrd="0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9D0FE5EA-6368-474D-A33C-3AA00C53BBD1}" type="presOf" srcId="{84F8A1E9-F50B-2D41-8F56-AB4B0689671C}" destId="{7ADF70A9-4EE7-F248-A73B-E6EAC95E7418}" srcOrd="1" destOrd="0" presId="urn:microsoft.com/office/officeart/2005/8/layout/orgChart1"/>
    <dgm:cxn modelId="{C16072ED-1DD7-8F4C-A17B-51D1D0576CA1}" type="presOf" srcId="{8DCD60B2-5030-8E40-9D87-125FA3F20F03}" destId="{7128B07D-E74A-124A-BBC5-6DE5B1900542}" srcOrd="0" destOrd="0" presId="urn:microsoft.com/office/officeart/2005/8/layout/orgChart1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88AEE785-8F67-104D-9FA0-832BB43C66C3}" type="presParOf" srcId="{ADC7A12B-A9A3-2741-8771-28006BACA21E}" destId="{F4981A1C-406F-BB44-81D8-D157A0F321C4}" srcOrd="0" destOrd="0" presId="urn:microsoft.com/office/officeart/2005/8/layout/orgChart1"/>
    <dgm:cxn modelId="{941FAFA0-9CB6-AD40-96EA-023D4410F0CA}" type="presParOf" srcId="{ADC7A12B-A9A3-2741-8771-28006BACA21E}" destId="{79936EE5-BDB0-8B49-BF49-AF546FACADA4}" srcOrd="1" destOrd="0" presId="urn:microsoft.com/office/officeart/2005/8/layout/orgChart1"/>
    <dgm:cxn modelId="{E2D042AE-FE4D-B04A-8908-F5AADAF35A59}" type="presParOf" srcId="{79936EE5-BDB0-8B49-BF49-AF546FACADA4}" destId="{84015BD8-7921-F645-8417-B95F27958ADC}" srcOrd="0" destOrd="0" presId="urn:microsoft.com/office/officeart/2005/8/layout/orgChart1"/>
    <dgm:cxn modelId="{BB7DE097-CA6E-9D4E-9586-DB864F75045B}" type="presParOf" srcId="{84015BD8-7921-F645-8417-B95F27958ADC}" destId="{BE480689-F9B9-BC48-9D94-45A36BF4D532}" srcOrd="0" destOrd="0" presId="urn:microsoft.com/office/officeart/2005/8/layout/orgChart1"/>
    <dgm:cxn modelId="{24100FE0-A299-714F-9ABD-7D27171D07CC}" type="presParOf" srcId="{84015BD8-7921-F645-8417-B95F27958ADC}" destId="{7ADF70A9-4EE7-F248-A73B-E6EAC95E7418}" srcOrd="1" destOrd="0" presId="urn:microsoft.com/office/officeart/2005/8/layout/orgChart1"/>
    <dgm:cxn modelId="{58BF3578-5DE7-6A4B-9DD6-2B6BB224A59F}" type="presParOf" srcId="{79936EE5-BDB0-8B49-BF49-AF546FACADA4}" destId="{0A8E018F-2AF5-BD4A-8AA2-A8A319B3A1F7}" srcOrd="1" destOrd="0" presId="urn:microsoft.com/office/officeart/2005/8/layout/orgChart1"/>
    <dgm:cxn modelId="{D04222E7-BEBC-7A40-BF8B-BD9DD99CD812}" type="presParOf" srcId="{79936EE5-BDB0-8B49-BF49-AF546FACADA4}" destId="{5233DFBD-E1CE-D249-8AF4-91EA336CC920}" srcOrd="2" destOrd="0" presId="urn:microsoft.com/office/officeart/2005/8/layout/orgChart1"/>
    <dgm:cxn modelId="{F4ADD7F0-78F4-224F-B959-67316CB7EDE6}" type="presParOf" srcId="{ADC7A12B-A9A3-2741-8771-28006BACA21E}" destId="{68C10F54-B29F-1A47-95D8-9C6C5E3FC8C4}" srcOrd="2" destOrd="0" presId="urn:microsoft.com/office/officeart/2005/8/layout/orgChart1"/>
    <dgm:cxn modelId="{2915DEF0-3AA5-5648-BC34-5857EB61F2CB}" type="presParOf" srcId="{ADC7A12B-A9A3-2741-8771-28006BACA21E}" destId="{77CF8A23-C9A2-3F4D-9CEE-5513A47DDA3B}" srcOrd="3" destOrd="0" presId="urn:microsoft.com/office/officeart/2005/8/layout/orgChart1"/>
    <dgm:cxn modelId="{4E2D33CE-1149-1849-91EF-0C1EEE4B86E0}" type="presParOf" srcId="{77CF8A23-C9A2-3F4D-9CEE-5513A47DDA3B}" destId="{5CE2FA94-6D1B-6C40-8701-4ED6665856C5}" srcOrd="0" destOrd="0" presId="urn:microsoft.com/office/officeart/2005/8/layout/orgChart1"/>
    <dgm:cxn modelId="{DB1F1E72-C0E6-824D-8B70-315A77FB3DE8}" type="presParOf" srcId="{5CE2FA94-6D1B-6C40-8701-4ED6665856C5}" destId="{5EA842B4-8D2A-DA4E-A1E8-A212C536D439}" srcOrd="0" destOrd="0" presId="urn:microsoft.com/office/officeart/2005/8/layout/orgChart1"/>
    <dgm:cxn modelId="{55E3659D-51A5-6941-9A21-F09C07193B43}" type="presParOf" srcId="{5CE2FA94-6D1B-6C40-8701-4ED6665856C5}" destId="{4499A221-DD08-6345-867E-9C10B4C7A46E}" srcOrd="1" destOrd="0" presId="urn:microsoft.com/office/officeart/2005/8/layout/orgChart1"/>
    <dgm:cxn modelId="{ECFE7B6E-85FE-8342-BC59-3935D67CE46D}" type="presParOf" srcId="{77CF8A23-C9A2-3F4D-9CEE-5513A47DDA3B}" destId="{43B36AAD-1C0A-C843-9999-2D0EDE06ED9F}" srcOrd="1" destOrd="0" presId="urn:microsoft.com/office/officeart/2005/8/layout/orgChart1"/>
    <dgm:cxn modelId="{6DA3A54D-5C12-FA42-8258-83CA41636208}" type="presParOf" srcId="{77CF8A23-C9A2-3F4D-9CEE-5513A47DDA3B}" destId="{33E702CB-FB4D-1F44-BC3F-77E7C0590770}" srcOrd="2" destOrd="0" presId="urn:microsoft.com/office/officeart/2005/8/layout/orgChart1"/>
    <dgm:cxn modelId="{682FA7AE-2F17-AD47-A3D2-43FF27C432FB}" type="presParOf" srcId="{ADC7A12B-A9A3-2741-8771-28006BACA21E}" destId="{2ECE0221-C262-8149-A826-62AB78C3983B}" srcOrd="4" destOrd="0" presId="urn:microsoft.com/office/officeart/2005/8/layout/orgChart1"/>
    <dgm:cxn modelId="{AADAEE0D-355D-D144-81C5-8F18960AB502}" type="presParOf" srcId="{ADC7A12B-A9A3-2741-8771-28006BACA21E}" destId="{0B3C4ED5-6932-3443-97D3-0C7B70568104}" srcOrd="5" destOrd="0" presId="urn:microsoft.com/office/officeart/2005/8/layout/orgChart1"/>
    <dgm:cxn modelId="{719581C9-9924-E046-A2C6-C2E8A9B5344D}" type="presParOf" srcId="{0B3C4ED5-6932-3443-97D3-0C7B70568104}" destId="{1D4FB7D0-8644-B349-8A73-D44FE4BC3CBC}" srcOrd="0" destOrd="0" presId="urn:microsoft.com/office/officeart/2005/8/layout/orgChart1"/>
    <dgm:cxn modelId="{CB6C087E-FD66-EA4D-A1E6-984BDA2C2404}" type="presParOf" srcId="{1D4FB7D0-8644-B349-8A73-D44FE4BC3CBC}" destId="{B1B55366-A4DF-DF47-89BC-56C6B5F1109E}" srcOrd="0" destOrd="0" presId="urn:microsoft.com/office/officeart/2005/8/layout/orgChart1"/>
    <dgm:cxn modelId="{515BABB7-97A0-E34E-AB68-C038CEE4C108}" type="presParOf" srcId="{1D4FB7D0-8644-B349-8A73-D44FE4BC3CBC}" destId="{E79CB910-38E6-8544-AE53-270DFEA9B754}" srcOrd="1" destOrd="0" presId="urn:microsoft.com/office/officeart/2005/8/layout/orgChart1"/>
    <dgm:cxn modelId="{AADE62E3-787D-F341-AE59-8B344A50173A}" type="presParOf" srcId="{0B3C4ED5-6932-3443-97D3-0C7B70568104}" destId="{331B8AEC-C0B0-754A-80D6-181FDFDF81C9}" srcOrd="1" destOrd="0" presId="urn:microsoft.com/office/officeart/2005/8/layout/orgChart1"/>
    <dgm:cxn modelId="{D2605857-BB89-324D-BAD0-AAD375CC1F5F}" type="presParOf" srcId="{0B3C4ED5-6932-3443-97D3-0C7B70568104}" destId="{6582580C-5608-174E-9A36-4300EF5AA054}" srcOrd="2" destOrd="0" presId="urn:microsoft.com/office/officeart/2005/8/layout/orgChart1"/>
    <dgm:cxn modelId="{CACE3FC4-6660-0940-B88F-829EF7D2739F}" type="presParOf" srcId="{ADC7A12B-A9A3-2741-8771-28006BACA21E}" destId="{8D2FEEE3-EE62-5E40-9577-6C0D6270DA2F}" srcOrd="6" destOrd="0" presId="urn:microsoft.com/office/officeart/2005/8/layout/orgChart1"/>
    <dgm:cxn modelId="{C8533FCF-D92C-7A4E-9AFA-60B7EE9438E9}" type="presParOf" srcId="{ADC7A12B-A9A3-2741-8771-28006BACA21E}" destId="{CBB28E41-9BA7-AB41-B2BB-8063EAD6B909}" srcOrd="7" destOrd="0" presId="urn:microsoft.com/office/officeart/2005/8/layout/orgChart1"/>
    <dgm:cxn modelId="{AD4338CB-9C99-9344-8E9C-B3B05E675D88}" type="presParOf" srcId="{CBB28E41-9BA7-AB41-B2BB-8063EAD6B909}" destId="{AFFA6169-9167-E342-8E32-BA5A457D8CAA}" srcOrd="0" destOrd="0" presId="urn:microsoft.com/office/officeart/2005/8/layout/orgChart1"/>
    <dgm:cxn modelId="{64D908DB-BD4E-EC46-82CD-830539DAF07A}" type="presParOf" srcId="{AFFA6169-9167-E342-8E32-BA5A457D8CAA}" destId="{7128B07D-E74A-124A-BBC5-6DE5B1900542}" srcOrd="0" destOrd="0" presId="urn:microsoft.com/office/officeart/2005/8/layout/orgChart1"/>
    <dgm:cxn modelId="{2602A9A9-67C4-E840-9094-C139B8F6E730}" type="presParOf" srcId="{AFFA6169-9167-E342-8E32-BA5A457D8CAA}" destId="{EB90296E-C9DF-524B-AE37-A43DDDEBA964}" srcOrd="1" destOrd="0" presId="urn:microsoft.com/office/officeart/2005/8/layout/orgChart1"/>
    <dgm:cxn modelId="{E6C39836-7AAF-8445-BA56-9DDC74389F77}" type="presParOf" srcId="{CBB28E41-9BA7-AB41-B2BB-8063EAD6B909}" destId="{93E26950-73AB-CE4D-835F-0D29887967C0}" srcOrd="1" destOrd="0" presId="urn:microsoft.com/office/officeart/2005/8/layout/orgChart1"/>
    <dgm:cxn modelId="{069FD17D-BBA4-9B46-B24F-51C7AF789F92}" type="presParOf" srcId="{CBB28E41-9BA7-AB41-B2BB-8063EAD6B909}" destId="{66859BCC-2CB9-9444-B8B0-EC69AFB9FDD2}" srcOrd="2" destOrd="0" presId="urn:microsoft.com/office/officeart/2005/8/layout/orgChart1"/>
    <dgm:cxn modelId="{09C983D1-993B-554C-B685-E42DC631CD74}" type="presParOf" srcId="{ADC7A12B-A9A3-2741-8771-28006BACA21E}" destId="{45705287-D35A-614A-911F-2682E4521DCC}" srcOrd="8" destOrd="0" presId="urn:microsoft.com/office/officeart/2005/8/layout/orgChart1"/>
    <dgm:cxn modelId="{0389053B-E4FE-0746-9BE6-381CDBD36A4B}" type="presParOf" srcId="{ADC7A12B-A9A3-2741-8771-28006BACA21E}" destId="{DCFE79CB-052F-7542-AC90-B21118C8553A}" srcOrd="9" destOrd="0" presId="urn:microsoft.com/office/officeart/2005/8/layout/orgChart1"/>
    <dgm:cxn modelId="{A9B2B97B-FF5D-3942-A61E-141368A37A5D}" type="presParOf" srcId="{DCFE79CB-052F-7542-AC90-B21118C8553A}" destId="{E395F8F8-BA8E-4C4E-8E35-C363F8F680BD}" srcOrd="0" destOrd="0" presId="urn:microsoft.com/office/officeart/2005/8/layout/orgChart1"/>
    <dgm:cxn modelId="{A5552A61-235F-444B-815A-6BF1C77C9B11}" type="presParOf" srcId="{E395F8F8-BA8E-4C4E-8E35-C363F8F680BD}" destId="{A1451C62-641B-4341-8741-D030A1ECAC69}" srcOrd="0" destOrd="0" presId="urn:microsoft.com/office/officeart/2005/8/layout/orgChart1"/>
    <dgm:cxn modelId="{E1A403A8-56EE-B441-9F2D-12A169CDFA26}" type="presParOf" srcId="{E395F8F8-BA8E-4C4E-8E35-C363F8F680BD}" destId="{E92C1D87-6E54-534C-AEBA-723CC8ED7BD6}" srcOrd="1" destOrd="0" presId="urn:microsoft.com/office/officeart/2005/8/layout/orgChart1"/>
    <dgm:cxn modelId="{CA80F899-B6C2-F842-BCEA-D91C1638ABA8}" type="presParOf" srcId="{DCFE79CB-052F-7542-AC90-B21118C8553A}" destId="{0C46C647-82B6-7D47-ABC8-C142C7902CB6}" srcOrd="1" destOrd="0" presId="urn:microsoft.com/office/officeart/2005/8/layout/orgChart1"/>
    <dgm:cxn modelId="{1E8B7EF2-6E09-0641-B163-E5782E1D29B6}" type="presParOf" srcId="{DCFE79CB-052F-7542-AC90-B21118C8553A}" destId="{9F741AC9-2DC3-D346-A4B4-AE101AFAC824}" srcOrd="2" destOrd="0" presId="urn:microsoft.com/office/officeart/2005/8/layout/orgChart1"/>
    <dgm:cxn modelId="{D8D4C419-FBEA-A74C-9CEF-1811126DEF01}" type="presParOf" srcId="{ADC7A12B-A9A3-2741-8771-28006BACA21E}" destId="{45A0F294-C2C7-A54C-8C7B-F9B92FC618A7}" srcOrd="10" destOrd="0" presId="urn:microsoft.com/office/officeart/2005/8/layout/orgChart1"/>
    <dgm:cxn modelId="{55F753BD-0A45-8A4B-9931-19D939E0DDC4}" type="presParOf" srcId="{ADC7A12B-A9A3-2741-8771-28006BACA21E}" destId="{0A7F14D8-B908-134C-A325-0620C8D81D40}" srcOrd="11" destOrd="0" presId="urn:microsoft.com/office/officeart/2005/8/layout/orgChart1"/>
    <dgm:cxn modelId="{77922558-32A5-F040-856E-9DF7CA70E29D}" type="presParOf" srcId="{0A7F14D8-B908-134C-A325-0620C8D81D40}" destId="{C3EA0AE8-A14F-0948-8026-DF0426362621}" srcOrd="0" destOrd="0" presId="urn:microsoft.com/office/officeart/2005/8/layout/orgChart1"/>
    <dgm:cxn modelId="{6C78E025-7B47-3C47-8497-03A7CF8B7B5A}" type="presParOf" srcId="{C3EA0AE8-A14F-0948-8026-DF0426362621}" destId="{F77C5C54-DCF8-214E-9F5B-955C9BAEB58C}" srcOrd="0" destOrd="0" presId="urn:microsoft.com/office/officeart/2005/8/layout/orgChart1"/>
    <dgm:cxn modelId="{3D24FBE9-910F-B34E-9BF3-398D773D8A72}" type="presParOf" srcId="{C3EA0AE8-A14F-0948-8026-DF0426362621}" destId="{D840A0B8-98DD-3744-A838-B10B59B35DCC}" srcOrd="1" destOrd="0" presId="urn:microsoft.com/office/officeart/2005/8/layout/orgChart1"/>
    <dgm:cxn modelId="{52F6BB85-F5E3-9E4C-978D-30BFFEB75AE4}" type="presParOf" srcId="{0A7F14D8-B908-134C-A325-0620C8D81D40}" destId="{173C0AC2-7078-724A-AB51-078F19270B82}" srcOrd="1" destOrd="0" presId="urn:microsoft.com/office/officeart/2005/8/layout/orgChart1"/>
    <dgm:cxn modelId="{EF01DA59-C64E-D04D-B7A5-ADC07142EDDB}" type="presParOf" srcId="{0A7F14D8-B908-134C-A325-0620C8D81D40}" destId="{5A3921BE-6F8D-CA40-9BCA-CEF23EAB1E26}" srcOrd="2" destOrd="0" presId="urn:microsoft.com/office/officeart/2005/8/layout/orgChart1"/>
    <dgm:cxn modelId="{C6BA5A70-2483-A846-900D-E3722F7DE8AF}" type="presParOf" srcId="{ADC7A12B-A9A3-2741-8771-28006BACA21E}" destId="{784F8F74-0E07-6B49-97F7-7ACF926CAC0D}" srcOrd="12" destOrd="0" presId="urn:microsoft.com/office/officeart/2005/8/layout/orgChart1"/>
    <dgm:cxn modelId="{FC5CE8A8-5262-AC4D-BD29-8BE5D7CADADE}" type="presParOf" srcId="{ADC7A12B-A9A3-2741-8771-28006BACA21E}" destId="{C9BA4F27-2BE9-1A45-A15B-388EA21EECFC}" srcOrd="13" destOrd="0" presId="urn:microsoft.com/office/officeart/2005/8/layout/orgChart1"/>
    <dgm:cxn modelId="{7BA6E382-F94F-6F4D-9E0E-415957AE6632}" type="presParOf" srcId="{C9BA4F27-2BE9-1A45-A15B-388EA21EECFC}" destId="{E346E204-1AC5-6647-A7ED-CDBBEFD07F81}" srcOrd="0" destOrd="0" presId="urn:microsoft.com/office/officeart/2005/8/layout/orgChart1"/>
    <dgm:cxn modelId="{B7A976C1-9A83-EE41-86CF-037CFA4F627E}" type="presParOf" srcId="{E346E204-1AC5-6647-A7ED-CDBBEFD07F81}" destId="{2E484C2A-5B6E-C14D-A9F6-A59C4DD627FA}" srcOrd="0" destOrd="0" presId="urn:microsoft.com/office/officeart/2005/8/layout/orgChart1"/>
    <dgm:cxn modelId="{E032AFB7-1F7A-284A-99F1-F25523AC5923}" type="presParOf" srcId="{E346E204-1AC5-6647-A7ED-CDBBEFD07F81}" destId="{09BECC57-C0BB-FA41-94F1-68A918E02BEF}" srcOrd="1" destOrd="0" presId="urn:microsoft.com/office/officeart/2005/8/layout/orgChart1"/>
    <dgm:cxn modelId="{AB00296D-5F13-4740-A551-4A8A6B62AC4D}" type="presParOf" srcId="{C9BA4F27-2BE9-1A45-A15B-388EA21EECFC}" destId="{411E7D71-D1CD-7F41-9FCF-8ED5228D50DD}" srcOrd="1" destOrd="0" presId="urn:microsoft.com/office/officeart/2005/8/layout/orgChart1"/>
    <dgm:cxn modelId="{0148DE36-781F-DC4B-9D58-5144EEBB6C18}" type="presParOf" srcId="{C9BA4F27-2BE9-1A45-A15B-388EA21EECFC}" destId="{A52E5152-3111-2B4A-A575-76FAFCD0A850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 kern="1200">
              <a:solidFill>
                <a:srgbClr val="10479B"/>
              </a:solidFill>
              <a:latin typeface="Optima"/>
            </a:rPr>
            <a:t>Product, Data &amp; Value Engineering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84F8A1E9-F50B-2D41-8F56-AB4B0689671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Product</a:t>
          </a:r>
        </a:p>
      </dgm:t>
    </dgm:pt>
    <dgm:pt modelId="{2B789108-8D25-254A-AB7E-80DED33B952E}" type="parTrans" cxnId="{30D586D5-ADBB-8D45-BCEB-17B21F9F15F4}">
      <dgm:prSet/>
      <dgm:spPr/>
      <dgm:t>
        <a:bodyPr/>
        <a:lstStyle/>
        <a:p>
          <a:endParaRPr lang="en-GB"/>
        </a:p>
      </dgm:t>
    </dgm:pt>
    <dgm:pt modelId="{2ACB19FD-988B-CC44-BF03-FC4EA52517B9}" type="sibTrans" cxnId="{30D586D5-ADBB-8D45-BCEB-17B21F9F15F4}">
      <dgm:prSet/>
      <dgm:spPr/>
      <dgm:t>
        <a:bodyPr/>
        <a:lstStyle/>
        <a:p>
          <a:endParaRPr lang="en-GB"/>
        </a:p>
      </dgm:t>
    </dgm:pt>
    <dgm:pt modelId="{F88196EB-FDFB-AB42-9DEC-FEF3A240FD9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</a:t>
          </a:r>
        </a:p>
      </dgm:t>
    </dgm:pt>
    <dgm:pt modelId="{2DB8E23F-E843-B942-9A2B-DC170E80EDFB}" type="parTrans" cxnId="{A227E035-519D-B943-B68F-B708F878204E}">
      <dgm:prSet/>
      <dgm:spPr/>
      <dgm:t>
        <a:bodyPr/>
        <a:lstStyle/>
        <a:p>
          <a:endParaRPr lang="en-GB"/>
        </a:p>
      </dgm:t>
    </dgm:pt>
    <dgm:pt modelId="{042481D4-57BA-4649-9E34-B81BB4CB1B96}" type="sibTrans" cxnId="{A227E035-519D-B943-B68F-B708F878204E}">
      <dgm:prSet/>
      <dgm:spPr/>
      <dgm:t>
        <a:bodyPr/>
        <a:lstStyle/>
        <a:p>
          <a:endParaRPr lang="en-GB"/>
        </a:p>
      </dgm:t>
    </dgm:pt>
    <dgm:pt modelId="{F674EC63-795F-4E4E-9928-BFB3C0365F4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Product Strategy &amp; Roadmap</a:t>
          </a:r>
        </a:p>
      </dgm:t>
    </dgm:pt>
    <dgm:pt modelId="{7F715356-00C2-D24F-8D01-7199093F550D}" type="parTrans" cxnId="{E2EF8CC9-E038-D747-A79C-B8E03ADCB072}">
      <dgm:prSet/>
      <dgm:spPr/>
      <dgm:t>
        <a:bodyPr/>
        <a:lstStyle/>
        <a:p>
          <a:endParaRPr lang="en-GB"/>
        </a:p>
      </dgm:t>
    </dgm:pt>
    <dgm:pt modelId="{B487B9F4-029D-8E48-B23D-C12C0F673EE5}" type="sibTrans" cxnId="{E2EF8CC9-E038-D747-A79C-B8E03ADCB072}">
      <dgm:prSet/>
      <dgm:spPr/>
      <dgm:t>
        <a:bodyPr/>
        <a:lstStyle/>
        <a:p>
          <a:endParaRPr lang="en-GB"/>
        </a:p>
      </dgm:t>
    </dgm:pt>
    <dgm:pt modelId="{8DCD60B2-5030-8E40-9D87-125FA3F20F0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/>
            <a:t>IT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Strategy</a:t>
          </a:r>
          <a:r>
            <a:rPr lang="en-IN" sz="1400" b="1" kern="1200"/>
            <a:t> 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Governance</a:t>
          </a:r>
        </a:p>
      </dgm:t>
    </dgm:pt>
    <dgm:pt modelId="{329CA549-174A-4743-A717-B9D5C14DCE25}" type="parTrans" cxnId="{D02AA9BA-D88F-B040-B4CF-AC2EC0FC3A53}">
      <dgm:prSet/>
      <dgm:spPr/>
      <dgm:t>
        <a:bodyPr/>
        <a:lstStyle/>
        <a:p>
          <a:endParaRPr lang="en-GB"/>
        </a:p>
      </dgm:t>
    </dgm:pt>
    <dgm:pt modelId="{D2D1B3B7-0F47-EC42-AE8F-A95A8711939B}" type="sibTrans" cxnId="{D02AA9BA-D88F-B040-B4CF-AC2EC0FC3A53}">
      <dgm:prSet/>
      <dgm:spPr/>
      <dgm:t>
        <a:bodyPr/>
        <a:lstStyle/>
        <a:p>
          <a:endParaRPr lang="en-GB"/>
        </a:p>
      </dgm:t>
    </dgm:pt>
    <dgm:pt modelId="{27FE192B-E790-EF45-A07E-B6ECCBDA709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Cross-Functional Collaboration</a:t>
          </a:r>
        </a:p>
      </dgm:t>
    </dgm:pt>
    <dgm:pt modelId="{DCE5E092-FD8D-B24A-8754-C33B540F9B96}" type="parTrans" cxnId="{2CF96FA1-BF5A-7542-A094-388DADE9EAAA}">
      <dgm:prSet/>
      <dgm:spPr/>
      <dgm:t>
        <a:bodyPr/>
        <a:lstStyle/>
        <a:p>
          <a:endParaRPr lang="en-GB"/>
        </a:p>
      </dgm:t>
    </dgm:pt>
    <dgm:pt modelId="{2BCB8477-88F4-E841-B8D6-9C1429278F3A}" type="sibTrans" cxnId="{2CF96FA1-BF5A-7542-A094-388DADE9EAAA}">
      <dgm:prSet/>
      <dgm:spPr/>
      <dgm:t>
        <a:bodyPr/>
        <a:lstStyle/>
        <a:p>
          <a:endParaRPr lang="en-GB"/>
        </a:p>
      </dgm:t>
    </dgm:pt>
    <dgm:pt modelId="{136039E8-F767-2649-ACB0-CE984E39FF9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Data-Driven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Decision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Making</a:t>
          </a:r>
        </a:p>
      </dgm:t>
    </dgm:pt>
    <dgm:pt modelId="{503AEBA7-88C8-3844-AB1E-61EFC17C28D4}" type="parTrans" cxnId="{2A57FE85-DCA6-214D-BA42-A7C53FD065AC}">
      <dgm:prSet/>
      <dgm:spPr/>
      <dgm:t>
        <a:bodyPr/>
        <a:lstStyle/>
        <a:p>
          <a:endParaRPr lang="en-GB"/>
        </a:p>
      </dgm:t>
    </dgm:pt>
    <dgm:pt modelId="{20F5EAC2-5776-3E4C-9F6E-5D7797BA330C}" type="sibTrans" cxnId="{2A57FE85-DCA6-214D-BA42-A7C53FD065AC}">
      <dgm:prSet/>
      <dgm:spPr/>
      <dgm:t>
        <a:bodyPr/>
        <a:lstStyle/>
        <a:p>
          <a:endParaRPr lang="en-GB"/>
        </a:p>
      </dgm:t>
    </dgm:pt>
    <dgm:pt modelId="{A5A79D59-1B8F-FE45-B33F-D45A2627A37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AI/ML Enablement</a:t>
          </a:r>
        </a:p>
      </dgm:t>
    </dgm:pt>
    <dgm:pt modelId="{C3FB42A9-B5BF-0C4C-BE84-B29A5DF49305}" type="parTrans" cxnId="{C38AB6F6-EBFC-9F49-AAF8-1EC5AA448830}">
      <dgm:prSet/>
      <dgm:spPr/>
      <dgm:t>
        <a:bodyPr/>
        <a:lstStyle/>
        <a:p>
          <a:endParaRPr lang="en-GB"/>
        </a:p>
      </dgm:t>
    </dgm:pt>
    <dgm:pt modelId="{70CDADFC-DBA4-C442-A06F-1614C162C0E5}" type="sibTrans" cxnId="{C38AB6F6-EBFC-9F49-AAF8-1EC5AA448830}">
      <dgm:prSet/>
      <dgm:spPr/>
      <dgm:t>
        <a:bodyPr/>
        <a:lstStyle/>
        <a:p>
          <a:endParaRPr lang="en-GB"/>
        </a:p>
      </dgm:t>
    </dgm:pt>
    <dgm:pt modelId="{6D50A680-0132-2B44-80A1-DD77EAFA175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User-</a:t>
          </a:r>
          <a:r>
            <a:rPr lang="en-IN" sz="1400" b="1" kern="1200" err="1">
              <a:solidFill>
                <a:srgbClr val="10479B"/>
              </a:solidFill>
              <a:latin typeface="Optima"/>
              <a:ea typeface="+mn-ea"/>
              <a:cs typeface="+mn-cs"/>
            </a:rPr>
            <a:t>Centered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 Design</a:t>
          </a:r>
        </a:p>
      </dgm:t>
    </dgm:pt>
    <dgm:pt modelId="{1E36207B-CBB7-8240-B020-ECCF588C9F6D}" type="parTrans" cxnId="{FEF3A276-46A1-7F4D-A4D4-93900A7EA239}">
      <dgm:prSet/>
      <dgm:spPr/>
      <dgm:t>
        <a:bodyPr/>
        <a:lstStyle/>
        <a:p>
          <a:endParaRPr lang="en-GB"/>
        </a:p>
      </dgm:t>
    </dgm:pt>
    <dgm:pt modelId="{91255B1F-1796-E24D-B1C5-64F60A97AE22}" type="sibTrans" cxnId="{FEF3A276-46A1-7F4D-A4D4-93900A7EA239}">
      <dgm:prSet/>
      <dgm:spPr/>
      <dgm:t>
        <a:bodyPr/>
        <a:lstStyle/>
        <a:p>
          <a:endParaRPr lang="en-GB"/>
        </a:p>
      </dgm:t>
    </dgm:pt>
    <dgm:pt modelId="{765BC7CF-7A75-0F49-A067-48673B7CC96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Value Engineering</a:t>
          </a:r>
          <a:endParaRPr lang="en-GB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59CD4A4C-94DB-8E40-9926-E4228F2B7DF8}" type="parTrans" cxnId="{04D0F1AC-9F7B-7845-9E56-DE267F0CAC0B}">
      <dgm:prSet/>
      <dgm:spPr/>
      <dgm:t>
        <a:bodyPr/>
        <a:lstStyle/>
        <a:p>
          <a:endParaRPr lang="en-GB"/>
        </a:p>
      </dgm:t>
    </dgm:pt>
    <dgm:pt modelId="{3C4D9D62-64A9-0343-A85C-164592AA6128}" type="sibTrans" cxnId="{04D0F1AC-9F7B-7845-9E56-DE267F0CAC0B}">
      <dgm:prSet/>
      <dgm:spPr/>
      <dgm:t>
        <a:bodyPr/>
        <a:lstStyle/>
        <a:p>
          <a:endParaRPr lang="en-GB"/>
        </a:p>
      </dgm:t>
    </dgm:pt>
    <dgm:pt modelId="{A66E9A8C-2009-1A4B-B5C9-F037EFA71CB6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Value Realization </a:t>
          </a:r>
          <a:r>
            <a:rPr lang="en-IN" sz="1400" b="1" kern="1200"/>
            <a:t>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Measurement</a:t>
          </a:r>
          <a:r>
            <a:rPr lang="en-IN" sz="1400" b="1" kern="1200"/>
            <a:t>:</a:t>
          </a:r>
          <a:endParaRPr lang="en-GB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4DC51460-D6C2-3549-8970-F3B0D3E2E204}" type="parTrans" cxnId="{C22D2DE2-F3EF-EA40-832C-FE4FB55C17F6}">
      <dgm:prSet/>
      <dgm:spPr/>
      <dgm:t>
        <a:bodyPr/>
        <a:lstStyle/>
        <a:p>
          <a:endParaRPr lang="en-GB"/>
        </a:p>
      </dgm:t>
    </dgm:pt>
    <dgm:pt modelId="{22AD021E-D265-EE44-88D2-F2A6E45DF393}" type="sibTrans" cxnId="{C22D2DE2-F3EF-EA40-832C-FE4FB55C17F6}">
      <dgm:prSet/>
      <dgm:spPr/>
      <dgm:t>
        <a:bodyPr/>
        <a:lstStyle/>
        <a:p>
          <a:endParaRPr lang="en-GB"/>
        </a:p>
      </dgm:t>
    </dgm:pt>
    <dgm:pt modelId="{C5EDCEF3-AA9C-9B42-AEA7-17ABCBEE3C0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Continuous</a:t>
          </a:r>
          <a:r>
            <a:rPr lang="en-IN" sz="23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Optimization</a:t>
          </a:r>
          <a:endParaRPr lang="en-GB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5DF02DF7-943A-F448-BA83-EA437106575B}" type="parTrans" cxnId="{32E8646E-3A97-EF4E-B99C-97507334A63C}">
      <dgm:prSet/>
      <dgm:spPr/>
      <dgm:t>
        <a:bodyPr/>
        <a:lstStyle/>
        <a:p>
          <a:endParaRPr lang="en-GB"/>
        </a:p>
      </dgm:t>
    </dgm:pt>
    <dgm:pt modelId="{348B6134-D1A6-F844-9E3F-4AC332D3B1B0}" type="sibTrans" cxnId="{32E8646E-3A97-EF4E-B99C-97507334A63C}">
      <dgm:prSet/>
      <dgm:spPr/>
      <dgm:t>
        <a:bodyPr/>
        <a:lstStyle/>
        <a:p>
          <a:endParaRPr lang="en-GB"/>
        </a:p>
      </dgm:t>
    </dgm:pt>
    <dgm:pt modelId="{F344888A-86C9-DE44-BCCD-8D68FDD59336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Customer</a:t>
          </a:r>
          <a:r>
            <a:rPr lang="en-IN" sz="19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ROI &amp; Outcome Focus</a:t>
          </a:r>
          <a:r>
            <a:rPr lang="en-IN" sz="1900" b="1" kern="1200"/>
            <a:t>:</a:t>
          </a:r>
          <a:endParaRPr lang="en-GB" sz="19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6C57665B-FFB4-9746-BF28-52AFCDB35368}" type="parTrans" cxnId="{A0EC7881-02A9-AD4D-8A57-F976C842C02C}">
      <dgm:prSet/>
      <dgm:spPr/>
      <dgm:t>
        <a:bodyPr/>
        <a:lstStyle/>
        <a:p>
          <a:endParaRPr lang="en-GB"/>
        </a:p>
      </dgm:t>
    </dgm:pt>
    <dgm:pt modelId="{6A00FD78-D0F8-554D-8AB2-3512032069DC}" type="sibTrans" cxnId="{A0EC7881-02A9-AD4D-8A57-F976C842C02C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F4981A1C-406F-BB44-81D8-D157A0F321C4}" type="pres">
      <dgm:prSet presAssocID="{2B789108-8D25-254A-AB7E-80DED33B952E}" presName="Name35" presStyleLbl="parChTrans1D3" presStyleIdx="0" presStyleCnt="3"/>
      <dgm:spPr/>
    </dgm:pt>
    <dgm:pt modelId="{79936EE5-BDB0-8B49-BF49-AF546FACADA4}" type="pres">
      <dgm:prSet presAssocID="{84F8A1E9-F50B-2D41-8F56-AB4B0689671C}" presName="hierRoot2" presStyleCnt="0">
        <dgm:presLayoutVars>
          <dgm:hierBranch val="hang"/>
        </dgm:presLayoutVars>
      </dgm:prSet>
      <dgm:spPr/>
    </dgm:pt>
    <dgm:pt modelId="{84015BD8-7921-F645-8417-B95F27958ADC}" type="pres">
      <dgm:prSet presAssocID="{84F8A1E9-F50B-2D41-8F56-AB4B0689671C}" presName="rootComposite" presStyleCnt="0"/>
      <dgm:spPr/>
    </dgm:pt>
    <dgm:pt modelId="{BE480689-F9B9-BC48-9D94-45A36BF4D532}" type="pres">
      <dgm:prSet presAssocID="{84F8A1E9-F50B-2D41-8F56-AB4B0689671C}" presName="rootText" presStyleLbl="node3" presStyleIdx="0" presStyleCnt="3">
        <dgm:presLayoutVars>
          <dgm:chPref val="3"/>
        </dgm:presLayoutVars>
      </dgm:prSet>
      <dgm:spPr>
        <a:xfrm>
          <a:off x="3035" y="3567752"/>
          <a:ext cx="1407749" cy="703874"/>
        </a:xfrm>
        <a:prstGeom prst="rect">
          <a:avLst/>
        </a:prstGeom>
      </dgm:spPr>
    </dgm:pt>
    <dgm:pt modelId="{7ADF70A9-4EE7-F248-A73B-E6EAC95E7418}" type="pres">
      <dgm:prSet presAssocID="{84F8A1E9-F50B-2D41-8F56-AB4B0689671C}" presName="rootConnector" presStyleLbl="node3" presStyleIdx="0" presStyleCnt="3"/>
      <dgm:spPr/>
    </dgm:pt>
    <dgm:pt modelId="{0A8E018F-2AF5-BD4A-8AA2-A8A319B3A1F7}" type="pres">
      <dgm:prSet presAssocID="{84F8A1E9-F50B-2D41-8F56-AB4B0689671C}" presName="hierChild4" presStyleCnt="0"/>
      <dgm:spPr/>
    </dgm:pt>
    <dgm:pt modelId="{EEC8B29D-91E7-D749-BD9E-B8DEA3546D67}" type="pres">
      <dgm:prSet presAssocID="{7F715356-00C2-D24F-8D01-7199093F550D}" presName="Name48" presStyleLbl="parChTrans1D4" presStyleIdx="0" presStyleCnt="9"/>
      <dgm:spPr/>
    </dgm:pt>
    <dgm:pt modelId="{0B3C4ED5-6932-3443-97D3-0C7B70568104}" type="pres">
      <dgm:prSet presAssocID="{F674EC63-795F-4E4E-9928-BFB3C0365F4C}" presName="hierRoot2" presStyleCnt="0">
        <dgm:presLayoutVars>
          <dgm:hierBranch/>
        </dgm:presLayoutVars>
      </dgm:prSet>
      <dgm:spPr/>
    </dgm:pt>
    <dgm:pt modelId="{1D4FB7D0-8644-B349-8A73-D44FE4BC3CBC}" type="pres">
      <dgm:prSet presAssocID="{F674EC63-795F-4E4E-9928-BFB3C0365F4C}" presName="rootComposite" presStyleCnt="0"/>
      <dgm:spPr/>
    </dgm:pt>
    <dgm:pt modelId="{B1B55366-A4DF-DF47-89BC-56C6B5F1109E}" type="pres">
      <dgm:prSet presAssocID="{F674EC63-795F-4E4E-9928-BFB3C0365F4C}" presName="rootText" presStyleLbl="node4" presStyleIdx="0" presStyleCnt="9">
        <dgm:presLayoutVars>
          <dgm:chPref val="3"/>
        </dgm:presLayoutVars>
      </dgm:prSet>
      <dgm:spPr>
        <a:xfrm>
          <a:off x="1495667" y="3692394"/>
          <a:ext cx="1650954" cy="825477"/>
        </a:xfrm>
        <a:prstGeom prst="rect">
          <a:avLst/>
        </a:prstGeom>
      </dgm:spPr>
    </dgm:pt>
    <dgm:pt modelId="{E79CB910-38E6-8544-AE53-270DFEA9B754}" type="pres">
      <dgm:prSet presAssocID="{F674EC63-795F-4E4E-9928-BFB3C0365F4C}" presName="rootConnector" presStyleLbl="node4" presStyleIdx="0" presStyleCnt="9"/>
      <dgm:spPr/>
    </dgm:pt>
    <dgm:pt modelId="{331B8AEC-C0B0-754A-80D6-181FDFDF81C9}" type="pres">
      <dgm:prSet presAssocID="{F674EC63-795F-4E4E-9928-BFB3C0365F4C}" presName="hierChild4" presStyleCnt="0"/>
      <dgm:spPr/>
    </dgm:pt>
    <dgm:pt modelId="{6582580C-5608-174E-9A36-4300EF5AA054}" type="pres">
      <dgm:prSet presAssocID="{F674EC63-795F-4E4E-9928-BFB3C0365F4C}" presName="hierChild5" presStyleCnt="0"/>
      <dgm:spPr/>
    </dgm:pt>
    <dgm:pt modelId="{4644B22B-9A63-7644-8E63-7A044C1D3F9C}" type="pres">
      <dgm:prSet presAssocID="{1E36207B-CBB7-8240-B020-ECCF588C9F6D}" presName="Name48" presStyleLbl="parChTrans1D4" presStyleIdx="1" presStyleCnt="9"/>
      <dgm:spPr/>
    </dgm:pt>
    <dgm:pt modelId="{3A594B36-3FF1-2B41-AE8F-18D70B46FB5D}" type="pres">
      <dgm:prSet presAssocID="{6D50A680-0132-2B44-80A1-DD77EAFA175D}" presName="hierRoot2" presStyleCnt="0">
        <dgm:presLayoutVars>
          <dgm:hierBranch val="init"/>
        </dgm:presLayoutVars>
      </dgm:prSet>
      <dgm:spPr/>
    </dgm:pt>
    <dgm:pt modelId="{8A125CC1-0CDF-5845-A7BD-4FAE737D3E6B}" type="pres">
      <dgm:prSet presAssocID="{6D50A680-0132-2B44-80A1-DD77EAFA175D}" presName="rootComposite" presStyleCnt="0"/>
      <dgm:spPr/>
    </dgm:pt>
    <dgm:pt modelId="{5DD95AA7-89A3-9747-9734-C7F3C1893B7F}" type="pres">
      <dgm:prSet presAssocID="{6D50A680-0132-2B44-80A1-DD77EAFA175D}" presName="rootText" presStyleLbl="node4" presStyleIdx="1" presStyleCnt="9">
        <dgm:presLayoutVars>
          <dgm:chPref val="3"/>
        </dgm:presLayoutVars>
      </dgm:prSet>
      <dgm:spPr>
        <a:prstGeom prst="rect">
          <a:avLst/>
        </a:prstGeom>
      </dgm:spPr>
    </dgm:pt>
    <dgm:pt modelId="{9D4A95D8-9208-F741-B575-288A2BF61F9A}" type="pres">
      <dgm:prSet presAssocID="{6D50A680-0132-2B44-80A1-DD77EAFA175D}" presName="rootConnector" presStyleLbl="node4" presStyleIdx="1" presStyleCnt="9"/>
      <dgm:spPr/>
    </dgm:pt>
    <dgm:pt modelId="{088B2942-7B36-9544-ABEC-7129666A7C3A}" type="pres">
      <dgm:prSet presAssocID="{6D50A680-0132-2B44-80A1-DD77EAFA175D}" presName="hierChild4" presStyleCnt="0"/>
      <dgm:spPr/>
    </dgm:pt>
    <dgm:pt modelId="{88C080DA-ADFF-CD4E-871A-C3C8AA726B7C}" type="pres">
      <dgm:prSet presAssocID="{6D50A680-0132-2B44-80A1-DD77EAFA175D}" presName="hierChild5" presStyleCnt="0"/>
      <dgm:spPr/>
    </dgm:pt>
    <dgm:pt modelId="{2581B354-4CE1-2A44-92D3-9BA7BE4BF1E6}" type="pres">
      <dgm:prSet presAssocID="{DCE5E092-FD8D-B24A-8754-C33B540F9B96}" presName="Name48" presStyleLbl="parChTrans1D4" presStyleIdx="2" presStyleCnt="9"/>
      <dgm:spPr/>
    </dgm:pt>
    <dgm:pt modelId="{08B857B2-2466-8E43-83C2-6DC4E126D330}" type="pres">
      <dgm:prSet presAssocID="{27FE192B-E790-EF45-A07E-B6ECCBDA7090}" presName="hierRoot2" presStyleCnt="0">
        <dgm:presLayoutVars>
          <dgm:hierBranch/>
        </dgm:presLayoutVars>
      </dgm:prSet>
      <dgm:spPr/>
    </dgm:pt>
    <dgm:pt modelId="{B23CAE56-32FA-E749-B573-8EF7820B7C75}" type="pres">
      <dgm:prSet presAssocID="{27FE192B-E790-EF45-A07E-B6ECCBDA7090}" presName="rootComposite" presStyleCnt="0"/>
      <dgm:spPr/>
    </dgm:pt>
    <dgm:pt modelId="{F3E88FEA-2233-3D4B-93FC-ADCF35289D18}" type="pres">
      <dgm:prSet presAssocID="{27FE192B-E790-EF45-A07E-B6ECCBDA7090}" presName="rootText" presStyleLbl="node4" presStyleIdx="2" presStyleCnt="9">
        <dgm:presLayoutVars>
          <dgm:chPref val="3"/>
        </dgm:presLayoutVars>
      </dgm:prSet>
      <dgm:spPr>
        <a:prstGeom prst="rect">
          <a:avLst/>
        </a:prstGeom>
      </dgm:spPr>
    </dgm:pt>
    <dgm:pt modelId="{91D4654D-DDB4-BE42-A137-04E0D20C5D3A}" type="pres">
      <dgm:prSet presAssocID="{27FE192B-E790-EF45-A07E-B6ECCBDA7090}" presName="rootConnector" presStyleLbl="node4" presStyleIdx="2" presStyleCnt="9"/>
      <dgm:spPr/>
    </dgm:pt>
    <dgm:pt modelId="{15C434D9-B124-8D4B-A50D-28FF2F221969}" type="pres">
      <dgm:prSet presAssocID="{27FE192B-E790-EF45-A07E-B6ECCBDA7090}" presName="hierChild4" presStyleCnt="0"/>
      <dgm:spPr/>
    </dgm:pt>
    <dgm:pt modelId="{EEA478FD-4EBD-0C45-84E8-9B73E43C2440}" type="pres">
      <dgm:prSet presAssocID="{27FE192B-E790-EF45-A07E-B6ECCBDA7090}" presName="hierChild5" presStyleCnt="0"/>
      <dgm:spPr/>
    </dgm:pt>
    <dgm:pt modelId="{5233DFBD-E1CE-D249-8AF4-91EA336CC920}" type="pres">
      <dgm:prSet presAssocID="{84F8A1E9-F50B-2D41-8F56-AB4B0689671C}" presName="hierChild5" presStyleCnt="0"/>
      <dgm:spPr/>
    </dgm:pt>
    <dgm:pt modelId="{68C10F54-B29F-1A47-95D8-9C6C5E3FC8C4}" type="pres">
      <dgm:prSet presAssocID="{2DB8E23F-E843-B942-9A2B-DC170E80EDFB}" presName="Name35" presStyleLbl="parChTrans1D3" presStyleIdx="1" presStyleCnt="3"/>
      <dgm:spPr/>
    </dgm:pt>
    <dgm:pt modelId="{77CF8A23-C9A2-3F4D-9CEE-5513A47DDA3B}" type="pres">
      <dgm:prSet presAssocID="{F88196EB-FDFB-AB42-9DEC-FEF3A240FD93}" presName="hierRoot2" presStyleCnt="0">
        <dgm:presLayoutVars>
          <dgm:hierBranch val="hang"/>
        </dgm:presLayoutVars>
      </dgm:prSet>
      <dgm:spPr/>
    </dgm:pt>
    <dgm:pt modelId="{5CE2FA94-6D1B-6C40-8701-4ED6665856C5}" type="pres">
      <dgm:prSet presAssocID="{F88196EB-FDFB-AB42-9DEC-FEF3A240FD93}" presName="rootComposite" presStyleCnt="0"/>
      <dgm:spPr/>
    </dgm:pt>
    <dgm:pt modelId="{5EA842B4-8D2A-DA4E-A1E8-A212C536D439}" type="pres">
      <dgm:prSet presAssocID="{F88196EB-FDFB-AB42-9DEC-FEF3A240FD93}" presName="rootText" presStyleLbl="node3" presStyleIdx="1" presStyleCnt="3">
        <dgm:presLayoutVars>
          <dgm:chPref val="3"/>
        </dgm:presLayoutVars>
      </dgm:prSet>
      <dgm:spPr>
        <a:xfrm>
          <a:off x="1706412" y="3567752"/>
          <a:ext cx="1407749" cy="703874"/>
        </a:xfrm>
        <a:prstGeom prst="rect">
          <a:avLst/>
        </a:prstGeom>
      </dgm:spPr>
    </dgm:pt>
    <dgm:pt modelId="{4499A221-DD08-6345-867E-9C10B4C7A46E}" type="pres">
      <dgm:prSet presAssocID="{F88196EB-FDFB-AB42-9DEC-FEF3A240FD93}" presName="rootConnector" presStyleLbl="node3" presStyleIdx="1" presStyleCnt="3"/>
      <dgm:spPr/>
    </dgm:pt>
    <dgm:pt modelId="{43B36AAD-1C0A-C843-9999-2D0EDE06ED9F}" type="pres">
      <dgm:prSet presAssocID="{F88196EB-FDFB-AB42-9DEC-FEF3A240FD93}" presName="hierChild4" presStyleCnt="0"/>
      <dgm:spPr/>
    </dgm:pt>
    <dgm:pt modelId="{AE289239-D3ED-6044-A0B2-0B2745DFCACE}" type="pres">
      <dgm:prSet presAssocID="{329CA549-174A-4743-A717-B9D5C14DCE25}" presName="Name48" presStyleLbl="parChTrans1D4" presStyleIdx="3" presStyleCnt="9"/>
      <dgm:spPr/>
    </dgm:pt>
    <dgm:pt modelId="{CBB28E41-9BA7-AB41-B2BB-8063EAD6B909}" type="pres">
      <dgm:prSet presAssocID="{8DCD60B2-5030-8E40-9D87-125FA3F20F03}" presName="hierRoot2" presStyleCnt="0">
        <dgm:presLayoutVars>
          <dgm:hierBranch val="init"/>
        </dgm:presLayoutVars>
      </dgm:prSet>
      <dgm:spPr/>
    </dgm:pt>
    <dgm:pt modelId="{AFFA6169-9167-E342-8E32-BA5A457D8CAA}" type="pres">
      <dgm:prSet presAssocID="{8DCD60B2-5030-8E40-9D87-125FA3F20F03}" presName="rootComposite" presStyleCnt="0"/>
      <dgm:spPr/>
    </dgm:pt>
    <dgm:pt modelId="{7128B07D-E74A-124A-BBC5-6DE5B1900542}" type="pres">
      <dgm:prSet presAssocID="{8DCD60B2-5030-8E40-9D87-125FA3F20F03}" presName="rootText" presStyleLbl="node4" presStyleIdx="3" presStyleCnt="9">
        <dgm:presLayoutVars>
          <dgm:chPref val="3"/>
        </dgm:presLayoutVars>
      </dgm:prSet>
      <dgm:spPr>
        <a:xfrm>
          <a:off x="5113166" y="3567752"/>
          <a:ext cx="1407749" cy="703874"/>
        </a:xfrm>
        <a:prstGeom prst="rect">
          <a:avLst/>
        </a:prstGeom>
      </dgm:spPr>
    </dgm:pt>
    <dgm:pt modelId="{EB90296E-C9DF-524B-AE37-A43DDDEBA964}" type="pres">
      <dgm:prSet presAssocID="{8DCD60B2-5030-8E40-9D87-125FA3F20F03}" presName="rootConnector" presStyleLbl="node4" presStyleIdx="3" presStyleCnt="9"/>
      <dgm:spPr/>
    </dgm:pt>
    <dgm:pt modelId="{93E26950-73AB-CE4D-835F-0D29887967C0}" type="pres">
      <dgm:prSet presAssocID="{8DCD60B2-5030-8E40-9D87-125FA3F20F03}" presName="hierChild4" presStyleCnt="0"/>
      <dgm:spPr/>
    </dgm:pt>
    <dgm:pt modelId="{66859BCC-2CB9-9444-B8B0-EC69AFB9FDD2}" type="pres">
      <dgm:prSet presAssocID="{8DCD60B2-5030-8E40-9D87-125FA3F20F03}" presName="hierChild5" presStyleCnt="0"/>
      <dgm:spPr/>
    </dgm:pt>
    <dgm:pt modelId="{7F514065-49D4-4542-BB9B-6A28EB3449A5}" type="pres">
      <dgm:prSet presAssocID="{503AEBA7-88C8-3844-AB1E-61EFC17C28D4}" presName="Name48" presStyleLbl="parChTrans1D4" presStyleIdx="4" presStyleCnt="9"/>
      <dgm:spPr/>
    </dgm:pt>
    <dgm:pt modelId="{45C25FA7-1687-1F4D-9798-92D57F16F33A}" type="pres">
      <dgm:prSet presAssocID="{136039E8-F767-2649-ACB0-CE984E39FF90}" presName="hierRoot2" presStyleCnt="0">
        <dgm:presLayoutVars>
          <dgm:hierBranch val="init"/>
        </dgm:presLayoutVars>
      </dgm:prSet>
      <dgm:spPr/>
    </dgm:pt>
    <dgm:pt modelId="{89996E81-2BAC-1E46-A926-69BBC15B02C6}" type="pres">
      <dgm:prSet presAssocID="{136039E8-F767-2649-ACB0-CE984E39FF90}" presName="rootComposite" presStyleCnt="0"/>
      <dgm:spPr/>
    </dgm:pt>
    <dgm:pt modelId="{6FEBBA84-21B8-2741-8BC6-597AB7A8D7EE}" type="pres">
      <dgm:prSet presAssocID="{136039E8-F767-2649-ACB0-CE984E39FF90}" presName="rootText" presStyleLbl="node4" presStyleIdx="4" presStyleCnt="9">
        <dgm:presLayoutVars>
          <dgm:chPref val="3"/>
        </dgm:presLayoutVars>
      </dgm:prSet>
      <dgm:spPr>
        <a:prstGeom prst="rect">
          <a:avLst/>
        </a:prstGeom>
      </dgm:spPr>
    </dgm:pt>
    <dgm:pt modelId="{D964CF30-05C3-0F4F-A180-9DE3E140626C}" type="pres">
      <dgm:prSet presAssocID="{136039E8-F767-2649-ACB0-CE984E39FF90}" presName="rootConnector" presStyleLbl="node4" presStyleIdx="4" presStyleCnt="9"/>
      <dgm:spPr/>
    </dgm:pt>
    <dgm:pt modelId="{6E056C4A-B178-7147-8953-0E32F487E996}" type="pres">
      <dgm:prSet presAssocID="{136039E8-F767-2649-ACB0-CE984E39FF90}" presName="hierChild4" presStyleCnt="0"/>
      <dgm:spPr/>
    </dgm:pt>
    <dgm:pt modelId="{119BD8AA-D773-6A46-AE4B-8B95107C6AF5}" type="pres">
      <dgm:prSet presAssocID="{136039E8-F767-2649-ACB0-CE984E39FF90}" presName="hierChild5" presStyleCnt="0"/>
      <dgm:spPr/>
    </dgm:pt>
    <dgm:pt modelId="{D9218BC8-2985-D04F-95C4-C7B70C7595B3}" type="pres">
      <dgm:prSet presAssocID="{C3FB42A9-B5BF-0C4C-BE84-B29A5DF49305}" presName="Name48" presStyleLbl="parChTrans1D4" presStyleIdx="5" presStyleCnt="9"/>
      <dgm:spPr/>
    </dgm:pt>
    <dgm:pt modelId="{1CF3E1D2-7098-7D43-A918-BB5D64A99A13}" type="pres">
      <dgm:prSet presAssocID="{A5A79D59-1B8F-FE45-B33F-D45A2627A375}" presName="hierRoot2" presStyleCnt="0">
        <dgm:presLayoutVars>
          <dgm:hierBranch val="init"/>
        </dgm:presLayoutVars>
      </dgm:prSet>
      <dgm:spPr/>
    </dgm:pt>
    <dgm:pt modelId="{32B1CDD7-787B-AC4C-9A0F-30BDB8CCF436}" type="pres">
      <dgm:prSet presAssocID="{A5A79D59-1B8F-FE45-B33F-D45A2627A375}" presName="rootComposite" presStyleCnt="0"/>
      <dgm:spPr/>
    </dgm:pt>
    <dgm:pt modelId="{E53C6EBE-7AD1-7746-BF03-BABC0061848E}" type="pres">
      <dgm:prSet presAssocID="{A5A79D59-1B8F-FE45-B33F-D45A2627A375}" presName="rootText" presStyleLbl="node4" presStyleIdx="5" presStyleCnt="9">
        <dgm:presLayoutVars>
          <dgm:chPref val="3"/>
        </dgm:presLayoutVars>
      </dgm:prSet>
      <dgm:spPr>
        <a:prstGeom prst="rect">
          <a:avLst/>
        </a:prstGeom>
      </dgm:spPr>
    </dgm:pt>
    <dgm:pt modelId="{4E692E7D-FCA4-9044-9DC3-C6C7C2741CDC}" type="pres">
      <dgm:prSet presAssocID="{A5A79D59-1B8F-FE45-B33F-D45A2627A375}" presName="rootConnector" presStyleLbl="node4" presStyleIdx="5" presStyleCnt="9"/>
      <dgm:spPr/>
    </dgm:pt>
    <dgm:pt modelId="{5E5649B4-F182-8542-BCF3-30D7A19C6195}" type="pres">
      <dgm:prSet presAssocID="{A5A79D59-1B8F-FE45-B33F-D45A2627A375}" presName="hierChild4" presStyleCnt="0"/>
      <dgm:spPr/>
    </dgm:pt>
    <dgm:pt modelId="{E13BDBFC-2420-9342-8690-F8702F66A12A}" type="pres">
      <dgm:prSet presAssocID="{A5A79D59-1B8F-FE45-B33F-D45A2627A375}" presName="hierChild5" presStyleCnt="0"/>
      <dgm:spPr/>
    </dgm:pt>
    <dgm:pt modelId="{33E702CB-FB4D-1F44-BC3F-77E7C0590770}" type="pres">
      <dgm:prSet presAssocID="{F88196EB-FDFB-AB42-9DEC-FEF3A240FD93}" presName="hierChild5" presStyleCnt="0"/>
      <dgm:spPr/>
    </dgm:pt>
    <dgm:pt modelId="{8ECF4A5C-29D1-5442-8C9B-B7F20183DA82}" type="pres">
      <dgm:prSet presAssocID="{59CD4A4C-94DB-8E40-9926-E4228F2B7DF8}" presName="Name35" presStyleLbl="parChTrans1D3" presStyleIdx="2" presStyleCnt="3"/>
      <dgm:spPr/>
    </dgm:pt>
    <dgm:pt modelId="{8C945C10-36DE-8A42-9554-F13180CDA167}" type="pres">
      <dgm:prSet presAssocID="{765BC7CF-7A75-0F49-A067-48673B7CC96D}" presName="hierRoot2" presStyleCnt="0">
        <dgm:presLayoutVars>
          <dgm:hierBranch val="hang"/>
        </dgm:presLayoutVars>
      </dgm:prSet>
      <dgm:spPr/>
    </dgm:pt>
    <dgm:pt modelId="{84EAD5E1-4F7D-1744-956A-B34220B97427}" type="pres">
      <dgm:prSet presAssocID="{765BC7CF-7A75-0F49-A067-48673B7CC96D}" presName="rootComposite" presStyleCnt="0"/>
      <dgm:spPr/>
    </dgm:pt>
    <dgm:pt modelId="{F0C84C64-0A0A-6C49-8471-F8C25A72CD87}" type="pres">
      <dgm:prSet presAssocID="{765BC7CF-7A75-0F49-A067-48673B7CC96D}" presName="rootText" presStyleLbl="node3" presStyleIdx="2" presStyleCnt="3">
        <dgm:presLayoutVars>
          <dgm:chPref val="3"/>
        </dgm:presLayoutVars>
      </dgm:prSet>
      <dgm:spPr>
        <a:xfrm>
          <a:off x="8487460" y="2520216"/>
          <a:ext cx="1650954" cy="825477"/>
        </a:xfrm>
        <a:prstGeom prst="rect">
          <a:avLst/>
        </a:prstGeom>
      </dgm:spPr>
    </dgm:pt>
    <dgm:pt modelId="{AB515DEF-6D58-F54C-B6BA-BCB029A79B35}" type="pres">
      <dgm:prSet presAssocID="{765BC7CF-7A75-0F49-A067-48673B7CC96D}" presName="rootConnector" presStyleLbl="node3" presStyleIdx="2" presStyleCnt="3"/>
      <dgm:spPr/>
    </dgm:pt>
    <dgm:pt modelId="{1DC7B677-459F-D948-B512-056C879971A1}" type="pres">
      <dgm:prSet presAssocID="{765BC7CF-7A75-0F49-A067-48673B7CC96D}" presName="hierChild4" presStyleCnt="0"/>
      <dgm:spPr/>
    </dgm:pt>
    <dgm:pt modelId="{D7489920-FC3B-6A45-B972-BC9F29F684B5}" type="pres">
      <dgm:prSet presAssocID="{4DC51460-D6C2-3549-8970-F3B0D3E2E204}" presName="Name48" presStyleLbl="parChTrans1D4" presStyleIdx="6" presStyleCnt="9"/>
      <dgm:spPr/>
    </dgm:pt>
    <dgm:pt modelId="{B141DBC9-F13D-5842-A579-F292FA969C55}" type="pres">
      <dgm:prSet presAssocID="{A66E9A8C-2009-1A4B-B5C9-F037EFA71CB6}" presName="hierRoot2" presStyleCnt="0">
        <dgm:presLayoutVars>
          <dgm:hierBranch val="init"/>
        </dgm:presLayoutVars>
      </dgm:prSet>
      <dgm:spPr/>
    </dgm:pt>
    <dgm:pt modelId="{4FE1047F-537D-B64F-83DC-4BCB815A593B}" type="pres">
      <dgm:prSet presAssocID="{A66E9A8C-2009-1A4B-B5C9-F037EFA71CB6}" presName="rootComposite" presStyleCnt="0"/>
      <dgm:spPr/>
    </dgm:pt>
    <dgm:pt modelId="{72A0CEC7-A7AE-E245-8F88-7E51F03F4036}" type="pres">
      <dgm:prSet presAssocID="{A66E9A8C-2009-1A4B-B5C9-F037EFA71CB6}" presName="rootText" presStyleLbl="node4" presStyleIdx="6" presStyleCnt="9">
        <dgm:presLayoutVars>
          <dgm:chPref val="3"/>
        </dgm:presLayoutVars>
      </dgm:prSet>
      <dgm:spPr>
        <a:prstGeom prst="rect">
          <a:avLst/>
        </a:prstGeom>
      </dgm:spPr>
    </dgm:pt>
    <dgm:pt modelId="{C513D3B1-4A72-564E-8888-9BF588B94135}" type="pres">
      <dgm:prSet presAssocID="{A66E9A8C-2009-1A4B-B5C9-F037EFA71CB6}" presName="rootConnector" presStyleLbl="node4" presStyleIdx="6" presStyleCnt="9"/>
      <dgm:spPr/>
    </dgm:pt>
    <dgm:pt modelId="{013F1472-45A7-394C-8B13-49CDFA638242}" type="pres">
      <dgm:prSet presAssocID="{A66E9A8C-2009-1A4B-B5C9-F037EFA71CB6}" presName="hierChild4" presStyleCnt="0"/>
      <dgm:spPr/>
    </dgm:pt>
    <dgm:pt modelId="{187A9D09-F65C-494C-AA00-F6E57C7DE9CE}" type="pres">
      <dgm:prSet presAssocID="{A66E9A8C-2009-1A4B-B5C9-F037EFA71CB6}" presName="hierChild5" presStyleCnt="0"/>
      <dgm:spPr/>
    </dgm:pt>
    <dgm:pt modelId="{60EDF294-4A26-804A-9042-E2F204AF4911}" type="pres">
      <dgm:prSet presAssocID="{6C57665B-FFB4-9746-BF28-52AFCDB35368}" presName="Name48" presStyleLbl="parChTrans1D4" presStyleIdx="7" presStyleCnt="9"/>
      <dgm:spPr/>
    </dgm:pt>
    <dgm:pt modelId="{32F25C3F-DFB7-4D42-AC13-CB54A1156D74}" type="pres">
      <dgm:prSet presAssocID="{F344888A-86C9-DE44-BCCD-8D68FDD59336}" presName="hierRoot2" presStyleCnt="0">
        <dgm:presLayoutVars>
          <dgm:hierBranch val="init"/>
        </dgm:presLayoutVars>
      </dgm:prSet>
      <dgm:spPr/>
    </dgm:pt>
    <dgm:pt modelId="{C8BF33FB-EACB-D04E-8AE0-659D1EB403FF}" type="pres">
      <dgm:prSet presAssocID="{F344888A-86C9-DE44-BCCD-8D68FDD59336}" presName="rootComposite" presStyleCnt="0"/>
      <dgm:spPr/>
    </dgm:pt>
    <dgm:pt modelId="{D9E3519D-BAEA-7746-B490-2C75663EAAE0}" type="pres">
      <dgm:prSet presAssocID="{F344888A-86C9-DE44-BCCD-8D68FDD59336}" presName="rootText" presStyleLbl="node4" presStyleIdx="7" presStyleCnt="9">
        <dgm:presLayoutVars>
          <dgm:chPref val="3"/>
        </dgm:presLayoutVars>
      </dgm:prSet>
      <dgm:spPr>
        <a:prstGeom prst="rect">
          <a:avLst/>
        </a:prstGeom>
      </dgm:spPr>
    </dgm:pt>
    <dgm:pt modelId="{774CCD4E-72AF-B540-B1A9-7C3DF39EE7D4}" type="pres">
      <dgm:prSet presAssocID="{F344888A-86C9-DE44-BCCD-8D68FDD59336}" presName="rootConnector" presStyleLbl="node4" presStyleIdx="7" presStyleCnt="9"/>
      <dgm:spPr/>
    </dgm:pt>
    <dgm:pt modelId="{8E876D4E-9B8F-A14B-B21F-4104FDFAA497}" type="pres">
      <dgm:prSet presAssocID="{F344888A-86C9-DE44-BCCD-8D68FDD59336}" presName="hierChild4" presStyleCnt="0"/>
      <dgm:spPr/>
    </dgm:pt>
    <dgm:pt modelId="{E38952AE-3439-C943-BE1B-278F4AE5C13F}" type="pres">
      <dgm:prSet presAssocID="{F344888A-86C9-DE44-BCCD-8D68FDD59336}" presName="hierChild5" presStyleCnt="0"/>
      <dgm:spPr/>
    </dgm:pt>
    <dgm:pt modelId="{FA565A46-8784-9B41-957E-43F2DC7697F9}" type="pres">
      <dgm:prSet presAssocID="{5DF02DF7-943A-F448-BA83-EA437106575B}" presName="Name48" presStyleLbl="parChTrans1D4" presStyleIdx="8" presStyleCnt="9"/>
      <dgm:spPr/>
    </dgm:pt>
    <dgm:pt modelId="{96F4BC0F-3107-F54D-A585-66CD77EF9D86}" type="pres">
      <dgm:prSet presAssocID="{C5EDCEF3-AA9C-9B42-AEA7-17ABCBEE3C05}" presName="hierRoot2" presStyleCnt="0">
        <dgm:presLayoutVars>
          <dgm:hierBranch val="init"/>
        </dgm:presLayoutVars>
      </dgm:prSet>
      <dgm:spPr/>
    </dgm:pt>
    <dgm:pt modelId="{90AB5E31-C872-E842-919C-383A7A28099F}" type="pres">
      <dgm:prSet presAssocID="{C5EDCEF3-AA9C-9B42-AEA7-17ABCBEE3C05}" presName="rootComposite" presStyleCnt="0"/>
      <dgm:spPr/>
    </dgm:pt>
    <dgm:pt modelId="{EC47841F-C0A9-DF4F-8085-16F4462E1309}" type="pres">
      <dgm:prSet presAssocID="{C5EDCEF3-AA9C-9B42-AEA7-17ABCBEE3C05}" presName="rootText" presStyleLbl="node4" presStyleIdx="8" presStyleCnt="9">
        <dgm:presLayoutVars>
          <dgm:chPref val="3"/>
        </dgm:presLayoutVars>
      </dgm:prSet>
      <dgm:spPr>
        <a:prstGeom prst="rect">
          <a:avLst/>
        </a:prstGeom>
      </dgm:spPr>
    </dgm:pt>
    <dgm:pt modelId="{288425FD-9DA8-624A-BC42-D85B3645ED9C}" type="pres">
      <dgm:prSet presAssocID="{C5EDCEF3-AA9C-9B42-AEA7-17ABCBEE3C05}" presName="rootConnector" presStyleLbl="node4" presStyleIdx="8" presStyleCnt="9"/>
      <dgm:spPr/>
    </dgm:pt>
    <dgm:pt modelId="{E46912FF-3D1B-194D-A0F5-09377472579F}" type="pres">
      <dgm:prSet presAssocID="{C5EDCEF3-AA9C-9B42-AEA7-17ABCBEE3C05}" presName="hierChild4" presStyleCnt="0"/>
      <dgm:spPr/>
    </dgm:pt>
    <dgm:pt modelId="{F6E13DD4-EA37-B743-9F76-42663FF486A8}" type="pres">
      <dgm:prSet presAssocID="{C5EDCEF3-AA9C-9B42-AEA7-17ABCBEE3C05}" presName="hierChild5" presStyleCnt="0"/>
      <dgm:spPr/>
    </dgm:pt>
    <dgm:pt modelId="{B6FF45A5-48EC-1146-BCDE-8654683DFC49}" type="pres">
      <dgm:prSet presAssocID="{765BC7CF-7A75-0F49-A067-48673B7CC96D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E2A03B08-C407-214A-8E1B-CBA53E7B13A7}" type="presOf" srcId="{1E36207B-CBB7-8240-B020-ECCF588C9F6D}" destId="{4644B22B-9A63-7644-8E63-7A044C1D3F9C}" srcOrd="0" destOrd="0" presId="urn:microsoft.com/office/officeart/2005/8/layout/orgChart1"/>
    <dgm:cxn modelId="{B562F017-8CF7-9948-ADA1-A7249795AF36}" type="presOf" srcId="{136039E8-F767-2649-ACB0-CE984E39FF90}" destId="{D964CF30-05C3-0F4F-A180-9DE3E140626C}" srcOrd="1" destOrd="0" presId="urn:microsoft.com/office/officeart/2005/8/layout/orgChart1"/>
    <dgm:cxn modelId="{D016D521-A2EC-E240-B2C8-E12D1042DEC4}" type="presOf" srcId="{F344888A-86C9-DE44-BCCD-8D68FDD59336}" destId="{D9E3519D-BAEA-7746-B490-2C75663EAAE0}" srcOrd="0" destOrd="0" presId="urn:microsoft.com/office/officeart/2005/8/layout/orgChart1"/>
    <dgm:cxn modelId="{11DEDB21-2644-F946-8D09-EA3A56F022CB}" type="presOf" srcId="{329CA549-174A-4743-A717-B9D5C14DCE25}" destId="{AE289239-D3ED-6044-A0B2-0B2745DFCACE}" srcOrd="0" destOrd="0" presId="urn:microsoft.com/office/officeart/2005/8/layout/orgChart1"/>
    <dgm:cxn modelId="{6899A125-91DF-DD4B-AC43-6733727ECCF7}" type="presOf" srcId="{6C57665B-FFB4-9746-BF28-52AFCDB35368}" destId="{60EDF294-4A26-804A-9042-E2F204AF4911}" srcOrd="0" destOrd="0" presId="urn:microsoft.com/office/officeart/2005/8/layout/orgChart1"/>
    <dgm:cxn modelId="{CF4E272B-5A6F-D749-A4ED-D06D6926BDA2}" type="presOf" srcId="{59CD4A4C-94DB-8E40-9926-E4228F2B7DF8}" destId="{8ECF4A5C-29D1-5442-8C9B-B7F20183DA82}" srcOrd="0" destOrd="0" presId="urn:microsoft.com/office/officeart/2005/8/layout/orgChart1"/>
    <dgm:cxn modelId="{B239C631-155F-494C-B86D-E8082DBFD315}" type="presOf" srcId="{C49CCD62-0EB8-8645-8373-96472B6C4235}" destId="{99B2C32E-1ACA-D845-8227-A2545D046D5D}" srcOrd="0" destOrd="0" presId="urn:microsoft.com/office/officeart/2005/8/layout/orgChart1"/>
    <dgm:cxn modelId="{543B4132-EEDE-B048-8749-551D6A7500F5}" type="presOf" srcId="{2DB8E23F-E843-B942-9A2B-DC170E80EDFB}" destId="{68C10F54-B29F-1A47-95D8-9C6C5E3FC8C4}" srcOrd="0" destOrd="0" presId="urn:microsoft.com/office/officeart/2005/8/layout/orgChart1"/>
    <dgm:cxn modelId="{D7149935-D5A6-684D-9BF6-CC3721CA90BD}" type="presOf" srcId="{503AEBA7-88C8-3844-AB1E-61EFC17C28D4}" destId="{7F514065-49D4-4542-BB9B-6A28EB3449A5}" srcOrd="0" destOrd="0" presId="urn:microsoft.com/office/officeart/2005/8/layout/orgChart1"/>
    <dgm:cxn modelId="{A227E035-519D-B943-B68F-B708F878204E}" srcId="{C49CCD62-0EB8-8645-8373-96472B6C4235}" destId="{F88196EB-FDFB-AB42-9DEC-FEF3A240FD93}" srcOrd="1" destOrd="0" parTransId="{2DB8E23F-E843-B942-9A2B-DC170E80EDFB}" sibTransId="{042481D4-57BA-4649-9E34-B81BB4CB1B96}"/>
    <dgm:cxn modelId="{7DFE8936-B093-4540-9ED0-7DC6F048A11F}" type="presOf" srcId="{2B789108-8D25-254A-AB7E-80DED33B952E}" destId="{F4981A1C-406F-BB44-81D8-D157A0F321C4}" srcOrd="0" destOrd="0" presId="urn:microsoft.com/office/officeart/2005/8/layout/orgChart1"/>
    <dgm:cxn modelId="{9B5E0A3D-AB4A-D24A-811A-6FF32EF9227D}" type="presOf" srcId="{6D50A680-0132-2B44-80A1-DD77EAFA175D}" destId="{5DD95AA7-89A3-9747-9734-C7F3C1893B7F}" srcOrd="0" destOrd="0" presId="urn:microsoft.com/office/officeart/2005/8/layout/orgChart1"/>
    <dgm:cxn modelId="{5F7EF55E-D69F-F445-BC7D-B6CFEABF70E1}" type="presOf" srcId="{4DC51460-D6C2-3549-8970-F3B0D3E2E204}" destId="{D7489920-FC3B-6A45-B972-BC9F29F684B5}" srcOrd="0" destOrd="0" presId="urn:microsoft.com/office/officeart/2005/8/layout/orgChart1"/>
    <dgm:cxn modelId="{A13B1762-AC23-834D-A1E7-0B8EA34EE8FF}" type="presOf" srcId="{F674EC63-795F-4E4E-9928-BFB3C0365F4C}" destId="{B1B55366-A4DF-DF47-89BC-56C6B5F1109E}" srcOrd="0" destOrd="0" presId="urn:microsoft.com/office/officeart/2005/8/layout/orgChart1"/>
    <dgm:cxn modelId="{54CB204C-32B0-1D40-B799-D175027DD6A4}" type="presOf" srcId="{27FE192B-E790-EF45-A07E-B6ECCBDA7090}" destId="{91D4654D-DDB4-BE42-A137-04E0D20C5D3A}" srcOrd="1" destOrd="0" presId="urn:microsoft.com/office/officeart/2005/8/layout/orgChart1"/>
    <dgm:cxn modelId="{32E8646E-3A97-EF4E-B99C-97507334A63C}" srcId="{765BC7CF-7A75-0F49-A067-48673B7CC96D}" destId="{C5EDCEF3-AA9C-9B42-AEA7-17ABCBEE3C05}" srcOrd="2" destOrd="0" parTransId="{5DF02DF7-943A-F448-BA83-EA437106575B}" sibTransId="{348B6134-D1A6-F844-9E3F-4AC332D3B1B0}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68B83A75-7CF9-F34E-9FBD-625FF5C3BF16}" type="presOf" srcId="{27FE192B-E790-EF45-A07E-B6ECCBDA7090}" destId="{F3E88FEA-2233-3D4B-93FC-ADCF35289D18}" srcOrd="0" destOrd="0" presId="urn:microsoft.com/office/officeart/2005/8/layout/orgChart1"/>
    <dgm:cxn modelId="{EC2B0F76-232E-2B4D-8474-0A6DDF57FA6C}" type="presOf" srcId="{A5A79D59-1B8F-FE45-B33F-D45A2627A375}" destId="{4E692E7D-FCA4-9044-9DC3-C6C7C2741CDC}" srcOrd="1" destOrd="0" presId="urn:microsoft.com/office/officeart/2005/8/layout/orgChart1"/>
    <dgm:cxn modelId="{FEF3A276-46A1-7F4D-A4D4-93900A7EA239}" srcId="{84F8A1E9-F50B-2D41-8F56-AB4B0689671C}" destId="{6D50A680-0132-2B44-80A1-DD77EAFA175D}" srcOrd="1" destOrd="0" parTransId="{1E36207B-CBB7-8240-B020-ECCF588C9F6D}" sibTransId="{91255B1F-1796-E24D-B1C5-64F60A97AE22}"/>
    <dgm:cxn modelId="{82F03977-C5E8-B646-8C0F-5E26FADE5D6E}" type="presOf" srcId="{54AAB238-EC17-114E-BA83-BA62415A491B}" destId="{2C1E1E79-11FD-8543-9506-2B9AD165DF3E}" srcOrd="0" destOrd="0" presId="urn:microsoft.com/office/officeart/2005/8/layout/orgChart1"/>
    <dgm:cxn modelId="{6E746757-0E70-924A-A6C2-614D1B576670}" type="presOf" srcId="{C5EDCEF3-AA9C-9B42-AEA7-17ABCBEE3C05}" destId="{288425FD-9DA8-624A-BC42-D85B3645ED9C}" srcOrd="1" destOrd="0" presId="urn:microsoft.com/office/officeart/2005/8/layout/orgChart1"/>
    <dgm:cxn modelId="{AD9A9379-3322-D54C-AA8E-F37CE8A4C373}" type="presOf" srcId="{F88196EB-FDFB-AB42-9DEC-FEF3A240FD93}" destId="{5EA842B4-8D2A-DA4E-A1E8-A212C536D439}" srcOrd="0" destOrd="0" presId="urn:microsoft.com/office/officeart/2005/8/layout/orgChart1"/>
    <dgm:cxn modelId="{85DCDF80-4047-EE40-81A3-39D795D22B4B}" type="presOf" srcId="{136039E8-F767-2649-ACB0-CE984E39FF90}" destId="{6FEBBA84-21B8-2741-8BC6-597AB7A8D7EE}" srcOrd="0" destOrd="0" presId="urn:microsoft.com/office/officeart/2005/8/layout/orgChart1"/>
    <dgm:cxn modelId="{A0EC7881-02A9-AD4D-8A57-F976C842C02C}" srcId="{765BC7CF-7A75-0F49-A067-48673B7CC96D}" destId="{F344888A-86C9-DE44-BCCD-8D68FDD59336}" srcOrd="1" destOrd="0" parTransId="{6C57665B-FFB4-9746-BF28-52AFCDB35368}" sibTransId="{6A00FD78-D0F8-554D-8AB2-3512032069DC}"/>
    <dgm:cxn modelId="{2A57FE85-DCA6-214D-BA42-A7C53FD065AC}" srcId="{F88196EB-FDFB-AB42-9DEC-FEF3A240FD93}" destId="{136039E8-F767-2649-ACB0-CE984E39FF90}" srcOrd="1" destOrd="0" parTransId="{503AEBA7-88C8-3844-AB1E-61EFC17C28D4}" sibTransId="{20F5EAC2-5776-3E4C-9F6E-5D7797BA330C}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58DA6095-CA32-8F45-8067-8E1AD568B982}" type="presOf" srcId="{66E6E319-5CF3-46CB-8937-186ED130592B}" destId="{571598D2-4E78-4139-8778-98389672B5C5}" srcOrd="1" destOrd="0" presId="urn:microsoft.com/office/officeart/2005/8/layout/orgChart1"/>
    <dgm:cxn modelId="{8652C79C-1A48-FD4A-B398-65EB409A78AC}" type="presOf" srcId="{F88196EB-FDFB-AB42-9DEC-FEF3A240FD93}" destId="{4499A221-DD08-6345-867E-9C10B4C7A46E}" srcOrd="1" destOrd="0" presId="urn:microsoft.com/office/officeart/2005/8/layout/orgChart1"/>
    <dgm:cxn modelId="{2CF96FA1-BF5A-7542-A094-388DADE9EAAA}" srcId="{84F8A1E9-F50B-2D41-8F56-AB4B0689671C}" destId="{27FE192B-E790-EF45-A07E-B6ECCBDA7090}" srcOrd="2" destOrd="0" parTransId="{DCE5E092-FD8D-B24A-8754-C33B540F9B96}" sibTransId="{2BCB8477-88F4-E841-B8D6-9C1429278F3A}"/>
    <dgm:cxn modelId="{31214DA3-998A-9D4D-86EC-0F10188EB80E}" type="presOf" srcId="{C5EDCEF3-AA9C-9B42-AEA7-17ABCBEE3C05}" destId="{EC47841F-C0A9-DF4F-8085-16F4462E1309}" srcOrd="0" destOrd="0" presId="urn:microsoft.com/office/officeart/2005/8/layout/orgChart1"/>
    <dgm:cxn modelId="{ACC57DAA-6011-0946-BF98-5C4A544F8836}" type="presOf" srcId="{5DF02DF7-943A-F448-BA83-EA437106575B}" destId="{FA565A46-8784-9B41-957E-43F2DC7697F9}" srcOrd="0" destOrd="0" presId="urn:microsoft.com/office/officeart/2005/8/layout/orgChart1"/>
    <dgm:cxn modelId="{4F0BF4AA-E4B4-8044-B77B-37B921027C25}" type="presOf" srcId="{A5A79D59-1B8F-FE45-B33F-D45A2627A375}" destId="{E53C6EBE-7AD1-7746-BF03-BABC0061848E}" srcOrd="0" destOrd="0" presId="urn:microsoft.com/office/officeart/2005/8/layout/orgChart1"/>
    <dgm:cxn modelId="{D62E15AB-7485-7447-88BC-701D5D8BCA0E}" type="presOf" srcId="{C3FB42A9-B5BF-0C4C-BE84-B29A5DF49305}" destId="{D9218BC8-2985-D04F-95C4-C7B70C7595B3}" srcOrd="0" destOrd="0" presId="urn:microsoft.com/office/officeart/2005/8/layout/orgChart1"/>
    <dgm:cxn modelId="{04D0F1AC-9F7B-7845-9E56-DE267F0CAC0B}" srcId="{C49CCD62-0EB8-8645-8373-96472B6C4235}" destId="{765BC7CF-7A75-0F49-A067-48673B7CC96D}" srcOrd="2" destOrd="0" parTransId="{59CD4A4C-94DB-8E40-9926-E4228F2B7DF8}" sibTransId="{3C4D9D62-64A9-0343-A85C-164592AA6128}"/>
    <dgm:cxn modelId="{D02AA9BA-D88F-B040-B4CF-AC2EC0FC3A53}" srcId="{F88196EB-FDFB-AB42-9DEC-FEF3A240FD93}" destId="{8DCD60B2-5030-8E40-9D87-125FA3F20F03}" srcOrd="0" destOrd="0" parTransId="{329CA549-174A-4743-A717-B9D5C14DCE25}" sibTransId="{D2D1B3B7-0F47-EC42-AE8F-A95A8711939B}"/>
    <dgm:cxn modelId="{7EF756BE-DCB8-2A41-B8DE-A9C3FDECC067}" type="presOf" srcId="{DCE5E092-FD8D-B24A-8754-C33B540F9B96}" destId="{2581B354-4CE1-2A44-92D3-9BA7BE4BF1E6}" srcOrd="0" destOrd="0" presId="urn:microsoft.com/office/officeart/2005/8/layout/orgChart1"/>
    <dgm:cxn modelId="{E2EF8CC9-E038-D747-A79C-B8E03ADCB072}" srcId="{84F8A1E9-F50B-2D41-8F56-AB4B0689671C}" destId="{F674EC63-795F-4E4E-9928-BFB3C0365F4C}" srcOrd="0" destOrd="0" parTransId="{7F715356-00C2-D24F-8D01-7199093F550D}" sibTransId="{B487B9F4-029D-8E48-B23D-C12C0F673EE5}"/>
    <dgm:cxn modelId="{B46A25CE-A377-C64B-B7DB-95EE719C29F0}" type="presOf" srcId="{8DCD60B2-5030-8E40-9D87-125FA3F20F03}" destId="{7128B07D-E74A-124A-BBC5-6DE5B1900542}" srcOrd="0" destOrd="0" presId="urn:microsoft.com/office/officeart/2005/8/layout/orgChart1"/>
    <dgm:cxn modelId="{2CEB9CD0-DE20-CC49-9020-1631A2CBE445}" type="presOf" srcId="{C49CCD62-0EB8-8645-8373-96472B6C4235}" destId="{B6080F30-0673-0A46-AC3F-D991EF15F8C0}" srcOrd="1" destOrd="0" presId="urn:microsoft.com/office/officeart/2005/8/layout/orgChart1"/>
    <dgm:cxn modelId="{EF205ED2-5663-5247-9659-52B8C32512BB}" type="presOf" srcId="{6D50A680-0132-2B44-80A1-DD77EAFA175D}" destId="{9D4A95D8-9208-F741-B575-288A2BF61F9A}" srcOrd="1" destOrd="0" presId="urn:microsoft.com/office/officeart/2005/8/layout/orgChart1"/>
    <dgm:cxn modelId="{C40F78D2-0EE1-5C4D-B60F-0472A84830F5}" type="presOf" srcId="{7F715356-00C2-D24F-8D01-7199093F550D}" destId="{EEC8B29D-91E7-D749-BD9E-B8DEA3546D67}" srcOrd="0" destOrd="0" presId="urn:microsoft.com/office/officeart/2005/8/layout/orgChart1"/>
    <dgm:cxn modelId="{6A1CFFD4-3BF3-7F47-BA2A-FBC41D3CBD9C}" type="presOf" srcId="{8DCD60B2-5030-8E40-9D87-125FA3F20F03}" destId="{EB90296E-C9DF-524B-AE37-A43DDDEBA964}" srcOrd="1" destOrd="0" presId="urn:microsoft.com/office/officeart/2005/8/layout/orgChart1"/>
    <dgm:cxn modelId="{9A5467D5-8474-DE49-A1A8-DF2ED200498B}" type="presOf" srcId="{66E6E319-5CF3-46CB-8937-186ED130592B}" destId="{F2195423-66FB-401F-8FE0-6694B3AA07AD}" srcOrd="0" destOrd="0" presId="urn:microsoft.com/office/officeart/2005/8/layout/orgChart1"/>
    <dgm:cxn modelId="{30D586D5-ADBB-8D45-BCEB-17B21F9F15F4}" srcId="{C49CCD62-0EB8-8645-8373-96472B6C4235}" destId="{84F8A1E9-F50B-2D41-8F56-AB4B0689671C}" srcOrd="0" destOrd="0" parTransId="{2B789108-8D25-254A-AB7E-80DED33B952E}" sibTransId="{2ACB19FD-988B-CC44-BF03-FC4EA52517B9}"/>
    <dgm:cxn modelId="{3C17CDDB-225C-C347-9863-7065795BE758}" type="presOf" srcId="{84F8A1E9-F50B-2D41-8F56-AB4B0689671C}" destId="{7ADF70A9-4EE7-F248-A73B-E6EAC95E7418}" srcOrd="1" destOrd="0" presId="urn:microsoft.com/office/officeart/2005/8/layout/orgChart1"/>
    <dgm:cxn modelId="{988CEADC-FE23-9D4E-A929-43FE3EED0721}" type="presOf" srcId="{A66E9A8C-2009-1A4B-B5C9-F037EFA71CB6}" destId="{C513D3B1-4A72-564E-8888-9BF588B94135}" srcOrd="1" destOrd="0" presId="urn:microsoft.com/office/officeart/2005/8/layout/orgChart1"/>
    <dgm:cxn modelId="{94BCD1E0-8454-8440-9CDA-3DB6DDF8BA40}" type="presOf" srcId="{765BC7CF-7A75-0F49-A067-48673B7CC96D}" destId="{AB515DEF-6D58-F54C-B6BA-BCB029A79B35}" srcOrd="1" destOrd="0" presId="urn:microsoft.com/office/officeart/2005/8/layout/orgChart1"/>
    <dgm:cxn modelId="{C22D2DE2-F3EF-EA40-832C-FE4FB55C17F6}" srcId="{765BC7CF-7A75-0F49-A067-48673B7CC96D}" destId="{A66E9A8C-2009-1A4B-B5C9-F037EFA71CB6}" srcOrd="0" destOrd="0" parTransId="{4DC51460-D6C2-3549-8970-F3B0D3E2E204}" sibTransId="{22AD021E-D265-EE44-88D2-F2A6E45DF393}"/>
    <dgm:cxn modelId="{67E20DE4-F43B-5248-9D42-9EBE208A4C31}" type="presOf" srcId="{A66E9A8C-2009-1A4B-B5C9-F037EFA71CB6}" destId="{72A0CEC7-A7AE-E245-8F88-7E51F03F4036}" srcOrd="0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92CBFEF3-6726-E042-A54B-922409156D36}" type="presOf" srcId="{765BC7CF-7A75-0F49-A067-48673B7CC96D}" destId="{F0C84C64-0A0A-6C49-8471-F8C25A72CD87}" srcOrd="0" destOrd="0" presId="urn:microsoft.com/office/officeart/2005/8/layout/orgChart1"/>
    <dgm:cxn modelId="{C38AB6F6-EBFC-9F49-AAF8-1EC5AA448830}" srcId="{F88196EB-FDFB-AB42-9DEC-FEF3A240FD93}" destId="{A5A79D59-1B8F-FE45-B33F-D45A2627A375}" srcOrd="2" destOrd="0" parTransId="{C3FB42A9-B5BF-0C4C-BE84-B29A5DF49305}" sibTransId="{70CDADFC-DBA4-C442-A06F-1614C162C0E5}"/>
    <dgm:cxn modelId="{3D6027F7-1C8B-184F-B9B4-79298C0DAD7C}" type="presOf" srcId="{84F8A1E9-F50B-2D41-8F56-AB4B0689671C}" destId="{BE480689-F9B9-BC48-9D94-45A36BF4D532}" srcOrd="0" destOrd="0" presId="urn:microsoft.com/office/officeart/2005/8/layout/orgChart1"/>
    <dgm:cxn modelId="{2252CDF9-2981-E742-98C9-3210C669727B}" type="presOf" srcId="{F674EC63-795F-4E4E-9928-BFB3C0365F4C}" destId="{E79CB910-38E6-8544-AE53-270DFEA9B754}" srcOrd="1" destOrd="0" presId="urn:microsoft.com/office/officeart/2005/8/layout/orgChart1"/>
    <dgm:cxn modelId="{43CED2FD-3DDC-5545-8E7C-760E2536ACC3}" type="presOf" srcId="{F344888A-86C9-DE44-BCCD-8D68FDD59336}" destId="{774CCD4E-72AF-B540-B1A9-7C3DF39EE7D4}" srcOrd="1" destOrd="0" presId="urn:microsoft.com/office/officeart/2005/8/layout/orgChart1"/>
    <dgm:cxn modelId="{D607523B-4C58-E24C-B939-C4E8172155F9}" type="presParOf" srcId="{22A5DD9F-7D63-4893-8C80-F705374407E3}" destId="{3E2B7D9F-E475-486D-888B-57FD04AF1D3D}" srcOrd="0" destOrd="0" presId="urn:microsoft.com/office/officeart/2005/8/layout/orgChart1"/>
    <dgm:cxn modelId="{9ADC9532-05A6-B942-A075-714A334D77F5}" type="presParOf" srcId="{3E2B7D9F-E475-486D-888B-57FD04AF1D3D}" destId="{1C81DBF1-C2FF-4756-A446-CD8A69EFBF60}" srcOrd="0" destOrd="0" presId="urn:microsoft.com/office/officeart/2005/8/layout/orgChart1"/>
    <dgm:cxn modelId="{C398B0E6-C35B-3F4B-93BE-08ED722A7DBF}" type="presParOf" srcId="{1C81DBF1-C2FF-4756-A446-CD8A69EFBF60}" destId="{F2195423-66FB-401F-8FE0-6694B3AA07AD}" srcOrd="0" destOrd="0" presId="urn:microsoft.com/office/officeart/2005/8/layout/orgChart1"/>
    <dgm:cxn modelId="{C3958CA2-BF35-1143-BB23-18FC41F52096}" type="presParOf" srcId="{1C81DBF1-C2FF-4756-A446-CD8A69EFBF60}" destId="{571598D2-4E78-4139-8778-98389672B5C5}" srcOrd="1" destOrd="0" presId="urn:microsoft.com/office/officeart/2005/8/layout/orgChart1"/>
    <dgm:cxn modelId="{89624030-9F5C-774F-B2CB-0C5825144D1D}" type="presParOf" srcId="{3E2B7D9F-E475-486D-888B-57FD04AF1D3D}" destId="{216E33F2-2703-4E0B-97D7-11F3ACBAEE15}" srcOrd="1" destOrd="0" presId="urn:microsoft.com/office/officeart/2005/8/layout/orgChart1"/>
    <dgm:cxn modelId="{D0BFC39A-FD78-8646-ABC0-55710F8EDCF9}" type="presParOf" srcId="{216E33F2-2703-4E0B-97D7-11F3ACBAEE15}" destId="{2C1E1E79-11FD-8543-9506-2B9AD165DF3E}" srcOrd="0" destOrd="0" presId="urn:microsoft.com/office/officeart/2005/8/layout/orgChart1"/>
    <dgm:cxn modelId="{A2CAF2DF-37F2-2641-AB34-61B02CAC9E12}" type="presParOf" srcId="{216E33F2-2703-4E0B-97D7-11F3ACBAEE15}" destId="{420228AE-2F26-1A41-8E7B-08AF14F298BE}" srcOrd="1" destOrd="0" presId="urn:microsoft.com/office/officeart/2005/8/layout/orgChart1"/>
    <dgm:cxn modelId="{B2805B4A-7052-5B43-952D-9C849CB408EA}" type="presParOf" srcId="{420228AE-2F26-1A41-8E7B-08AF14F298BE}" destId="{1E5A72DF-841D-6248-8B98-CA1E967AF91A}" srcOrd="0" destOrd="0" presId="urn:microsoft.com/office/officeart/2005/8/layout/orgChart1"/>
    <dgm:cxn modelId="{D9CB7E18-8B88-1D42-8DCB-23E31553161A}" type="presParOf" srcId="{1E5A72DF-841D-6248-8B98-CA1E967AF91A}" destId="{99B2C32E-1ACA-D845-8227-A2545D046D5D}" srcOrd="0" destOrd="0" presId="urn:microsoft.com/office/officeart/2005/8/layout/orgChart1"/>
    <dgm:cxn modelId="{22A428A5-8FD4-244C-A2F6-73BF3557632D}" type="presParOf" srcId="{1E5A72DF-841D-6248-8B98-CA1E967AF91A}" destId="{B6080F30-0673-0A46-AC3F-D991EF15F8C0}" srcOrd="1" destOrd="0" presId="urn:microsoft.com/office/officeart/2005/8/layout/orgChart1"/>
    <dgm:cxn modelId="{2C5FCB97-14BD-4F48-BD21-C6461CE5270C}" type="presParOf" srcId="{420228AE-2F26-1A41-8E7B-08AF14F298BE}" destId="{ADC7A12B-A9A3-2741-8771-28006BACA21E}" srcOrd="1" destOrd="0" presId="urn:microsoft.com/office/officeart/2005/8/layout/orgChart1"/>
    <dgm:cxn modelId="{7DB6FBA2-7C29-EA49-AA01-DF8E9B92D5A1}" type="presParOf" srcId="{ADC7A12B-A9A3-2741-8771-28006BACA21E}" destId="{F4981A1C-406F-BB44-81D8-D157A0F321C4}" srcOrd="0" destOrd="0" presId="urn:microsoft.com/office/officeart/2005/8/layout/orgChart1"/>
    <dgm:cxn modelId="{504668ED-7E2B-FA4E-A7B5-C458D61B060D}" type="presParOf" srcId="{ADC7A12B-A9A3-2741-8771-28006BACA21E}" destId="{79936EE5-BDB0-8B49-BF49-AF546FACADA4}" srcOrd="1" destOrd="0" presId="urn:microsoft.com/office/officeart/2005/8/layout/orgChart1"/>
    <dgm:cxn modelId="{760E9272-9766-A340-95AE-6B91AF6EA019}" type="presParOf" srcId="{79936EE5-BDB0-8B49-BF49-AF546FACADA4}" destId="{84015BD8-7921-F645-8417-B95F27958ADC}" srcOrd="0" destOrd="0" presId="urn:microsoft.com/office/officeart/2005/8/layout/orgChart1"/>
    <dgm:cxn modelId="{157680EB-4598-E74F-9134-E4CA56427BB1}" type="presParOf" srcId="{84015BD8-7921-F645-8417-B95F27958ADC}" destId="{BE480689-F9B9-BC48-9D94-45A36BF4D532}" srcOrd="0" destOrd="0" presId="urn:microsoft.com/office/officeart/2005/8/layout/orgChart1"/>
    <dgm:cxn modelId="{DF344307-3065-F64F-BF07-0C8B2E2A9BB0}" type="presParOf" srcId="{84015BD8-7921-F645-8417-B95F27958ADC}" destId="{7ADF70A9-4EE7-F248-A73B-E6EAC95E7418}" srcOrd="1" destOrd="0" presId="urn:microsoft.com/office/officeart/2005/8/layout/orgChart1"/>
    <dgm:cxn modelId="{83AA9E3B-A0CC-6148-8068-DAE28265BBF0}" type="presParOf" srcId="{79936EE5-BDB0-8B49-BF49-AF546FACADA4}" destId="{0A8E018F-2AF5-BD4A-8AA2-A8A319B3A1F7}" srcOrd="1" destOrd="0" presId="urn:microsoft.com/office/officeart/2005/8/layout/orgChart1"/>
    <dgm:cxn modelId="{8175C545-FE8B-DF41-B61B-9992637E1F60}" type="presParOf" srcId="{0A8E018F-2AF5-BD4A-8AA2-A8A319B3A1F7}" destId="{EEC8B29D-91E7-D749-BD9E-B8DEA3546D67}" srcOrd="0" destOrd="0" presId="urn:microsoft.com/office/officeart/2005/8/layout/orgChart1"/>
    <dgm:cxn modelId="{887F7D48-3491-6440-A9C1-F0A3BAC1E0D3}" type="presParOf" srcId="{0A8E018F-2AF5-BD4A-8AA2-A8A319B3A1F7}" destId="{0B3C4ED5-6932-3443-97D3-0C7B70568104}" srcOrd="1" destOrd="0" presId="urn:microsoft.com/office/officeart/2005/8/layout/orgChart1"/>
    <dgm:cxn modelId="{B083688D-3A99-3F42-A844-F18047E6180F}" type="presParOf" srcId="{0B3C4ED5-6932-3443-97D3-0C7B70568104}" destId="{1D4FB7D0-8644-B349-8A73-D44FE4BC3CBC}" srcOrd="0" destOrd="0" presId="urn:microsoft.com/office/officeart/2005/8/layout/orgChart1"/>
    <dgm:cxn modelId="{EEC3BE1E-B4D9-484F-8FF1-5CDA10828A4D}" type="presParOf" srcId="{1D4FB7D0-8644-B349-8A73-D44FE4BC3CBC}" destId="{B1B55366-A4DF-DF47-89BC-56C6B5F1109E}" srcOrd="0" destOrd="0" presId="urn:microsoft.com/office/officeart/2005/8/layout/orgChart1"/>
    <dgm:cxn modelId="{5A5E56A8-6D2B-024D-B0B8-BD77BC275406}" type="presParOf" srcId="{1D4FB7D0-8644-B349-8A73-D44FE4BC3CBC}" destId="{E79CB910-38E6-8544-AE53-270DFEA9B754}" srcOrd="1" destOrd="0" presId="urn:microsoft.com/office/officeart/2005/8/layout/orgChart1"/>
    <dgm:cxn modelId="{FC6D9598-EE97-1943-A93B-097EBFB968FA}" type="presParOf" srcId="{0B3C4ED5-6932-3443-97D3-0C7B70568104}" destId="{331B8AEC-C0B0-754A-80D6-181FDFDF81C9}" srcOrd="1" destOrd="0" presId="urn:microsoft.com/office/officeart/2005/8/layout/orgChart1"/>
    <dgm:cxn modelId="{948D53D8-E961-9945-914A-22B3BDA01C58}" type="presParOf" srcId="{0B3C4ED5-6932-3443-97D3-0C7B70568104}" destId="{6582580C-5608-174E-9A36-4300EF5AA054}" srcOrd="2" destOrd="0" presId="urn:microsoft.com/office/officeart/2005/8/layout/orgChart1"/>
    <dgm:cxn modelId="{C4D678CB-038B-3848-A633-CACEA0A968BA}" type="presParOf" srcId="{0A8E018F-2AF5-BD4A-8AA2-A8A319B3A1F7}" destId="{4644B22B-9A63-7644-8E63-7A044C1D3F9C}" srcOrd="2" destOrd="0" presId="urn:microsoft.com/office/officeart/2005/8/layout/orgChart1"/>
    <dgm:cxn modelId="{5FBF6ADE-BE12-8F4B-8841-C1790F4F0BD9}" type="presParOf" srcId="{0A8E018F-2AF5-BD4A-8AA2-A8A319B3A1F7}" destId="{3A594B36-3FF1-2B41-AE8F-18D70B46FB5D}" srcOrd="3" destOrd="0" presId="urn:microsoft.com/office/officeart/2005/8/layout/orgChart1"/>
    <dgm:cxn modelId="{654AA052-CDB9-3049-B2F4-3C1CF585D74F}" type="presParOf" srcId="{3A594B36-3FF1-2B41-AE8F-18D70B46FB5D}" destId="{8A125CC1-0CDF-5845-A7BD-4FAE737D3E6B}" srcOrd="0" destOrd="0" presId="urn:microsoft.com/office/officeart/2005/8/layout/orgChart1"/>
    <dgm:cxn modelId="{1B41E8D1-45A9-8E4C-B9FA-033F64A84F05}" type="presParOf" srcId="{8A125CC1-0CDF-5845-A7BD-4FAE737D3E6B}" destId="{5DD95AA7-89A3-9747-9734-C7F3C1893B7F}" srcOrd="0" destOrd="0" presId="urn:microsoft.com/office/officeart/2005/8/layout/orgChart1"/>
    <dgm:cxn modelId="{6481B97F-BA2E-0644-8713-41C740E285F5}" type="presParOf" srcId="{8A125CC1-0CDF-5845-A7BD-4FAE737D3E6B}" destId="{9D4A95D8-9208-F741-B575-288A2BF61F9A}" srcOrd="1" destOrd="0" presId="urn:microsoft.com/office/officeart/2005/8/layout/orgChart1"/>
    <dgm:cxn modelId="{FFDC94FC-C256-0743-82D2-BCAA1D29F69E}" type="presParOf" srcId="{3A594B36-3FF1-2B41-AE8F-18D70B46FB5D}" destId="{088B2942-7B36-9544-ABEC-7129666A7C3A}" srcOrd="1" destOrd="0" presId="urn:microsoft.com/office/officeart/2005/8/layout/orgChart1"/>
    <dgm:cxn modelId="{E5988427-6C1F-884D-BA07-86813F9E11E2}" type="presParOf" srcId="{3A594B36-3FF1-2B41-AE8F-18D70B46FB5D}" destId="{88C080DA-ADFF-CD4E-871A-C3C8AA726B7C}" srcOrd="2" destOrd="0" presId="urn:microsoft.com/office/officeart/2005/8/layout/orgChart1"/>
    <dgm:cxn modelId="{B40F10A8-F972-3A4E-B0F4-A0A9B687444F}" type="presParOf" srcId="{0A8E018F-2AF5-BD4A-8AA2-A8A319B3A1F7}" destId="{2581B354-4CE1-2A44-92D3-9BA7BE4BF1E6}" srcOrd="4" destOrd="0" presId="urn:microsoft.com/office/officeart/2005/8/layout/orgChart1"/>
    <dgm:cxn modelId="{DF7EB1FB-EF81-834C-A82B-3BB9EE0FCEF3}" type="presParOf" srcId="{0A8E018F-2AF5-BD4A-8AA2-A8A319B3A1F7}" destId="{08B857B2-2466-8E43-83C2-6DC4E126D330}" srcOrd="5" destOrd="0" presId="urn:microsoft.com/office/officeart/2005/8/layout/orgChart1"/>
    <dgm:cxn modelId="{E39FD225-51D8-4E4B-85CF-4E739B6868AE}" type="presParOf" srcId="{08B857B2-2466-8E43-83C2-6DC4E126D330}" destId="{B23CAE56-32FA-E749-B573-8EF7820B7C75}" srcOrd="0" destOrd="0" presId="urn:microsoft.com/office/officeart/2005/8/layout/orgChart1"/>
    <dgm:cxn modelId="{9FD568DB-B72C-C043-BB5B-7C7190CFF71C}" type="presParOf" srcId="{B23CAE56-32FA-E749-B573-8EF7820B7C75}" destId="{F3E88FEA-2233-3D4B-93FC-ADCF35289D18}" srcOrd="0" destOrd="0" presId="urn:microsoft.com/office/officeart/2005/8/layout/orgChart1"/>
    <dgm:cxn modelId="{7AE59E43-0591-E94F-93F6-8C0AE2680BA7}" type="presParOf" srcId="{B23CAE56-32FA-E749-B573-8EF7820B7C75}" destId="{91D4654D-DDB4-BE42-A137-04E0D20C5D3A}" srcOrd="1" destOrd="0" presId="urn:microsoft.com/office/officeart/2005/8/layout/orgChart1"/>
    <dgm:cxn modelId="{7DD9833F-503C-404A-AFC0-2EAD4AEE0F18}" type="presParOf" srcId="{08B857B2-2466-8E43-83C2-6DC4E126D330}" destId="{15C434D9-B124-8D4B-A50D-28FF2F221969}" srcOrd="1" destOrd="0" presId="urn:microsoft.com/office/officeart/2005/8/layout/orgChart1"/>
    <dgm:cxn modelId="{CFA39CCD-0100-5A4A-B25F-AA2740F365C1}" type="presParOf" srcId="{08B857B2-2466-8E43-83C2-6DC4E126D330}" destId="{EEA478FD-4EBD-0C45-84E8-9B73E43C2440}" srcOrd="2" destOrd="0" presId="urn:microsoft.com/office/officeart/2005/8/layout/orgChart1"/>
    <dgm:cxn modelId="{28CD31E1-A6B6-4040-9503-BB8044C1EB4D}" type="presParOf" srcId="{79936EE5-BDB0-8B49-BF49-AF546FACADA4}" destId="{5233DFBD-E1CE-D249-8AF4-91EA336CC920}" srcOrd="2" destOrd="0" presId="urn:microsoft.com/office/officeart/2005/8/layout/orgChart1"/>
    <dgm:cxn modelId="{BF181835-6603-7A42-B6D8-FEE15977DA7A}" type="presParOf" srcId="{ADC7A12B-A9A3-2741-8771-28006BACA21E}" destId="{68C10F54-B29F-1A47-95D8-9C6C5E3FC8C4}" srcOrd="2" destOrd="0" presId="urn:microsoft.com/office/officeart/2005/8/layout/orgChart1"/>
    <dgm:cxn modelId="{75767E9F-E027-2C46-B60F-E221499995E9}" type="presParOf" srcId="{ADC7A12B-A9A3-2741-8771-28006BACA21E}" destId="{77CF8A23-C9A2-3F4D-9CEE-5513A47DDA3B}" srcOrd="3" destOrd="0" presId="urn:microsoft.com/office/officeart/2005/8/layout/orgChart1"/>
    <dgm:cxn modelId="{55B57AD8-DBF4-394F-9701-D695AB012D1E}" type="presParOf" srcId="{77CF8A23-C9A2-3F4D-9CEE-5513A47DDA3B}" destId="{5CE2FA94-6D1B-6C40-8701-4ED6665856C5}" srcOrd="0" destOrd="0" presId="urn:microsoft.com/office/officeart/2005/8/layout/orgChart1"/>
    <dgm:cxn modelId="{544CCAE0-6577-F94D-84BF-E7C1C2D5B0F2}" type="presParOf" srcId="{5CE2FA94-6D1B-6C40-8701-4ED6665856C5}" destId="{5EA842B4-8D2A-DA4E-A1E8-A212C536D439}" srcOrd="0" destOrd="0" presId="urn:microsoft.com/office/officeart/2005/8/layout/orgChart1"/>
    <dgm:cxn modelId="{90ACC77C-B68D-AC42-A192-1F70B66B8357}" type="presParOf" srcId="{5CE2FA94-6D1B-6C40-8701-4ED6665856C5}" destId="{4499A221-DD08-6345-867E-9C10B4C7A46E}" srcOrd="1" destOrd="0" presId="urn:microsoft.com/office/officeart/2005/8/layout/orgChart1"/>
    <dgm:cxn modelId="{CC68BB43-C62C-BB4E-ADE9-2AD79BF188FA}" type="presParOf" srcId="{77CF8A23-C9A2-3F4D-9CEE-5513A47DDA3B}" destId="{43B36AAD-1C0A-C843-9999-2D0EDE06ED9F}" srcOrd="1" destOrd="0" presId="urn:microsoft.com/office/officeart/2005/8/layout/orgChart1"/>
    <dgm:cxn modelId="{2AEF357A-1E5C-B14A-9338-75994C5DF123}" type="presParOf" srcId="{43B36AAD-1C0A-C843-9999-2D0EDE06ED9F}" destId="{AE289239-D3ED-6044-A0B2-0B2745DFCACE}" srcOrd="0" destOrd="0" presId="urn:microsoft.com/office/officeart/2005/8/layout/orgChart1"/>
    <dgm:cxn modelId="{905BCA61-9161-2B47-8E19-BD31CFF229A5}" type="presParOf" srcId="{43B36AAD-1C0A-C843-9999-2D0EDE06ED9F}" destId="{CBB28E41-9BA7-AB41-B2BB-8063EAD6B909}" srcOrd="1" destOrd="0" presId="urn:microsoft.com/office/officeart/2005/8/layout/orgChart1"/>
    <dgm:cxn modelId="{16B51AAE-E47F-7E43-8AF7-35D4D55C2777}" type="presParOf" srcId="{CBB28E41-9BA7-AB41-B2BB-8063EAD6B909}" destId="{AFFA6169-9167-E342-8E32-BA5A457D8CAA}" srcOrd="0" destOrd="0" presId="urn:microsoft.com/office/officeart/2005/8/layout/orgChart1"/>
    <dgm:cxn modelId="{45E1259D-25F9-FE44-B305-03F21C97A98A}" type="presParOf" srcId="{AFFA6169-9167-E342-8E32-BA5A457D8CAA}" destId="{7128B07D-E74A-124A-BBC5-6DE5B1900542}" srcOrd="0" destOrd="0" presId="urn:microsoft.com/office/officeart/2005/8/layout/orgChart1"/>
    <dgm:cxn modelId="{FCB21598-4534-EE4B-B2C8-8208CDCEEB79}" type="presParOf" srcId="{AFFA6169-9167-E342-8E32-BA5A457D8CAA}" destId="{EB90296E-C9DF-524B-AE37-A43DDDEBA964}" srcOrd="1" destOrd="0" presId="urn:microsoft.com/office/officeart/2005/8/layout/orgChart1"/>
    <dgm:cxn modelId="{72DD1E11-8AA0-924A-A3AA-893C219141C6}" type="presParOf" srcId="{CBB28E41-9BA7-AB41-B2BB-8063EAD6B909}" destId="{93E26950-73AB-CE4D-835F-0D29887967C0}" srcOrd="1" destOrd="0" presId="urn:microsoft.com/office/officeart/2005/8/layout/orgChart1"/>
    <dgm:cxn modelId="{D6F0B46D-7654-2346-9600-70B86D2A5FC3}" type="presParOf" srcId="{CBB28E41-9BA7-AB41-B2BB-8063EAD6B909}" destId="{66859BCC-2CB9-9444-B8B0-EC69AFB9FDD2}" srcOrd="2" destOrd="0" presId="urn:microsoft.com/office/officeart/2005/8/layout/orgChart1"/>
    <dgm:cxn modelId="{BA6F72EF-E829-6F42-AEEA-1A35ABB3693A}" type="presParOf" srcId="{43B36AAD-1C0A-C843-9999-2D0EDE06ED9F}" destId="{7F514065-49D4-4542-BB9B-6A28EB3449A5}" srcOrd="2" destOrd="0" presId="urn:microsoft.com/office/officeart/2005/8/layout/orgChart1"/>
    <dgm:cxn modelId="{9D59EE8F-2B0D-BD4B-9A50-EE1FFAD6F038}" type="presParOf" srcId="{43B36AAD-1C0A-C843-9999-2D0EDE06ED9F}" destId="{45C25FA7-1687-1F4D-9798-92D57F16F33A}" srcOrd="3" destOrd="0" presId="urn:microsoft.com/office/officeart/2005/8/layout/orgChart1"/>
    <dgm:cxn modelId="{B1460A83-229C-DA4D-83DB-EAFF416E9659}" type="presParOf" srcId="{45C25FA7-1687-1F4D-9798-92D57F16F33A}" destId="{89996E81-2BAC-1E46-A926-69BBC15B02C6}" srcOrd="0" destOrd="0" presId="urn:microsoft.com/office/officeart/2005/8/layout/orgChart1"/>
    <dgm:cxn modelId="{B98706D4-6B72-384C-B901-4377620E4921}" type="presParOf" srcId="{89996E81-2BAC-1E46-A926-69BBC15B02C6}" destId="{6FEBBA84-21B8-2741-8BC6-597AB7A8D7EE}" srcOrd="0" destOrd="0" presId="urn:microsoft.com/office/officeart/2005/8/layout/orgChart1"/>
    <dgm:cxn modelId="{7264B774-05C4-D94D-A1D2-2DAABF3476C5}" type="presParOf" srcId="{89996E81-2BAC-1E46-A926-69BBC15B02C6}" destId="{D964CF30-05C3-0F4F-A180-9DE3E140626C}" srcOrd="1" destOrd="0" presId="urn:microsoft.com/office/officeart/2005/8/layout/orgChart1"/>
    <dgm:cxn modelId="{8D434B57-F360-1348-951C-A33376B87AD7}" type="presParOf" srcId="{45C25FA7-1687-1F4D-9798-92D57F16F33A}" destId="{6E056C4A-B178-7147-8953-0E32F487E996}" srcOrd="1" destOrd="0" presId="urn:microsoft.com/office/officeart/2005/8/layout/orgChart1"/>
    <dgm:cxn modelId="{FA41A426-2613-FD45-BEF9-5CDA9DA3120D}" type="presParOf" srcId="{45C25FA7-1687-1F4D-9798-92D57F16F33A}" destId="{119BD8AA-D773-6A46-AE4B-8B95107C6AF5}" srcOrd="2" destOrd="0" presId="urn:microsoft.com/office/officeart/2005/8/layout/orgChart1"/>
    <dgm:cxn modelId="{895C2F3F-9CA8-6B4E-9CA7-9A9F58715BCB}" type="presParOf" srcId="{43B36AAD-1C0A-C843-9999-2D0EDE06ED9F}" destId="{D9218BC8-2985-D04F-95C4-C7B70C7595B3}" srcOrd="4" destOrd="0" presId="urn:microsoft.com/office/officeart/2005/8/layout/orgChart1"/>
    <dgm:cxn modelId="{425CFEF7-34A0-0B47-9CDE-29CA7EE435AC}" type="presParOf" srcId="{43B36AAD-1C0A-C843-9999-2D0EDE06ED9F}" destId="{1CF3E1D2-7098-7D43-A918-BB5D64A99A13}" srcOrd="5" destOrd="0" presId="urn:microsoft.com/office/officeart/2005/8/layout/orgChart1"/>
    <dgm:cxn modelId="{69840B89-0062-8B48-9B5D-02047EDC76C5}" type="presParOf" srcId="{1CF3E1D2-7098-7D43-A918-BB5D64A99A13}" destId="{32B1CDD7-787B-AC4C-9A0F-30BDB8CCF436}" srcOrd="0" destOrd="0" presId="urn:microsoft.com/office/officeart/2005/8/layout/orgChart1"/>
    <dgm:cxn modelId="{1127E31D-025D-6C4E-BEA6-5072E2A259D9}" type="presParOf" srcId="{32B1CDD7-787B-AC4C-9A0F-30BDB8CCF436}" destId="{E53C6EBE-7AD1-7746-BF03-BABC0061848E}" srcOrd="0" destOrd="0" presId="urn:microsoft.com/office/officeart/2005/8/layout/orgChart1"/>
    <dgm:cxn modelId="{23A5FF57-A839-5946-BDE7-AE6ADB7757DC}" type="presParOf" srcId="{32B1CDD7-787B-AC4C-9A0F-30BDB8CCF436}" destId="{4E692E7D-FCA4-9044-9DC3-C6C7C2741CDC}" srcOrd="1" destOrd="0" presId="urn:microsoft.com/office/officeart/2005/8/layout/orgChart1"/>
    <dgm:cxn modelId="{4565A666-99D9-1C4E-9118-6DE82C5CCE83}" type="presParOf" srcId="{1CF3E1D2-7098-7D43-A918-BB5D64A99A13}" destId="{5E5649B4-F182-8542-BCF3-30D7A19C6195}" srcOrd="1" destOrd="0" presId="urn:microsoft.com/office/officeart/2005/8/layout/orgChart1"/>
    <dgm:cxn modelId="{5ED5D868-6253-4248-82DD-6F51B298C82B}" type="presParOf" srcId="{1CF3E1D2-7098-7D43-A918-BB5D64A99A13}" destId="{E13BDBFC-2420-9342-8690-F8702F66A12A}" srcOrd="2" destOrd="0" presId="urn:microsoft.com/office/officeart/2005/8/layout/orgChart1"/>
    <dgm:cxn modelId="{8070B4DD-D61C-DD4B-9A12-0D2587720CDD}" type="presParOf" srcId="{77CF8A23-C9A2-3F4D-9CEE-5513A47DDA3B}" destId="{33E702CB-FB4D-1F44-BC3F-77E7C0590770}" srcOrd="2" destOrd="0" presId="urn:microsoft.com/office/officeart/2005/8/layout/orgChart1"/>
    <dgm:cxn modelId="{985B1679-D17A-B743-ADF7-71A1BF257456}" type="presParOf" srcId="{ADC7A12B-A9A3-2741-8771-28006BACA21E}" destId="{8ECF4A5C-29D1-5442-8C9B-B7F20183DA82}" srcOrd="4" destOrd="0" presId="urn:microsoft.com/office/officeart/2005/8/layout/orgChart1"/>
    <dgm:cxn modelId="{3D2FEB0F-01F8-7F4B-80C4-735DE3065DFA}" type="presParOf" srcId="{ADC7A12B-A9A3-2741-8771-28006BACA21E}" destId="{8C945C10-36DE-8A42-9554-F13180CDA167}" srcOrd="5" destOrd="0" presId="urn:microsoft.com/office/officeart/2005/8/layout/orgChart1"/>
    <dgm:cxn modelId="{8FADF426-0678-AD45-8211-31653758117E}" type="presParOf" srcId="{8C945C10-36DE-8A42-9554-F13180CDA167}" destId="{84EAD5E1-4F7D-1744-956A-B34220B97427}" srcOrd="0" destOrd="0" presId="urn:microsoft.com/office/officeart/2005/8/layout/orgChart1"/>
    <dgm:cxn modelId="{B9BA21BD-AE0D-AD41-8FAC-BF4BC6BDD439}" type="presParOf" srcId="{84EAD5E1-4F7D-1744-956A-B34220B97427}" destId="{F0C84C64-0A0A-6C49-8471-F8C25A72CD87}" srcOrd="0" destOrd="0" presId="urn:microsoft.com/office/officeart/2005/8/layout/orgChart1"/>
    <dgm:cxn modelId="{872A2CF0-4372-B740-A053-857C09B8819B}" type="presParOf" srcId="{84EAD5E1-4F7D-1744-956A-B34220B97427}" destId="{AB515DEF-6D58-F54C-B6BA-BCB029A79B35}" srcOrd="1" destOrd="0" presId="urn:microsoft.com/office/officeart/2005/8/layout/orgChart1"/>
    <dgm:cxn modelId="{8241E0A4-607D-6443-9A29-AF7E7B3FB7C3}" type="presParOf" srcId="{8C945C10-36DE-8A42-9554-F13180CDA167}" destId="{1DC7B677-459F-D948-B512-056C879971A1}" srcOrd="1" destOrd="0" presId="urn:microsoft.com/office/officeart/2005/8/layout/orgChart1"/>
    <dgm:cxn modelId="{2EFC1A4B-6F65-3D4D-97E1-80ED3082E862}" type="presParOf" srcId="{1DC7B677-459F-D948-B512-056C879971A1}" destId="{D7489920-FC3B-6A45-B972-BC9F29F684B5}" srcOrd="0" destOrd="0" presId="urn:microsoft.com/office/officeart/2005/8/layout/orgChart1"/>
    <dgm:cxn modelId="{70A287EB-3B51-FB46-84A9-BA59417668A8}" type="presParOf" srcId="{1DC7B677-459F-D948-B512-056C879971A1}" destId="{B141DBC9-F13D-5842-A579-F292FA969C55}" srcOrd="1" destOrd="0" presId="urn:microsoft.com/office/officeart/2005/8/layout/orgChart1"/>
    <dgm:cxn modelId="{59E0D091-B3C6-E44B-97D7-D401CC5478D2}" type="presParOf" srcId="{B141DBC9-F13D-5842-A579-F292FA969C55}" destId="{4FE1047F-537D-B64F-83DC-4BCB815A593B}" srcOrd="0" destOrd="0" presId="urn:microsoft.com/office/officeart/2005/8/layout/orgChart1"/>
    <dgm:cxn modelId="{D1B00883-3B0C-9044-BCDF-EBB205BD5F8D}" type="presParOf" srcId="{4FE1047F-537D-B64F-83DC-4BCB815A593B}" destId="{72A0CEC7-A7AE-E245-8F88-7E51F03F4036}" srcOrd="0" destOrd="0" presId="urn:microsoft.com/office/officeart/2005/8/layout/orgChart1"/>
    <dgm:cxn modelId="{CC1D6D15-44C8-4747-B81A-876B41837ACB}" type="presParOf" srcId="{4FE1047F-537D-B64F-83DC-4BCB815A593B}" destId="{C513D3B1-4A72-564E-8888-9BF588B94135}" srcOrd="1" destOrd="0" presId="urn:microsoft.com/office/officeart/2005/8/layout/orgChart1"/>
    <dgm:cxn modelId="{DD97D449-73A2-D641-A9B7-0E31F5055A0B}" type="presParOf" srcId="{B141DBC9-F13D-5842-A579-F292FA969C55}" destId="{013F1472-45A7-394C-8B13-49CDFA638242}" srcOrd="1" destOrd="0" presId="urn:microsoft.com/office/officeart/2005/8/layout/orgChart1"/>
    <dgm:cxn modelId="{3C794CCD-0FA7-9748-BC74-D6C3D8E69FAC}" type="presParOf" srcId="{B141DBC9-F13D-5842-A579-F292FA969C55}" destId="{187A9D09-F65C-494C-AA00-F6E57C7DE9CE}" srcOrd="2" destOrd="0" presId="urn:microsoft.com/office/officeart/2005/8/layout/orgChart1"/>
    <dgm:cxn modelId="{6F0FB2B0-EA8E-DB45-977E-A2E9FA0935DC}" type="presParOf" srcId="{1DC7B677-459F-D948-B512-056C879971A1}" destId="{60EDF294-4A26-804A-9042-E2F204AF4911}" srcOrd="2" destOrd="0" presId="urn:microsoft.com/office/officeart/2005/8/layout/orgChart1"/>
    <dgm:cxn modelId="{00128EAF-ADC7-FE4F-96FC-2E3AA0A16EBF}" type="presParOf" srcId="{1DC7B677-459F-D948-B512-056C879971A1}" destId="{32F25C3F-DFB7-4D42-AC13-CB54A1156D74}" srcOrd="3" destOrd="0" presId="urn:microsoft.com/office/officeart/2005/8/layout/orgChart1"/>
    <dgm:cxn modelId="{87EC721C-251C-1543-BE74-DFE334EC817B}" type="presParOf" srcId="{32F25C3F-DFB7-4D42-AC13-CB54A1156D74}" destId="{C8BF33FB-EACB-D04E-8AE0-659D1EB403FF}" srcOrd="0" destOrd="0" presId="urn:microsoft.com/office/officeart/2005/8/layout/orgChart1"/>
    <dgm:cxn modelId="{A468102A-D6C0-B34C-A4BC-030159876A22}" type="presParOf" srcId="{C8BF33FB-EACB-D04E-8AE0-659D1EB403FF}" destId="{D9E3519D-BAEA-7746-B490-2C75663EAAE0}" srcOrd="0" destOrd="0" presId="urn:microsoft.com/office/officeart/2005/8/layout/orgChart1"/>
    <dgm:cxn modelId="{1C62B370-47FC-2B4F-BCD6-C20B638F8EC5}" type="presParOf" srcId="{C8BF33FB-EACB-D04E-8AE0-659D1EB403FF}" destId="{774CCD4E-72AF-B540-B1A9-7C3DF39EE7D4}" srcOrd="1" destOrd="0" presId="urn:microsoft.com/office/officeart/2005/8/layout/orgChart1"/>
    <dgm:cxn modelId="{52F00F79-16F1-6C49-BFCC-A2AB2010ED16}" type="presParOf" srcId="{32F25C3F-DFB7-4D42-AC13-CB54A1156D74}" destId="{8E876D4E-9B8F-A14B-B21F-4104FDFAA497}" srcOrd="1" destOrd="0" presId="urn:microsoft.com/office/officeart/2005/8/layout/orgChart1"/>
    <dgm:cxn modelId="{68FE9D6B-226A-E043-A4A5-975BC0D6D501}" type="presParOf" srcId="{32F25C3F-DFB7-4D42-AC13-CB54A1156D74}" destId="{E38952AE-3439-C943-BE1B-278F4AE5C13F}" srcOrd="2" destOrd="0" presId="urn:microsoft.com/office/officeart/2005/8/layout/orgChart1"/>
    <dgm:cxn modelId="{C57CCE9C-32FE-D442-8F04-C8E8A14B8140}" type="presParOf" srcId="{1DC7B677-459F-D948-B512-056C879971A1}" destId="{FA565A46-8784-9B41-957E-43F2DC7697F9}" srcOrd="4" destOrd="0" presId="urn:microsoft.com/office/officeart/2005/8/layout/orgChart1"/>
    <dgm:cxn modelId="{B65C46EA-A1C5-5F44-9150-63C1EAE19A08}" type="presParOf" srcId="{1DC7B677-459F-D948-B512-056C879971A1}" destId="{96F4BC0F-3107-F54D-A585-66CD77EF9D86}" srcOrd="5" destOrd="0" presId="urn:microsoft.com/office/officeart/2005/8/layout/orgChart1"/>
    <dgm:cxn modelId="{B9BC645B-5174-F543-A674-87E2D9853B01}" type="presParOf" srcId="{96F4BC0F-3107-F54D-A585-66CD77EF9D86}" destId="{90AB5E31-C872-E842-919C-383A7A28099F}" srcOrd="0" destOrd="0" presId="urn:microsoft.com/office/officeart/2005/8/layout/orgChart1"/>
    <dgm:cxn modelId="{EF1B5DF0-E0DF-9145-988F-9ED29C6F7233}" type="presParOf" srcId="{90AB5E31-C872-E842-919C-383A7A28099F}" destId="{EC47841F-C0A9-DF4F-8085-16F4462E1309}" srcOrd="0" destOrd="0" presId="urn:microsoft.com/office/officeart/2005/8/layout/orgChart1"/>
    <dgm:cxn modelId="{BDD56BCF-DE44-EC43-A3C4-5552DB6B82C0}" type="presParOf" srcId="{90AB5E31-C872-E842-919C-383A7A28099F}" destId="{288425FD-9DA8-624A-BC42-D85B3645ED9C}" srcOrd="1" destOrd="0" presId="urn:microsoft.com/office/officeart/2005/8/layout/orgChart1"/>
    <dgm:cxn modelId="{1F49ABD8-710C-444B-AADC-39ADCDD99EB6}" type="presParOf" srcId="{96F4BC0F-3107-F54D-A585-66CD77EF9D86}" destId="{E46912FF-3D1B-194D-A0F5-09377472579F}" srcOrd="1" destOrd="0" presId="urn:microsoft.com/office/officeart/2005/8/layout/orgChart1"/>
    <dgm:cxn modelId="{73A5B9B3-CAD4-6B4C-9100-12CC74F38AE2}" type="presParOf" srcId="{96F4BC0F-3107-F54D-A585-66CD77EF9D86}" destId="{F6E13DD4-EA37-B743-9F76-42663FF486A8}" srcOrd="2" destOrd="0" presId="urn:microsoft.com/office/officeart/2005/8/layout/orgChart1"/>
    <dgm:cxn modelId="{CAA0C4C7-F2CC-F64A-91C2-B1BA91EC0179}" type="presParOf" srcId="{8C945C10-36DE-8A42-9554-F13180CDA167}" destId="{B6FF45A5-48EC-1146-BCDE-8654683DFC49}" srcOrd="2" destOrd="0" presId="urn:microsoft.com/office/officeart/2005/8/layout/orgChart1"/>
    <dgm:cxn modelId="{377684E7-4FDE-D946-BB8F-96FD1C7D9AE1}" type="presParOf" srcId="{420228AE-2F26-1A41-8E7B-08AF14F298BE}" destId="{E3BA0D43-4F8B-7B42-823F-89DE37C0AC25}" srcOrd="2" destOrd="0" presId="urn:microsoft.com/office/officeart/2005/8/layout/orgChart1"/>
    <dgm:cxn modelId="{593F8832-FA6F-0A4C-A1FE-721C8CCC7065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Infrastructure &amp; Support 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84F8A1E9-F50B-2D41-8F56-AB4B0689671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Infrastructure</a:t>
          </a:r>
        </a:p>
      </dgm:t>
    </dgm:pt>
    <dgm:pt modelId="{2B789108-8D25-254A-AB7E-80DED33B952E}" type="parTrans" cxnId="{30D586D5-ADBB-8D45-BCEB-17B21F9F15F4}">
      <dgm:prSet/>
      <dgm:spPr/>
      <dgm:t>
        <a:bodyPr/>
        <a:lstStyle/>
        <a:p>
          <a:endParaRPr lang="en-GB"/>
        </a:p>
      </dgm:t>
    </dgm:pt>
    <dgm:pt modelId="{2ACB19FD-988B-CC44-BF03-FC4EA52517B9}" type="sibTrans" cxnId="{30D586D5-ADBB-8D45-BCEB-17B21F9F15F4}">
      <dgm:prSet/>
      <dgm:spPr/>
      <dgm:t>
        <a:bodyPr/>
        <a:lstStyle/>
        <a:p>
          <a:endParaRPr lang="en-GB"/>
        </a:p>
      </dgm:t>
    </dgm:pt>
    <dgm:pt modelId="{F88196EB-FDFB-AB42-9DEC-FEF3A240FD9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Support</a:t>
          </a:r>
        </a:p>
      </dgm:t>
    </dgm:pt>
    <dgm:pt modelId="{2DB8E23F-E843-B942-9A2B-DC170E80EDFB}" type="parTrans" cxnId="{A227E035-519D-B943-B68F-B708F878204E}">
      <dgm:prSet/>
      <dgm:spPr/>
      <dgm:t>
        <a:bodyPr/>
        <a:lstStyle/>
        <a:p>
          <a:endParaRPr lang="en-GB"/>
        </a:p>
      </dgm:t>
    </dgm:pt>
    <dgm:pt modelId="{042481D4-57BA-4649-9E34-B81BB4CB1B96}" type="sibTrans" cxnId="{A227E035-519D-B943-B68F-B708F878204E}">
      <dgm:prSet/>
      <dgm:spPr/>
      <dgm:t>
        <a:bodyPr/>
        <a:lstStyle/>
        <a:p>
          <a:endParaRPr lang="en-GB"/>
        </a:p>
      </dgm:t>
    </dgm:pt>
    <dgm:pt modelId="{F674EC63-795F-4E4E-9928-BFB3C0365F4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Systems &amp; Network Management</a:t>
          </a:r>
        </a:p>
      </dgm:t>
    </dgm:pt>
    <dgm:pt modelId="{7F715356-00C2-D24F-8D01-7199093F550D}" type="parTrans" cxnId="{E2EF8CC9-E038-D747-A79C-B8E03ADCB072}">
      <dgm:prSet/>
      <dgm:spPr/>
      <dgm:t>
        <a:bodyPr/>
        <a:lstStyle/>
        <a:p>
          <a:endParaRPr lang="en-GB"/>
        </a:p>
      </dgm:t>
    </dgm:pt>
    <dgm:pt modelId="{B487B9F4-029D-8E48-B23D-C12C0F673EE5}" type="sibTrans" cxnId="{E2EF8CC9-E038-D747-A79C-B8E03ADCB072}">
      <dgm:prSet/>
      <dgm:spPr/>
      <dgm:t>
        <a:bodyPr/>
        <a:lstStyle/>
        <a:p>
          <a:endParaRPr lang="en-GB"/>
        </a:p>
      </dgm:t>
    </dgm:pt>
    <dgm:pt modelId="{8DCD60B2-5030-8E40-9D87-125FA3F20F0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/>
            <a:t>IT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Helpdesk &amp; User Support</a:t>
          </a:r>
        </a:p>
      </dgm:t>
    </dgm:pt>
    <dgm:pt modelId="{329CA549-174A-4743-A717-B9D5C14DCE25}" type="parTrans" cxnId="{D02AA9BA-D88F-B040-B4CF-AC2EC0FC3A53}">
      <dgm:prSet/>
      <dgm:spPr/>
      <dgm:t>
        <a:bodyPr/>
        <a:lstStyle/>
        <a:p>
          <a:endParaRPr lang="en-GB"/>
        </a:p>
      </dgm:t>
    </dgm:pt>
    <dgm:pt modelId="{D2D1B3B7-0F47-EC42-AE8F-A95A8711939B}" type="sibTrans" cxnId="{D02AA9BA-D88F-B040-B4CF-AC2EC0FC3A53}">
      <dgm:prSet/>
      <dgm:spPr/>
      <dgm:t>
        <a:bodyPr/>
        <a:lstStyle/>
        <a:p>
          <a:endParaRPr lang="en-GB"/>
        </a:p>
      </dgm:t>
    </dgm:pt>
    <dgm:pt modelId="{27FE192B-E790-EF45-A07E-B6ECCBDA709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Security &amp; Compliance</a:t>
          </a:r>
        </a:p>
      </dgm:t>
    </dgm:pt>
    <dgm:pt modelId="{DCE5E092-FD8D-B24A-8754-C33B540F9B96}" type="parTrans" cxnId="{2CF96FA1-BF5A-7542-A094-388DADE9EAAA}">
      <dgm:prSet/>
      <dgm:spPr/>
      <dgm:t>
        <a:bodyPr/>
        <a:lstStyle/>
        <a:p>
          <a:endParaRPr lang="en-GB"/>
        </a:p>
      </dgm:t>
    </dgm:pt>
    <dgm:pt modelId="{2BCB8477-88F4-E841-B8D6-9C1429278F3A}" type="sibTrans" cxnId="{2CF96FA1-BF5A-7542-A094-388DADE9EAAA}">
      <dgm:prSet/>
      <dgm:spPr/>
      <dgm:t>
        <a:bodyPr/>
        <a:lstStyle/>
        <a:p>
          <a:endParaRPr lang="en-GB"/>
        </a:p>
      </dgm:t>
    </dgm:pt>
    <dgm:pt modelId="{15F40C9D-FF5E-2C4A-9255-F43C15C17B07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Monitoring &amp; Performance Optimization</a:t>
          </a:r>
        </a:p>
      </dgm:t>
    </dgm:pt>
    <dgm:pt modelId="{20C8BE49-11AA-0B41-8556-2C5D2F2E9DC9}" type="parTrans" cxnId="{2F177E76-B674-EE4D-AC26-929533964038}">
      <dgm:prSet/>
      <dgm:spPr/>
      <dgm:t>
        <a:bodyPr/>
        <a:lstStyle/>
        <a:p>
          <a:endParaRPr lang="en-GB"/>
        </a:p>
      </dgm:t>
    </dgm:pt>
    <dgm:pt modelId="{ACF6913F-1022-244D-8266-497690E189DB}" type="sibTrans" cxnId="{2F177E76-B674-EE4D-AC26-929533964038}">
      <dgm:prSet/>
      <dgm:spPr/>
      <dgm:t>
        <a:bodyPr/>
        <a:lstStyle/>
        <a:p>
          <a:endParaRPr lang="en-GB"/>
        </a:p>
      </dgm:t>
    </dgm:pt>
    <dgm:pt modelId="{136039E8-F767-2649-ACB0-CE984E39FF9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Incident &amp; Problem Management</a:t>
          </a:r>
        </a:p>
      </dgm:t>
    </dgm:pt>
    <dgm:pt modelId="{503AEBA7-88C8-3844-AB1E-61EFC17C28D4}" type="parTrans" cxnId="{2A57FE85-DCA6-214D-BA42-A7C53FD065AC}">
      <dgm:prSet/>
      <dgm:spPr/>
      <dgm:t>
        <a:bodyPr/>
        <a:lstStyle/>
        <a:p>
          <a:endParaRPr lang="en-GB"/>
        </a:p>
      </dgm:t>
    </dgm:pt>
    <dgm:pt modelId="{20F5EAC2-5776-3E4C-9F6E-5D7797BA330C}" type="sibTrans" cxnId="{2A57FE85-DCA6-214D-BA42-A7C53FD065AC}">
      <dgm:prSet/>
      <dgm:spPr/>
      <dgm:t>
        <a:bodyPr/>
        <a:lstStyle/>
        <a:p>
          <a:endParaRPr lang="en-GB"/>
        </a:p>
      </dgm:t>
    </dgm:pt>
    <dgm:pt modelId="{A5A79D59-1B8F-FE45-B33F-D45A2627A37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Customer Support</a:t>
          </a:r>
        </a:p>
      </dgm:t>
    </dgm:pt>
    <dgm:pt modelId="{C3FB42A9-B5BF-0C4C-BE84-B29A5DF49305}" type="parTrans" cxnId="{C38AB6F6-EBFC-9F49-AAF8-1EC5AA448830}">
      <dgm:prSet/>
      <dgm:spPr/>
      <dgm:t>
        <a:bodyPr/>
        <a:lstStyle/>
        <a:p>
          <a:endParaRPr lang="en-GB"/>
        </a:p>
      </dgm:t>
    </dgm:pt>
    <dgm:pt modelId="{70CDADFC-DBA4-C442-A06F-1614C162C0E5}" type="sibTrans" cxnId="{C38AB6F6-EBFC-9F49-AAF8-1EC5AA448830}">
      <dgm:prSet/>
      <dgm:spPr/>
      <dgm:t>
        <a:bodyPr/>
        <a:lstStyle/>
        <a:p>
          <a:endParaRPr lang="en-GB"/>
        </a:p>
      </dgm:t>
    </dgm:pt>
    <dgm:pt modelId="{E28C17D3-1A19-1546-9984-A087D38D72C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pPr>
            <a:buFont typeface="+mj-lt"/>
            <a:buAutoNum type="arabicPeriod" startAt="4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Knowledge Management &amp; Documentation</a:t>
          </a:r>
        </a:p>
      </dgm:t>
    </dgm:pt>
    <dgm:pt modelId="{75C92C22-0D48-3347-91AE-4FADD5E718D7}" type="parTrans" cxnId="{395BE4C4-3B0A-DB40-9936-8CB3EA0D1733}">
      <dgm:prSet/>
      <dgm:spPr/>
      <dgm:t>
        <a:bodyPr/>
        <a:lstStyle/>
        <a:p>
          <a:endParaRPr lang="en-GB"/>
        </a:p>
      </dgm:t>
    </dgm:pt>
    <dgm:pt modelId="{C6188059-6209-D14E-8127-05AF5017C71A}" type="sibTrans" cxnId="{395BE4C4-3B0A-DB40-9936-8CB3EA0D1733}">
      <dgm:prSet/>
      <dgm:spPr/>
      <dgm:t>
        <a:bodyPr/>
        <a:lstStyle/>
        <a:p>
          <a:endParaRPr lang="en-GB"/>
        </a:p>
      </dgm:t>
    </dgm:pt>
    <dgm:pt modelId="{6D50A680-0132-2B44-80A1-DD77EAFA175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Cloud &amp; On-Premise Operations</a:t>
          </a:r>
        </a:p>
      </dgm:t>
    </dgm:pt>
    <dgm:pt modelId="{1E36207B-CBB7-8240-B020-ECCF588C9F6D}" type="parTrans" cxnId="{FEF3A276-46A1-7F4D-A4D4-93900A7EA239}">
      <dgm:prSet/>
      <dgm:spPr/>
      <dgm:t>
        <a:bodyPr/>
        <a:lstStyle/>
        <a:p>
          <a:endParaRPr lang="en-GB"/>
        </a:p>
      </dgm:t>
    </dgm:pt>
    <dgm:pt modelId="{91255B1F-1796-E24D-B1C5-64F60A97AE22}" type="sibTrans" cxnId="{FEF3A276-46A1-7F4D-A4D4-93900A7EA239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F4981A1C-406F-BB44-81D8-D157A0F321C4}" type="pres">
      <dgm:prSet presAssocID="{2B789108-8D25-254A-AB7E-80DED33B952E}" presName="Name35" presStyleLbl="parChTrans1D3" presStyleIdx="0" presStyleCnt="2"/>
      <dgm:spPr/>
    </dgm:pt>
    <dgm:pt modelId="{79936EE5-BDB0-8B49-BF49-AF546FACADA4}" type="pres">
      <dgm:prSet presAssocID="{84F8A1E9-F50B-2D41-8F56-AB4B0689671C}" presName="hierRoot2" presStyleCnt="0">
        <dgm:presLayoutVars>
          <dgm:hierBranch val="hang"/>
        </dgm:presLayoutVars>
      </dgm:prSet>
      <dgm:spPr/>
    </dgm:pt>
    <dgm:pt modelId="{84015BD8-7921-F645-8417-B95F27958ADC}" type="pres">
      <dgm:prSet presAssocID="{84F8A1E9-F50B-2D41-8F56-AB4B0689671C}" presName="rootComposite" presStyleCnt="0"/>
      <dgm:spPr/>
    </dgm:pt>
    <dgm:pt modelId="{BE480689-F9B9-BC48-9D94-45A36BF4D532}" type="pres">
      <dgm:prSet presAssocID="{84F8A1E9-F50B-2D41-8F56-AB4B0689671C}" presName="rootText" presStyleLbl="node3" presStyleIdx="0" presStyleCnt="2">
        <dgm:presLayoutVars>
          <dgm:chPref val="3"/>
        </dgm:presLayoutVars>
      </dgm:prSet>
      <dgm:spPr>
        <a:xfrm>
          <a:off x="3035" y="3567752"/>
          <a:ext cx="1407749" cy="703874"/>
        </a:xfrm>
        <a:prstGeom prst="rect">
          <a:avLst/>
        </a:prstGeom>
      </dgm:spPr>
    </dgm:pt>
    <dgm:pt modelId="{7ADF70A9-4EE7-F248-A73B-E6EAC95E7418}" type="pres">
      <dgm:prSet presAssocID="{84F8A1E9-F50B-2D41-8F56-AB4B0689671C}" presName="rootConnector" presStyleLbl="node3" presStyleIdx="0" presStyleCnt="2"/>
      <dgm:spPr/>
    </dgm:pt>
    <dgm:pt modelId="{0A8E018F-2AF5-BD4A-8AA2-A8A319B3A1F7}" type="pres">
      <dgm:prSet presAssocID="{84F8A1E9-F50B-2D41-8F56-AB4B0689671C}" presName="hierChild4" presStyleCnt="0"/>
      <dgm:spPr/>
    </dgm:pt>
    <dgm:pt modelId="{EEC8B29D-91E7-D749-BD9E-B8DEA3546D67}" type="pres">
      <dgm:prSet presAssocID="{7F715356-00C2-D24F-8D01-7199093F550D}" presName="Name48" presStyleLbl="parChTrans1D4" presStyleIdx="0" presStyleCnt="8"/>
      <dgm:spPr/>
    </dgm:pt>
    <dgm:pt modelId="{0B3C4ED5-6932-3443-97D3-0C7B70568104}" type="pres">
      <dgm:prSet presAssocID="{F674EC63-795F-4E4E-9928-BFB3C0365F4C}" presName="hierRoot2" presStyleCnt="0">
        <dgm:presLayoutVars>
          <dgm:hierBranch/>
        </dgm:presLayoutVars>
      </dgm:prSet>
      <dgm:spPr/>
    </dgm:pt>
    <dgm:pt modelId="{1D4FB7D0-8644-B349-8A73-D44FE4BC3CBC}" type="pres">
      <dgm:prSet presAssocID="{F674EC63-795F-4E4E-9928-BFB3C0365F4C}" presName="rootComposite" presStyleCnt="0"/>
      <dgm:spPr/>
    </dgm:pt>
    <dgm:pt modelId="{B1B55366-A4DF-DF47-89BC-56C6B5F1109E}" type="pres">
      <dgm:prSet presAssocID="{F674EC63-795F-4E4E-9928-BFB3C0365F4C}" presName="rootText" presStyleLbl="node4" presStyleIdx="0" presStyleCnt="8">
        <dgm:presLayoutVars>
          <dgm:chPref val="3"/>
        </dgm:presLayoutVars>
      </dgm:prSet>
      <dgm:spPr>
        <a:xfrm>
          <a:off x="3409789" y="3567752"/>
          <a:ext cx="1407749" cy="703874"/>
        </a:xfrm>
        <a:prstGeom prst="rect">
          <a:avLst/>
        </a:prstGeom>
      </dgm:spPr>
    </dgm:pt>
    <dgm:pt modelId="{E79CB910-38E6-8544-AE53-270DFEA9B754}" type="pres">
      <dgm:prSet presAssocID="{F674EC63-795F-4E4E-9928-BFB3C0365F4C}" presName="rootConnector" presStyleLbl="node4" presStyleIdx="0" presStyleCnt="8"/>
      <dgm:spPr/>
    </dgm:pt>
    <dgm:pt modelId="{331B8AEC-C0B0-754A-80D6-181FDFDF81C9}" type="pres">
      <dgm:prSet presAssocID="{F674EC63-795F-4E4E-9928-BFB3C0365F4C}" presName="hierChild4" presStyleCnt="0"/>
      <dgm:spPr/>
    </dgm:pt>
    <dgm:pt modelId="{6582580C-5608-174E-9A36-4300EF5AA054}" type="pres">
      <dgm:prSet presAssocID="{F674EC63-795F-4E4E-9928-BFB3C0365F4C}" presName="hierChild5" presStyleCnt="0"/>
      <dgm:spPr/>
    </dgm:pt>
    <dgm:pt modelId="{4644B22B-9A63-7644-8E63-7A044C1D3F9C}" type="pres">
      <dgm:prSet presAssocID="{1E36207B-CBB7-8240-B020-ECCF588C9F6D}" presName="Name48" presStyleLbl="parChTrans1D4" presStyleIdx="1" presStyleCnt="8"/>
      <dgm:spPr/>
    </dgm:pt>
    <dgm:pt modelId="{3A594B36-3FF1-2B41-AE8F-18D70B46FB5D}" type="pres">
      <dgm:prSet presAssocID="{6D50A680-0132-2B44-80A1-DD77EAFA175D}" presName="hierRoot2" presStyleCnt="0">
        <dgm:presLayoutVars>
          <dgm:hierBranch val="init"/>
        </dgm:presLayoutVars>
      </dgm:prSet>
      <dgm:spPr/>
    </dgm:pt>
    <dgm:pt modelId="{8A125CC1-0CDF-5845-A7BD-4FAE737D3E6B}" type="pres">
      <dgm:prSet presAssocID="{6D50A680-0132-2B44-80A1-DD77EAFA175D}" presName="rootComposite" presStyleCnt="0"/>
      <dgm:spPr/>
    </dgm:pt>
    <dgm:pt modelId="{5DD95AA7-89A3-9747-9734-C7F3C1893B7F}" type="pres">
      <dgm:prSet presAssocID="{6D50A680-0132-2B44-80A1-DD77EAFA175D}" presName="rootText" presStyleLbl="node4" presStyleIdx="1" presStyleCnt="8">
        <dgm:presLayoutVars>
          <dgm:chPref val="3"/>
        </dgm:presLayoutVars>
      </dgm:prSet>
      <dgm:spPr>
        <a:prstGeom prst="rect">
          <a:avLst/>
        </a:prstGeom>
      </dgm:spPr>
    </dgm:pt>
    <dgm:pt modelId="{9D4A95D8-9208-F741-B575-288A2BF61F9A}" type="pres">
      <dgm:prSet presAssocID="{6D50A680-0132-2B44-80A1-DD77EAFA175D}" presName="rootConnector" presStyleLbl="node4" presStyleIdx="1" presStyleCnt="8"/>
      <dgm:spPr/>
    </dgm:pt>
    <dgm:pt modelId="{088B2942-7B36-9544-ABEC-7129666A7C3A}" type="pres">
      <dgm:prSet presAssocID="{6D50A680-0132-2B44-80A1-DD77EAFA175D}" presName="hierChild4" presStyleCnt="0"/>
      <dgm:spPr/>
    </dgm:pt>
    <dgm:pt modelId="{88C080DA-ADFF-CD4E-871A-C3C8AA726B7C}" type="pres">
      <dgm:prSet presAssocID="{6D50A680-0132-2B44-80A1-DD77EAFA175D}" presName="hierChild5" presStyleCnt="0"/>
      <dgm:spPr/>
    </dgm:pt>
    <dgm:pt modelId="{2581B354-4CE1-2A44-92D3-9BA7BE4BF1E6}" type="pres">
      <dgm:prSet presAssocID="{DCE5E092-FD8D-B24A-8754-C33B540F9B96}" presName="Name48" presStyleLbl="parChTrans1D4" presStyleIdx="2" presStyleCnt="8"/>
      <dgm:spPr/>
    </dgm:pt>
    <dgm:pt modelId="{08B857B2-2466-8E43-83C2-6DC4E126D330}" type="pres">
      <dgm:prSet presAssocID="{27FE192B-E790-EF45-A07E-B6ECCBDA7090}" presName="hierRoot2" presStyleCnt="0">
        <dgm:presLayoutVars>
          <dgm:hierBranch/>
        </dgm:presLayoutVars>
      </dgm:prSet>
      <dgm:spPr/>
    </dgm:pt>
    <dgm:pt modelId="{B23CAE56-32FA-E749-B573-8EF7820B7C75}" type="pres">
      <dgm:prSet presAssocID="{27FE192B-E790-EF45-A07E-B6ECCBDA7090}" presName="rootComposite" presStyleCnt="0"/>
      <dgm:spPr/>
    </dgm:pt>
    <dgm:pt modelId="{F3E88FEA-2233-3D4B-93FC-ADCF35289D18}" type="pres">
      <dgm:prSet presAssocID="{27FE192B-E790-EF45-A07E-B6ECCBDA7090}" presName="rootText" presStyleLbl="node4" presStyleIdx="2" presStyleCnt="8">
        <dgm:presLayoutVars>
          <dgm:chPref val="3"/>
        </dgm:presLayoutVars>
      </dgm:prSet>
      <dgm:spPr>
        <a:prstGeom prst="rect">
          <a:avLst/>
        </a:prstGeom>
      </dgm:spPr>
    </dgm:pt>
    <dgm:pt modelId="{91D4654D-DDB4-BE42-A137-04E0D20C5D3A}" type="pres">
      <dgm:prSet presAssocID="{27FE192B-E790-EF45-A07E-B6ECCBDA7090}" presName="rootConnector" presStyleLbl="node4" presStyleIdx="2" presStyleCnt="8"/>
      <dgm:spPr/>
    </dgm:pt>
    <dgm:pt modelId="{15C434D9-B124-8D4B-A50D-28FF2F221969}" type="pres">
      <dgm:prSet presAssocID="{27FE192B-E790-EF45-A07E-B6ECCBDA7090}" presName="hierChild4" presStyleCnt="0"/>
      <dgm:spPr/>
    </dgm:pt>
    <dgm:pt modelId="{EEA478FD-4EBD-0C45-84E8-9B73E43C2440}" type="pres">
      <dgm:prSet presAssocID="{27FE192B-E790-EF45-A07E-B6ECCBDA7090}" presName="hierChild5" presStyleCnt="0"/>
      <dgm:spPr/>
    </dgm:pt>
    <dgm:pt modelId="{E30897A9-DDD9-B341-B821-5F65537D28DB}" type="pres">
      <dgm:prSet presAssocID="{20C8BE49-11AA-0B41-8556-2C5D2F2E9DC9}" presName="Name48" presStyleLbl="parChTrans1D4" presStyleIdx="3" presStyleCnt="8"/>
      <dgm:spPr/>
    </dgm:pt>
    <dgm:pt modelId="{AF8A4B48-C324-8548-9661-BF597EF0EE82}" type="pres">
      <dgm:prSet presAssocID="{15F40C9D-FF5E-2C4A-9255-F43C15C17B07}" presName="hierRoot2" presStyleCnt="0">
        <dgm:presLayoutVars>
          <dgm:hierBranch/>
        </dgm:presLayoutVars>
      </dgm:prSet>
      <dgm:spPr/>
    </dgm:pt>
    <dgm:pt modelId="{6CDBA968-46B2-F64D-A307-C99206BA639A}" type="pres">
      <dgm:prSet presAssocID="{15F40C9D-FF5E-2C4A-9255-F43C15C17B07}" presName="rootComposite" presStyleCnt="0"/>
      <dgm:spPr/>
    </dgm:pt>
    <dgm:pt modelId="{63105BF6-9CEF-BA4D-8061-8FBC6EB8D6EF}" type="pres">
      <dgm:prSet presAssocID="{15F40C9D-FF5E-2C4A-9255-F43C15C17B07}" presName="rootText" presStyleLbl="node4" presStyleIdx="3" presStyleCnt="8">
        <dgm:presLayoutVars>
          <dgm:chPref val="3"/>
        </dgm:presLayoutVars>
      </dgm:prSet>
      <dgm:spPr>
        <a:prstGeom prst="rect">
          <a:avLst/>
        </a:prstGeom>
      </dgm:spPr>
    </dgm:pt>
    <dgm:pt modelId="{4286864E-B83E-2049-AABA-00F84708BE7A}" type="pres">
      <dgm:prSet presAssocID="{15F40C9D-FF5E-2C4A-9255-F43C15C17B07}" presName="rootConnector" presStyleLbl="node4" presStyleIdx="3" presStyleCnt="8"/>
      <dgm:spPr/>
    </dgm:pt>
    <dgm:pt modelId="{7060E440-EDDB-394A-A02F-71559824C5B1}" type="pres">
      <dgm:prSet presAssocID="{15F40C9D-FF5E-2C4A-9255-F43C15C17B07}" presName="hierChild4" presStyleCnt="0"/>
      <dgm:spPr/>
    </dgm:pt>
    <dgm:pt modelId="{B84D9229-E4D5-A345-BC78-390AA80014D6}" type="pres">
      <dgm:prSet presAssocID="{15F40C9D-FF5E-2C4A-9255-F43C15C17B07}" presName="hierChild5" presStyleCnt="0"/>
      <dgm:spPr/>
    </dgm:pt>
    <dgm:pt modelId="{5233DFBD-E1CE-D249-8AF4-91EA336CC920}" type="pres">
      <dgm:prSet presAssocID="{84F8A1E9-F50B-2D41-8F56-AB4B0689671C}" presName="hierChild5" presStyleCnt="0"/>
      <dgm:spPr/>
    </dgm:pt>
    <dgm:pt modelId="{68C10F54-B29F-1A47-95D8-9C6C5E3FC8C4}" type="pres">
      <dgm:prSet presAssocID="{2DB8E23F-E843-B942-9A2B-DC170E80EDFB}" presName="Name35" presStyleLbl="parChTrans1D3" presStyleIdx="1" presStyleCnt="2"/>
      <dgm:spPr/>
    </dgm:pt>
    <dgm:pt modelId="{77CF8A23-C9A2-3F4D-9CEE-5513A47DDA3B}" type="pres">
      <dgm:prSet presAssocID="{F88196EB-FDFB-AB42-9DEC-FEF3A240FD93}" presName="hierRoot2" presStyleCnt="0">
        <dgm:presLayoutVars>
          <dgm:hierBranch val="hang"/>
        </dgm:presLayoutVars>
      </dgm:prSet>
      <dgm:spPr/>
    </dgm:pt>
    <dgm:pt modelId="{5CE2FA94-6D1B-6C40-8701-4ED6665856C5}" type="pres">
      <dgm:prSet presAssocID="{F88196EB-FDFB-AB42-9DEC-FEF3A240FD93}" presName="rootComposite" presStyleCnt="0"/>
      <dgm:spPr/>
    </dgm:pt>
    <dgm:pt modelId="{5EA842B4-8D2A-DA4E-A1E8-A212C536D439}" type="pres">
      <dgm:prSet presAssocID="{F88196EB-FDFB-AB42-9DEC-FEF3A240FD93}" presName="rootText" presStyleLbl="node3" presStyleIdx="1" presStyleCnt="2">
        <dgm:presLayoutVars>
          <dgm:chPref val="3"/>
        </dgm:presLayoutVars>
      </dgm:prSet>
      <dgm:spPr>
        <a:xfrm>
          <a:off x="1706412" y="3567752"/>
          <a:ext cx="1407749" cy="703874"/>
        </a:xfrm>
        <a:prstGeom prst="rect">
          <a:avLst/>
        </a:prstGeom>
      </dgm:spPr>
    </dgm:pt>
    <dgm:pt modelId="{4499A221-DD08-6345-867E-9C10B4C7A46E}" type="pres">
      <dgm:prSet presAssocID="{F88196EB-FDFB-AB42-9DEC-FEF3A240FD93}" presName="rootConnector" presStyleLbl="node3" presStyleIdx="1" presStyleCnt="2"/>
      <dgm:spPr/>
    </dgm:pt>
    <dgm:pt modelId="{43B36AAD-1C0A-C843-9999-2D0EDE06ED9F}" type="pres">
      <dgm:prSet presAssocID="{F88196EB-FDFB-AB42-9DEC-FEF3A240FD93}" presName="hierChild4" presStyleCnt="0"/>
      <dgm:spPr/>
    </dgm:pt>
    <dgm:pt modelId="{AE289239-D3ED-6044-A0B2-0B2745DFCACE}" type="pres">
      <dgm:prSet presAssocID="{329CA549-174A-4743-A717-B9D5C14DCE25}" presName="Name48" presStyleLbl="parChTrans1D4" presStyleIdx="4" presStyleCnt="8"/>
      <dgm:spPr/>
    </dgm:pt>
    <dgm:pt modelId="{CBB28E41-9BA7-AB41-B2BB-8063EAD6B909}" type="pres">
      <dgm:prSet presAssocID="{8DCD60B2-5030-8E40-9D87-125FA3F20F03}" presName="hierRoot2" presStyleCnt="0">
        <dgm:presLayoutVars>
          <dgm:hierBranch val="init"/>
        </dgm:presLayoutVars>
      </dgm:prSet>
      <dgm:spPr/>
    </dgm:pt>
    <dgm:pt modelId="{AFFA6169-9167-E342-8E32-BA5A457D8CAA}" type="pres">
      <dgm:prSet presAssocID="{8DCD60B2-5030-8E40-9D87-125FA3F20F03}" presName="rootComposite" presStyleCnt="0"/>
      <dgm:spPr/>
    </dgm:pt>
    <dgm:pt modelId="{7128B07D-E74A-124A-BBC5-6DE5B1900542}" type="pres">
      <dgm:prSet presAssocID="{8DCD60B2-5030-8E40-9D87-125FA3F20F03}" presName="rootText" presStyleLbl="node4" presStyleIdx="4" presStyleCnt="8">
        <dgm:presLayoutVars>
          <dgm:chPref val="3"/>
        </dgm:presLayoutVars>
      </dgm:prSet>
      <dgm:spPr>
        <a:xfrm>
          <a:off x="5113166" y="3567752"/>
          <a:ext cx="1407749" cy="703874"/>
        </a:xfrm>
        <a:prstGeom prst="rect">
          <a:avLst/>
        </a:prstGeom>
      </dgm:spPr>
    </dgm:pt>
    <dgm:pt modelId="{EB90296E-C9DF-524B-AE37-A43DDDEBA964}" type="pres">
      <dgm:prSet presAssocID="{8DCD60B2-5030-8E40-9D87-125FA3F20F03}" presName="rootConnector" presStyleLbl="node4" presStyleIdx="4" presStyleCnt="8"/>
      <dgm:spPr/>
    </dgm:pt>
    <dgm:pt modelId="{93E26950-73AB-CE4D-835F-0D29887967C0}" type="pres">
      <dgm:prSet presAssocID="{8DCD60B2-5030-8E40-9D87-125FA3F20F03}" presName="hierChild4" presStyleCnt="0"/>
      <dgm:spPr/>
    </dgm:pt>
    <dgm:pt modelId="{66859BCC-2CB9-9444-B8B0-EC69AFB9FDD2}" type="pres">
      <dgm:prSet presAssocID="{8DCD60B2-5030-8E40-9D87-125FA3F20F03}" presName="hierChild5" presStyleCnt="0"/>
      <dgm:spPr/>
    </dgm:pt>
    <dgm:pt modelId="{7F514065-49D4-4542-BB9B-6A28EB3449A5}" type="pres">
      <dgm:prSet presAssocID="{503AEBA7-88C8-3844-AB1E-61EFC17C28D4}" presName="Name48" presStyleLbl="parChTrans1D4" presStyleIdx="5" presStyleCnt="8"/>
      <dgm:spPr/>
    </dgm:pt>
    <dgm:pt modelId="{45C25FA7-1687-1F4D-9798-92D57F16F33A}" type="pres">
      <dgm:prSet presAssocID="{136039E8-F767-2649-ACB0-CE984E39FF90}" presName="hierRoot2" presStyleCnt="0">
        <dgm:presLayoutVars>
          <dgm:hierBranch val="init"/>
        </dgm:presLayoutVars>
      </dgm:prSet>
      <dgm:spPr/>
    </dgm:pt>
    <dgm:pt modelId="{89996E81-2BAC-1E46-A926-69BBC15B02C6}" type="pres">
      <dgm:prSet presAssocID="{136039E8-F767-2649-ACB0-CE984E39FF90}" presName="rootComposite" presStyleCnt="0"/>
      <dgm:spPr/>
    </dgm:pt>
    <dgm:pt modelId="{6FEBBA84-21B8-2741-8BC6-597AB7A8D7EE}" type="pres">
      <dgm:prSet presAssocID="{136039E8-F767-2649-ACB0-CE984E39FF90}" presName="rootText" presStyleLbl="node4" presStyleIdx="5" presStyleCnt="8">
        <dgm:presLayoutVars>
          <dgm:chPref val="3"/>
        </dgm:presLayoutVars>
      </dgm:prSet>
      <dgm:spPr>
        <a:prstGeom prst="rect">
          <a:avLst/>
        </a:prstGeom>
      </dgm:spPr>
    </dgm:pt>
    <dgm:pt modelId="{D964CF30-05C3-0F4F-A180-9DE3E140626C}" type="pres">
      <dgm:prSet presAssocID="{136039E8-F767-2649-ACB0-CE984E39FF90}" presName="rootConnector" presStyleLbl="node4" presStyleIdx="5" presStyleCnt="8"/>
      <dgm:spPr/>
    </dgm:pt>
    <dgm:pt modelId="{6E056C4A-B178-7147-8953-0E32F487E996}" type="pres">
      <dgm:prSet presAssocID="{136039E8-F767-2649-ACB0-CE984E39FF90}" presName="hierChild4" presStyleCnt="0"/>
      <dgm:spPr/>
    </dgm:pt>
    <dgm:pt modelId="{119BD8AA-D773-6A46-AE4B-8B95107C6AF5}" type="pres">
      <dgm:prSet presAssocID="{136039E8-F767-2649-ACB0-CE984E39FF90}" presName="hierChild5" presStyleCnt="0"/>
      <dgm:spPr/>
    </dgm:pt>
    <dgm:pt modelId="{D9218BC8-2985-D04F-95C4-C7B70C7595B3}" type="pres">
      <dgm:prSet presAssocID="{C3FB42A9-B5BF-0C4C-BE84-B29A5DF49305}" presName="Name48" presStyleLbl="parChTrans1D4" presStyleIdx="6" presStyleCnt="8"/>
      <dgm:spPr/>
    </dgm:pt>
    <dgm:pt modelId="{1CF3E1D2-7098-7D43-A918-BB5D64A99A13}" type="pres">
      <dgm:prSet presAssocID="{A5A79D59-1B8F-FE45-B33F-D45A2627A375}" presName="hierRoot2" presStyleCnt="0">
        <dgm:presLayoutVars>
          <dgm:hierBranch val="init"/>
        </dgm:presLayoutVars>
      </dgm:prSet>
      <dgm:spPr/>
    </dgm:pt>
    <dgm:pt modelId="{32B1CDD7-787B-AC4C-9A0F-30BDB8CCF436}" type="pres">
      <dgm:prSet presAssocID="{A5A79D59-1B8F-FE45-B33F-D45A2627A375}" presName="rootComposite" presStyleCnt="0"/>
      <dgm:spPr/>
    </dgm:pt>
    <dgm:pt modelId="{E53C6EBE-7AD1-7746-BF03-BABC0061848E}" type="pres">
      <dgm:prSet presAssocID="{A5A79D59-1B8F-FE45-B33F-D45A2627A375}" presName="rootText" presStyleLbl="node4" presStyleIdx="6" presStyleCnt="8">
        <dgm:presLayoutVars>
          <dgm:chPref val="3"/>
        </dgm:presLayoutVars>
      </dgm:prSet>
      <dgm:spPr>
        <a:prstGeom prst="rect">
          <a:avLst/>
        </a:prstGeom>
      </dgm:spPr>
    </dgm:pt>
    <dgm:pt modelId="{4E692E7D-FCA4-9044-9DC3-C6C7C2741CDC}" type="pres">
      <dgm:prSet presAssocID="{A5A79D59-1B8F-FE45-B33F-D45A2627A375}" presName="rootConnector" presStyleLbl="node4" presStyleIdx="6" presStyleCnt="8"/>
      <dgm:spPr/>
    </dgm:pt>
    <dgm:pt modelId="{5E5649B4-F182-8542-BCF3-30D7A19C6195}" type="pres">
      <dgm:prSet presAssocID="{A5A79D59-1B8F-FE45-B33F-D45A2627A375}" presName="hierChild4" presStyleCnt="0"/>
      <dgm:spPr/>
    </dgm:pt>
    <dgm:pt modelId="{E13BDBFC-2420-9342-8690-F8702F66A12A}" type="pres">
      <dgm:prSet presAssocID="{A5A79D59-1B8F-FE45-B33F-D45A2627A375}" presName="hierChild5" presStyleCnt="0"/>
      <dgm:spPr/>
    </dgm:pt>
    <dgm:pt modelId="{0D44C00E-42AF-9945-988E-90004FB466AA}" type="pres">
      <dgm:prSet presAssocID="{75C92C22-0D48-3347-91AE-4FADD5E718D7}" presName="Name48" presStyleLbl="parChTrans1D4" presStyleIdx="7" presStyleCnt="8"/>
      <dgm:spPr/>
    </dgm:pt>
    <dgm:pt modelId="{E8A3257A-7E38-494D-BE77-D7343BB3439B}" type="pres">
      <dgm:prSet presAssocID="{E28C17D3-1A19-1546-9984-A087D38D72C3}" presName="hierRoot2" presStyleCnt="0">
        <dgm:presLayoutVars>
          <dgm:hierBranch val="init"/>
        </dgm:presLayoutVars>
      </dgm:prSet>
      <dgm:spPr/>
    </dgm:pt>
    <dgm:pt modelId="{AEEBD73D-EDA5-DF40-A8EA-64DF0928B2B7}" type="pres">
      <dgm:prSet presAssocID="{E28C17D3-1A19-1546-9984-A087D38D72C3}" presName="rootComposite" presStyleCnt="0"/>
      <dgm:spPr/>
    </dgm:pt>
    <dgm:pt modelId="{D2758273-DC00-2F45-8ED8-B2EC9DE96A35}" type="pres">
      <dgm:prSet presAssocID="{E28C17D3-1A19-1546-9984-A087D38D72C3}" presName="rootText" presStyleLbl="node4" presStyleIdx="7" presStyleCnt="8">
        <dgm:presLayoutVars>
          <dgm:chPref val="3"/>
        </dgm:presLayoutVars>
      </dgm:prSet>
      <dgm:spPr>
        <a:prstGeom prst="rect">
          <a:avLst/>
        </a:prstGeom>
      </dgm:spPr>
    </dgm:pt>
    <dgm:pt modelId="{F046DFF6-1119-1D4E-B5AA-B51BA9FA1318}" type="pres">
      <dgm:prSet presAssocID="{E28C17D3-1A19-1546-9984-A087D38D72C3}" presName="rootConnector" presStyleLbl="node4" presStyleIdx="7" presStyleCnt="8"/>
      <dgm:spPr/>
    </dgm:pt>
    <dgm:pt modelId="{B229E2CB-E1B1-C74C-AD85-A76D5CFE8FA5}" type="pres">
      <dgm:prSet presAssocID="{E28C17D3-1A19-1546-9984-A087D38D72C3}" presName="hierChild4" presStyleCnt="0"/>
      <dgm:spPr/>
    </dgm:pt>
    <dgm:pt modelId="{4C497CDB-E609-8449-85EA-46213D88FEDD}" type="pres">
      <dgm:prSet presAssocID="{E28C17D3-1A19-1546-9984-A087D38D72C3}" presName="hierChild5" presStyleCnt="0"/>
      <dgm:spPr/>
    </dgm:pt>
    <dgm:pt modelId="{33E702CB-FB4D-1F44-BC3F-77E7C0590770}" type="pres">
      <dgm:prSet presAssocID="{F88196EB-FDFB-AB42-9DEC-FEF3A240FD93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8C304F05-C349-1A4E-846D-313C6225A785}" type="presOf" srcId="{15F40C9D-FF5E-2C4A-9255-F43C15C17B07}" destId="{63105BF6-9CEF-BA4D-8061-8FBC6EB8D6EF}" srcOrd="0" destOrd="0" presId="urn:microsoft.com/office/officeart/2005/8/layout/orgChart1"/>
    <dgm:cxn modelId="{E2A03B08-C407-214A-8E1B-CBA53E7B13A7}" type="presOf" srcId="{1E36207B-CBB7-8240-B020-ECCF588C9F6D}" destId="{4644B22B-9A63-7644-8E63-7A044C1D3F9C}" srcOrd="0" destOrd="0" presId="urn:microsoft.com/office/officeart/2005/8/layout/orgChart1"/>
    <dgm:cxn modelId="{B562F017-8CF7-9948-ADA1-A7249795AF36}" type="presOf" srcId="{136039E8-F767-2649-ACB0-CE984E39FF90}" destId="{D964CF30-05C3-0F4F-A180-9DE3E140626C}" srcOrd="1" destOrd="0" presId="urn:microsoft.com/office/officeart/2005/8/layout/orgChart1"/>
    <dgm:cxn modelId="{11DEDB21-2644-F946-8D09-EA3A56F022CB}" type="presOf" srcId="{329CA549-174A-4743-A717-B9D5C14DCE25}" destId="{AE289239-D3ED-6044-A0B2-0B2745DFCACE}" srcOrd="0" destOrd="0" presId="urn:microsoft.com/office/officeart/2005/8/layout/orgChart1"/>
    <dgm:cxn modelId="{B239C631-155F-494C-B86D-E8082DBFD315}" type="presOf" srcId="{C49CCD62-0EB8-8645-8373-96472B6C4235}" destId="{99B2C32E-1ACA-D845-8227-A2545D046D5D}" srcOrd="0" destOrd="0" presId="urn:microsoft.com/office/officeart/2005/8/layout/orgChart1"/>
    <dgm:cxn modelId="{543B4132-EEDE-B048-8749-551D6A7500F5}" type="presOf" srcId="{2DB8E23F-E843-B942-9A2B-DC170E80EDFB}" destId="{68C10F54-B29F-1A47-95D8-9C6C5E3FC8C4}" srcOrd="0" destOrd="0" presId="urn:microsoft.com/office/officeart/2005/8/layout/orgChart1"/>
    <dgm:cxn modelId="{D7149935-D5A6-684D-9BF6-CC3721CA90BD}" type="presOf" srcId="{503AEBA7-88C8-3844-AB1E-61EFC17C28D4}" destId="{7F514065-49D4-4542-BB9B-6A28EB3449A5}" srcOrd="0" destOrd="0" presId="urn:microsoft.com/office/officeart/2005/8/layout/orgChart1"/>
    <dgm:cxn modelId="{A227E035-519D-B943-B68F-B708F878204E}" srcId="{C49CCD62-0EB8-8645-8373-96472B6C4235}" destId="{F88196EB-FDFB-AB42-9DEC-FEF3A240FD93}" srcOrd="1" destOrd="0" parTransId="{2DB8E23F-E843-B942-9A2B-DC170E80EDFB}" sibTransId="{042481D4-57BA-4649-9E34-B81BB4CB1B96}"/>
    <dgm:cxn modelId="{7DFE8936-B093-4540-9ED0-7DC6F048A11F}" type="presOf" srcId="{2B789108-8D25-254A-AB7E-80DED33B952E}" destId="{F4981A1C-406F-BB44-81D8-D157A0F321C4}" srcOrd="0" destOrd="0" presId="urn:microsoft.com/office/officeart/2005/8/layout/orgChart1"/>
    <dgm:cxn modelId="{9B5E0A3D-AB4A-D24A-811A-6FF32EF9227D}" type="presOf" srcId="{6D50A680-0132-2B44-80A1-DD77EAFA175D}" destId="{5DD95AA7-89A3-9747-9734-C7F3C1893B7F}" srcOrd="0" destOrd="0" presId="urn:microsoft.com/office/officeart/2005/8/layout/orgChart1"/>
    <dgm:cxn modelId="{A13B1762-AC23-834D-A1E7-0B8EA34EE8FF}" type="presOf" srcId="{F674EC63-795F-4E4E-9928-BFB3C0365F4C}" destId="{B1B55366-A4DF-DF47-89BC-56C6B5F1109E}" srcOrd="0" destOrd="0" presId="urn:microsoft.com/office/officeart/2005/8/layout/orgChart1"/>
    <dgm:cxn modelId="{54CB204C-32B0-1D40-B799-D175027DD6A4}" type="presOf" srcId="{27FE192B-E790-EF45-A07E-B6ECCBDA7090}" destId="{91D4654D-DDB4-BE42-A137-04E0D20C5D3A}" srcOrd="1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68B83A75-7CF9-F34E-9FBD-625FF5C3BF16}" type="presOf" srcId="{27FE192B-E790-EF45-A07E-B6ECCBDA7090}" destId="{F3E88FEA-2233-3D4B-93FC-ADCF35289D18}" srcOrd="0" destOrd="0" presId="urn:microsoft.com/office/officeart/2005/8/layout/orgChart1"/>
    <dgm:cxn modelId="{EC2B0F76-232E-2B4D-8474-0A6DDF57FA6C}" type="presOf" srcId="{A5A79D59-1B8F-FE45-B33F-D45A2627A375}" destId="{4E692E7D-FCA4-9044-9DC3-C6C7C2741CDC}" srcOrd="1" destOrd="0" presId="urn:microsoft.com/office/officeart/2005/8/layout/orgChart1"/>
    <dgm:cxn modelId="{2F177E76-B674-EE4D-AC26-929533964038}" srcId="{84F8A1E9-F50B-2D41-8F56-AB4B0689671C}" destId="{15F40C9D-FF5E-2C4A-9255-F43C15C17B07}" srcOrd="3" destOrd="0" parTransId="{20C8BE49-11AA-0B41-8556-2C5D2F2E9DC9}" sibTransId="{ACF6913F-1022-244D-8266-497690E189DB}"/>
    <dgm:cxn modelId="{FEF3A276-46A1-7F4D-A4D4-93900A7EA239}" srcId="{84F8A1E9-F50B-2D41-8F56-AB4B0689671C}" destId="{6D50A680-0132-2B44-80A1-DD77EAFA175D}" srcOrd="1" destOrd="0" parTransId="{1E36207B-CBB7-8240-B020-ECCF588C9F6D}" sibTransId="{91255B1F-1796-E24D-B1C5-64F60A97AE22}"/>
    <dgm:cxn modelId="{82F03977-C5E8-B646-8C0F-5E26FADE5D6E}" type="presOf" srcId="{54AAB238-EC17-114E-BA83-BA62415A491B}" destId="{2C1E1E79-11FD-8543-9506-2B9AD165DF3E}" srcOrd="0" destOrd="0" presId="urn:microsoft.com/office/officeart/2005/8/layout/orgChart1"/>
    <dgm:cxn modelId="{AD9A9379-3322-D54C-AA8E-F37CE8A4C373}" type="presOf" srcId="{F88196EB-FDFB-AB42-9DEC-FEF3A240FD93}" destId="{5EA842B4-8D2A-DA4E-A1E8-A212C536D439}" srcOrd="0" destOrd="0" presId="urn:microsoft.com/office/officeart/2005/8/layout/orgChart1"/>
    <dgm:cxn modelId="{85DCDF80-4047-EE40-81A3-39D795D22B4B}" type="presOf" srcId="{136039E8-F767-2649-ACB0-CE984E39FF90}" destId="{6FEBBA84-21B8-2741-8BC6-597AB7A8D7EE}" srcOrd="0" destOrd="0" presId="urn:microsoft.com/office/officeart/2005/8/layout/orgChart1"/>
    <dgm:cxn modelId="{2A57FE85-DCA6-214D-BA42-A7C53FD065AC}" srcId="{F88196EB-FDFB-AB42-9DEC-FEF3A240FD93}" destId="{136039E8-F767-2649-ACB0-CE984E39FF90}" srcOrd="1" destOrd="0" parTransId="{503AEBA7-88C8-3844-AB1E-61EFC17C28D4}" sibTransId="{20F5EAC2-5776-3E4C-9F6E-5D7797BA330C}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58DA6095-CA32-8F45-8067-8E1AD568B982}" type="presOf" srcId="{66E6E319-5CF3-46CB-8937-186ED130592B}" destId="{571598D2-4E78-4139-8778-98389672B5C5}" srcOrd="1" destOrd="0" presId="urn:microsoft.com/office/officeart/2005/8/layout/orgChart1"/>
    <dgm:cxn modelId="{8652C79C-1A48-FD4A-B398-65EB409A78AC}" type="presOf" srcId="{F88196EB-FDFB-AB42-9DEC-FEF3A240FD93}" destId="{4499A221-DD08-6345-867E-9C10B4C7A46E}" srcOrd="1" destOrd="0" presId="urn:microsoft.com/office/officeart/2005/8/layout/orgChart1"/>
    <dgm:cxn modelId="{2CF96FA1-BF5A-7542-A094-388DADE9EAAA}" srcId="{84F8A1E9-F50B-2D41-8F56-AB4B0689671C}" destId="{27FE192B-E790-EF45-A07E-B6ECCBDA7090}" srcOrd="2" destOrd="0" parTransId="{DCE5E092-FD8D-B24A-8754-C33B540F9B96}" sibTransId="{2BCB8477-88F4-E841-B8D6-9C1429278F3A}"/>
    <dgm:cxn modelId="{51B9C4A8-FC25-E749-B67D-83E7616AC5BB}" type="presOf" srcId="{20C8BE49-11AA-0B41-8556-2C5D2F2E9DC9}" destId="{E30897A9-DDD9-B341-B821-5F65537D28DB}" srcOrd="0" destOrd="0" presId="urn:microsoft.com/office/officeart/2005/8/layout/orgChart1"/>
    <dgm:cxn modelId="{4F0BF4AA-E4B4-8044-B77B-37B921027C25}" type="presOf" srcId="{A5A79D59-1B8F-FE45-B33F-D45A2627A375}" destId="{E53C6EBE-7AD1-7746-BF03-BABC0061848E}" srcOrd="0" destOrd="0" presId="urn:microsoft.com/office/officeart/2005/8/layout/orgChart1"/>
    <dgm:cxn modelId="{D62E15AB-7485-7447-88BC-701D5D8BCA0E}" type="presOf" srcId="{C3FB42A9-B5BF-0C4C-BE84-B29A5DF49305}" destId="{D9218BC8-2985-D04F-95C4-C7B70C7595B3}" srcOrd="0" destOrd="0" presId="urn:microsoft.com/office/officeart/2005/8/layout/orgChart1"/>
    <dgm:cxn modelId="{D02AA9BA-D88F-B040-B4CF-AC2EC0FC3A53}" srcId="{F88196EB-FDFB-AB42-9DEC-FEF3A240FD93}" destId="{8DCD60B2-5030-8E40-9D87-125FA3F20F03}" srcOrd="0" destOrd="0" parTransId="{329CA549-174A-4743-A717-B9D5C14DCE25}" sibTransId="{D2D1B3B7-0F47-EC42-AE8F-A95A8711939B}"/>
    <dgm:cxn modelId="{7EF756BE-DCB8-2A41-B8DE-A9C3FDECC067}" type="presOf" srcId="{DCE5E092-FD8D-B24A-8754-C33B540F9B96}" destId="{2581B354-4CE1-2A44-92D3-9BA7BE4BF1E6}" srcOrd="0" destOrd="0" presId="urn:microsoft.com/office/officeart/2005/8/layout/orgChart1"/>
    <dgm:cxn modelId="{395BE4C4-3B0A-DB40-9936-8CB3EA0D1733}" srcId="{F88196EB-FDFB-AB42-9DEC-FEF3A240FD93}" destId="{E28C17D3-1A19-1546-9984-A087D38D72C3}" srcOrd="3" destOrd="0" parTransId="{75C92C22-0D48-3347-91AE-4FADD5E718D7}" sibTransId="{C6188059-6209-D14E-8127-05AF5017C71A}"/>
    <dgm:cxn modelId="{E59215C9-3A6D-214C-9DF5-B1ECD02C2DC8}" type="presOf" srcId="{E28C17D3-1A19-1546-9984-A087D38D72C3}" destId="{D2758273-DC00-2F45-8ED8-B2EC9DE96A35}" srcOrd="0" destOrd="0" presId="urn:microsoft.com/office/officeart/2005/8/layout/orgChart1"/>
    <dgm:cxn modelId="{E2EF8CC9-E038-D747-A79C-B8E03ADCB072}" srcId="{84F8A1E9-F50B-2D41-8F56-AB4B0689671C}" destId="{F674EC63-795F-4E4E-9928-BFB3C0365F4C}" srcOrd="0" destOrd="0" parTransId="{7F715356-00C2-D24F-8D01-7199093F550D}" sibTransId="{B487B9F4-029D-8E48-B23D-C12C0F673EE5}"/>
    <dgm:cxn modelId="{B46A25CE-A377-C64B-B7DB-95EE719C29F0}" type="presOf" srcId="{8DCD60B2-5030-8E40-9D87-125FA3F20F03}" destId="{7128B07D-E74A-124A-BBC5-6DE5B1900542}" srcOrd="0" destOrd="0" presId="urn:microsoft.com/office/officeart/2005/8/layout/orgChart1"/>
    <dgm:cxn modelId="{2CEB9CD0-DE20-CC49-9020-1631A2CBE445}" type="presOf" srcId="{C49CCD62-0EB8-8645-8373-96472B6C4235}" destId="{B6080F30-0673-0A46-AC3F-D991EF15F8C0}" srcOrd="1" destOrd="0" presId="urn:microsoft.com/office/officeart/2005/8/layout/orgChart1"/>
    <dgm:cxn modelId="{EF205ED2-5663-5247-9659-52B8C32512BB}" type="presOf" srcId="{6D50A680-0132-2B44-80A1-DD77EAFA175D}" destId="{9D4A95D8-9208-F741-B575-288A2BF61F9A}" srcOrd="1" destOrd="0" presId="urn:microsoft.com/office/officeart/2005/8/layout/orgChart1"/>
    <dgm:cxn modelId="{C40F78D2-0EE1-5C4D-B60F-0472A84830F5}" type="presOf" srcId="{7F715356-00C2-D24F-8D01-7199093F550D}" destId="{EEC8B29D-91E7-D749-BD9E-B8DEA3546D67}" srcOrd="0" destOrd="0" presId="urn:microsoft.com/office/officeart/2005/8/layout/orgChart1"/>
    <dgm:cxn modelId="{6A1CFFD4-3BF3-7F47-BA2A-FBC41D3CBD9C}" type="presOf" srcId="{8DCD60B2-5030-8E40-9D87-125FA3F20F03}" destId="{EB90296E-C9DF-524B-AE37-A43DDDEBA964}" srcOrd="1" destOrd="0" presId="urn:microsoft.com/office/officeart/2005/8/layout/orgChart1"/>
    <dgm:cxn modelId="{9A5467D5-8474-DE49-A1A8-DF2ED200498B}" type="presOf" srcId="{66E6E319-5CF3-46CB-8937-186ED130592B}" destId="{F2195423-66FB-401F-8FE0-6694B3AA07AD}" srcOrd="0" destOrd="0" presId="urn:microsoft.com/office/officeart/2005/8/layout/orgChart1"/>
    <dgm:cxn modelId="{30D586D5-ADBB-8D45-BCEB-17B21F9F15F4}" srcId="{C49CCD62-0EB8-8645-8373-96472B6C4235}" destId="{84F8A1E9-F50B-2D41-8F56-AB4B0689671C}" srcOrd="0" destOrd="0" parTransId="{2B789108-8D25-254A-AB7E-80DED33B952E}" sibTransId="{2ACB19FD-988B-CC44-BF03-FC4EA52517B9}"/>
    <dgm:cxn modelId="{061D10D8-BA35-604C-8103-DF0C397D6F15}" type="presOf" srcId="{15F40C9D-FF5E-2C4A-9255-F43C15C17B07}" destId="{4286864E-B83E-2049-AABA-00F84708BE7A}" srcOrd="1" destOrd="0" presId="urn:microsoft.com/office/officeart/2005/8/layout/orgChart1"/>
    <dgm:cxn modelId="{3C17CDDB-225C-C347-9863-7065795BE758}" type="presOf" srcId="{84F8A1E9-F50B-2D41-8F56-AB4B0689671C}" destId="{7ADF70A9-4EE7-F248-A73B-E6EAC95E7418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22F343E9-F6FB-844E-AFB7-509A2C9D845A}" type="presOf" srcId="{E28C17D3-1A19-1546-9984-A087D38D72C3}" destId="{F046DFF6-1119-1D4E-B5AA-B51BA9FA1318}" srcOrd="1" destOrd="0" presId="urn:microsoft.com/office/officeart/2005/8/layout/orgChart1"/>
    <dgm:cxn modelId="{898A44F1-721A-BD49-8B65-23BEC7BA36C4}" type="presOf" srcId="{75C92C22-0D48-3347-91AE-4FADD5E718D7}" destId="{0D44C00E-42AF-9945-988E-90004FB466AA}" srcOrd="0" destOrd="0" presId="urn:microsoft.com/office/officeart/2005/8/layout/orgChart1"/>
    <dgm:cxn modelId="{C38AB6F6-EBFC-9F49-AAF8-1EC5AA448830}" srcId="{F88196EB-FDFB-AB42-9DEC-FEF3A240FD93}" destId="{A5A79D59-1B8F-FE45-B33F-D45A2627A375}" srcOrd="2" destOrd="0" parTransId="{C3FB42A9-B5BF-0C4C-BE84-B29A5DF49305}" sibTransId="{70CDADFC-DBA4-C442-A06F-1614C162C0E5}"/>
    <dgm:cxn modelId="{3D6027F7-1C8B-184F-B9B4-79298C0DAD7C}" type="presOf" srcId="{84F8A1E9-F50B-2D41-8F56-AB4B0689671C}" destId="{BE480689-F9B9-BC48-9D94-45A36BF4D532}" srcOrd="0" destOrd="0" presId="urn:microsoft.com/office/officeart/2005/8/layout/orgChart1"/>
    <dgm:cxn modelId="{2252CDF9-2981-E742-98C9-3210C669727B}" type="presOf" srcId="{F674EC63-795F-4E4E-9928-BFB3C0365F4C}" destId="{E79CB910-38E6-8544-AE53-270DFEA9B754}" srcOrd="1" destOrd="0" presId="urn:microsoft.com/office/officeart/2005/8/layout/orgChart1"/>
    <dgm:cxn modelId="{D607523B-4C58-E24C-B939-C4E8172155F9}" type="presParOf" srcId="{22A5DD9F-7D63-4893-8C80-F705374407E3}" destId="{3E2B7D9F-E475-486D-888B-57FD04AF1D3D}" srcOrd="0" destOrd="0" presId="urn:microsoft.com/office/officeart/2005/8/layout/orgChart1"/>
    <dgm:cxn modelId="{9ADC9532-05A6-B942-A075-714A334D77F5}" type="presParOf" srcId="{3E2B7D9F-E475-486D-888B-57FD04AF1D3D}" destId="{1C81DBF1-C2FF-4756-A446-CD8A69EFBF60}" srcOrd="0" destOrd="0" presId="urn:microsoft.com/office/officeart/2005/8/layout/orgChart1"/>
    <dgm:cxn modelId="{C398B0E6-C35B-3F4B-93BE-08ED722A7DBF}" type="presParOf" srcId="{1C81DBF1-C2FF-4756-A446-CD8A69EFBF60}" destId="{F2195423-66FB-401F-8FE0-6694B3AA07AD}" srcOrd="0" destOrd="0" presId="urn:microsoft.com/office/officeart/2005/8/layout/orgChart1"/>
    <dgm:cxn modelId="{C3958CA2-BF35-1143-BB23-18FC41F52096}" type="presParOf" srcId="{1C81DBF1-C2FF-4756-A446-CD8A69EFBF60}" destId="{571598D2-4E78-4139-8778-98389672B5C5}" srcOrd="1" destOrd="0" presId="urn:microsoft.com/office/officeart/2005/8/layout/orgChart1"/>
    <dgm:cxn modelId="{89624030-9F5C-774F-B2CB-0C5825144D1D}" type="presParOf" srcId="{3E2B7D9F-E475-486D-888B-57FD04AF1D3D}" destId="{216E33F2-2703-4E0B-97D7-11F3ACBAEE15}" srcOrd="1" destOrd="0" presId="urn:microsoft.com/office/officeart/2005/8/layout/orgChart1"/>
    <dgm:cxn modelId="{D0BFC39A-FD78-8646-ABC0-55710F8EDCF9}" type="presParOf" srcId="{216E33F2-2703-4E0B-97D7-11F3ACBAEE15}" destId="{2C1E1E79-11FD-8543-9506-2B9AD165DF3E}" srcOrd="0" destOrd="0" presId="urn:microsoft.com/office/officeart/2005/8/layout/orgChart1"/>
    <dgm:cxn modelId="{A2CAF2DF-37F2-2641-AB34-61B02CAC9E12}" type="presParOf" srcId="{216E33F2-2703-4E0B-97D7-11F3ACBAEE15}" destId="{420228AE-2F26-1A41-8E7B-08AF14F298BE}" srcOrd="1" destOrd="0" presId="urn:microsoft.com/office/officeart/2005/8/layout/orgChart1"/>
    <dgm:cxn modelId="{B2805B4A-7052-5B43-952D-9C849CB408EA}" type="presParOf" srcId="{420228AE-2F26-1A41-8E7B-08AF14F298BE}" destId="{1E5A72DF-841D-6248-8B98-CA1E967AF91A}" srcOrd="0" destOrd="0" presId="urn:microsoft.com/office/officeart/2005/8/layout/orgChart1"/>
    <dgm:cxn modelId="{D9CB7E18-8B88-1D42-8DCB-23E31553161A}" type="presParOf" srcId="{1E5A72DF-841D-6248-8B98-CA1E967AF91A}" destId="{99B2C32E-1ACA-D845-8227-A2545D046D5D}" srcOrd="0" destOrd="0" presId="urn:microsoft.com/office/officeart/2005/8/layout/orgChart1"/>
    <dgm:cxn modelId="{22A428A5-8FD4-244C-A2F6-73BF3557632D}" type="presParOf" srcId="{1E5A72DF-841D-6248-8B98-CA1E967AF91A}" destId="{B6080F30-0673-0A46-AC3F-D991EF15F8C0}" srcOrd="1" destOrd="0" presId="urn:microsoft.com/office/officeart/2005/8/layout/orgChart1"/>
    <dgm:cxn modelId="{2C5FCB97-14BD-4F48-BD21-C6461CE5270C}" type="presParOf" srcId="{420228AE-2F26-1A41-8E7B-08AF14F298BE}" destId="{ADC7A12B-A9A3-2741-8771-28006BACA21E}" srcOrd="1" destOrd="0" presId="urn:microsoft.com/office/officeart/2005/8/layout/orgChart1"/>
    <dgm:cxn modelId="{7DB6FBA2-7C29-EA49-AA01-DF8E9B92D5A1}" type="presParOf" srcId="{ADC7A12B-A9A3-2741-8771-28006BACA21E}" destId="{F4981A1C-406F-BB44-81D8-D157A0F321C4}" srcOrd="0" destOrd="0" presId="urn:microsoft.com/office/officeart/2005/8/layout/orgChart1"/>
    <dgm:cxn modelId="{504668ED-7E2B-FA4E-A7B5-C458D61B060D}" type="presParOf" srcId="{ADC7A12B-A9A3-2741-8771-28006BACA21E}" destId="{79936EE5-BDB0-8B49-BF49-AF546FACADA4}" srcOrd="1" destOrd="0" presId="urn:microsoft.com/office/officeart/2005/8/layout/orgChart1"/>
    <dgm:cxn modelId="{760E9272-9766-A340-95AE-6B91AF6EA019}" type="presParOf" srcId="{79936EE5-BDB0-8B49-BF49-AF546FACADA4}" destId="{84015BD8-7921-F645-8417-B95F27958ADC}" srcOrd="0" destOrd="0" presId="urn:microsoft.com/office/officeart/2005/8/layout/orgChart1"/>
    <dgm:cxn modelId="{157680EB-4598-E74F-9134-E4CA56427BB1}" type="presParOf" srcId="{84015BD8-7921-F645-8417-B95F27958ADC}" destId="{BE480689-F9B9-BC48-9D94-45A36BF4D532}" srcOrd="0" destOrd="0" presId="urn:microsoft.com/office/officeart/2005/8/layout/orgChart1"/>
    <dgm:cxn modelId="{DF344307-3065-F64F-BF07-0C8B2E2A9BB0}" type="presParOf" srcId="{84015BD8-7921-F645-8417-B95F27958ADC}" destId="{7ADF70A9-4EE7-F248-A73B-E6EAC95E7418}" srcOrd="1" destOrd="0" presId="urn:microsoft.com/office/officeart/2005/8/layout/orgChart1"/>
    <dgm:cxn modelId="{83AA9E3B-A0CC-6148-8068-DAE28265BBF0}" type="presParOf" srcId="{79936EE5-BDB0-8B49-BF49-AF546FACADA4}" destId="{0A8E018F-2AF5-BD4A-8AA2-A8A319B3A1F7}" srcOrd="1" destOrd="0" presId="urn:microsoft.com/office/officeart/2005/8/layout/orgChart1"/>
    <dgm:cxn modelId="{8175C545-FE8B-DF41-B61B-9992637E1F60}" type="presParOf" srcId="{0A8E018F-2AF5-BD4A-8AA2-A8A319B3A1F7}" destId="{EEC8B29D-91E7-D749-BD9E-B8DEA3546D67}" srcOrd="0" destOrd="0" presId="urn:microsoft.com/office/officeart/2005/8/layout/orgChart1"/>
    <dgm:cxn modelId="{887F7D48-3491-6440-A9C1-F0A3BAC1E0D3}" type="presParOf" srcId="{0A8E018F-2AF5-BD4A-8AA2-A8A319B3A1F7}" destId="{0B3C4ED5-6932-3443-97D3-0C7B70568104}" srcOrd="1" destOrd="0" presId="urn:microsoft.com/office/officeart/2005/8/layout/orgChart1"/>
    <dgm:cxn modelId="{B083688D-3A99-3F42-A844-F18047E6180F}" type="presParOf" srcId="{0B3C4ED5-6932-3443-97D3-0C7B70568104}" destId="{1D4FB7D0-8644-B349-8A73-D44FE4BC3CBC}" srcOrd="0" destOrd="0" presId="urn:microsoft.com/office/officeart/2005/8/layout/orgChart1"/>
    <dgm:cxn modelId="{EEC3BE1E-B4D9-484F-8FF1-5CDA10828A4D}" type="presParOf" srcId="{1D4FB7D0-8644-B349-8A73-D44FE4BC3CBC}" destId="{B1B55366-A4DF-DF47-89BC-56C6B5F1109E}" srcOrd="0" destOrd="0" presId="urn:microsoft.com/office/officeart/2005/8/layout/orgChart1"/>
    <dgm:cxn modelId="{5A5E56A8-6D2B-024D-B0B8-BD77BC275406}" type="presParOf" srcId="{1D4FB7D0-8644-B349-8A73-D44FE4BC3CBC}" destId="{E79CB910-38E6-8544-AE53-270DFEA9B754}" srcOrd="1" destOrd="0" presId="urn:microsoft.com/office/officeart/2005/8/layout/orgChart1"/>
    <dgm:cxn modelId="{FC6D9598-EE97-1943-A93B-097EBFB968FA}" type="presParOf" srcId="{0B3C4ED5-6932-3443-97D3-0C7B70568104}" destId="{331B8AEC-C0B0-754A-80D6-181FDFDF81C9}" srcOrd="1" destOrd="0" presId="urn:microsoft.com/office/officeart/2005/8/layout/orgChart1"/>
    <dgm:cxn modelId="{948D53D8-E961-9945-914A-22B3BDA01C58}" type="presParOf" srcId="{0B3C4ED5-6932-3443-97D3-0C7B70568104}" destId="{6582580C-5608-174E-9A36-4300EF5AA054}" srcOrd="2" destOrd="0" presId="urn:microsoft.com/office/officeart/2005/8/layout/orgChart1"/>
    <dgm:cxn modelId="{C4D678CB-038B-3848-A633-CACEA0A968BA}" type="presParOf" srcId="{0A8E018F-2AF5-BD4A-8AA2-A8A319B3A1F7}" destId="{4644B22B-9A63-7644-8E63-7A044C1D3F9C}" srcOrd="2" destOrd="0" presId="urn:microsoft.com/office/officeart/2005/8/layout/orgChart1"/>
    <dgm:cxn modelId="{5FBF6ADE-BE12-8F4B-8841-C1790F4F0BD9}" type="presParOf" srcId="{0A8E018F-2AF5-BD4A-8AA2-A8A319B3A1F7}" destId="{3A594B36-3FF1-2B41-AE8F-18D70B46FB5D}" srcOrd="3" destOrd="0" presId="urn:microsoft.com/office/officeart/2005/8/layout/orgChart1"/>
    <dgm:cxn modelId="{654AA052-CDB9-3049-B2F4-3C1CF585D74F}" type="presParOf" srcId="{3A594B36-3FF1-2B41-AE8F-18D70B46FB5D}" destId="{8A125CC1-0CDF-5845-A7BD-4FAE737D3E6B}" srcOrd="0" destOrd="0" presId="urn:microsoft.com/office/officeart/2005/8/layout/orgChart1"/>
    <dgm:cxn modelId="{1B41E8D1-45A9-8E4C-B9FA-033F64A84F05}" type="presParOf" srcId="{8A125CC1-0CDF-5845-A7BD-4FAE737D3E6B}" destId="{5DD95AA7-89A3-9747-9734-C7F3C1893B7F}" srcOrd="0" destOrd="0" presId="urn:microsoft.com/office/officeart/2005/8/layout/orgChart1"/>
    <dgm:cxn modelId="{6481B97F-BA2E-0644-8713-41C740E285F5}" type="presParOf" srcId="{8A125CC1-0CDF-5845-A7BD-4FAE737D3E6B}" destId="{9D4A95D8-9208-F741-B575-288A2BF61F9A}" srcOrd="1" destOrd="0" presId="urn:microsoft.com/office/officeart/2005/8/layout/orgChart1"/>
    <dgm:cxn modelId="{FFDC94FC-C256-0743-82D2-BCAA1D29F69E}" type="presParOf" srcId="{3A594B36-3FF1-2B41-AE8F-18D70B46FB5D}" destId="{088B2942-7B36-9544-ABEC-7129666A7C3A}" srcOrd="1" destOrd="0" presId="urn:microsoft.com/office/officeart/2005/8/layout/orgChart1"/>
    <dgm:cxn modelId="{E5988427-6C1F-884D-BA07-86813F9E11E2}" type="presParOf" srcId="{3A594B36-3FF1-2B41-AE8F-18D70B46FB5D}" destId="{88C080DA-ADFF-CD4E-871A-C3C8AA726B7C}" srcOrd="2" destOrd="0" presId="urn:microsoft.com/office/officeart/2005/8/layout/orgChart1"/>
    <dgm:cxn modelId="{B40F10A8-F972-3A4E-B0F4-A0A9B687444F}" type="presParOf" srcId="{0A8E018F-2AF5-BD4A-8AA2-A8A319B3A1F7}" destId="{2581B354-4CE1-2A44-92D3-9BA7BE4BF1E6}" srcOrd="4" destOrd="0" presId="urn:microsoft.com/office/officeart/2005/8/layout/orgChart1"/>
    <dgm:cxn modelId="{DF7EB1FB-EF81-834C-A82B-3BB9EE0FCEF3}" type="presParOf" srcId="{0A8E018F-2AF5-BD4A-8AA2-A8A319B3A1F7}" destId="{08B857B2-2466-8E43-83C2-6DC4E126D330}" srcOrd="5" destOrd="0" presId="urn:microsoft.com/office/officeart/2005/8/layout/orgChart1"/>
    <dgm:cxn modelId="{E39FD225-51D8-4E4B-85CF-4E739B6868AE}" type="presParOf" srcId="{08B857B2-2466-8E43-83C2-6DC4E126D330}" destId="{B23CAE56-32FA-E749-B573-8EF7820B7C75}" srcOrd="0" destOrd="0" presId="urn:microsoft.com/office/officeart/2005/8/layout/orgChart1"/>
    <dgm:cxn modelId="{9FD568DB-B72C-C043-BB5B-7C7190CFF71C}" type="presParOf" srcId="{B23CAE56-32FA-E749-B573-8EF7820B7C75}" destId="{F3E88FEA-2233-3D4B-93FC-ADCF35289D18}" srcOrd="0" destOrd="0" presId="urn:microsoft.com/office/officeart/2005/8/layout/orgChart1"/>
    <dgm:cxn modelId="{7AE59E43-0591-E94F-93F6-8C0AE2680BA7}" type="presParOf" srcId="{B23CAE56-32FA-E749-B573-8EF7820B7C75}" destId="{91D4654D-DDB4-BE42-A137-04E0D20C5D3A}" srcOrd="1" destOrd="0" presId="urn:microsoft.com/office/officeart/2005/8/layout/orgChart1"/>
    <dgm:cxn modelId="{7DD9833F-503C-404A-AFC0-2EAD4AEE0F18}" type="presParOf" srcId="{08B857B2-2466-8E43-83C2-6DC4E126D330}" destId="{15C434D9-B124-8D4B-A50D-28FF2F221969}" srcOrd="1" destOrd="0" presId="urn:microsoft.com/office/officeart/2005/8/layout/orgChart1"/>
    <dgm:cxn modelId="{CFA39CCD-0100-5A4A-B25F-AA2740F365C1}" type="presParOf" srcId="{08B857B2-2466-8E43-83C2-6DC4E126D330}" destId="{EEA478FD-4EBD-0C45-84E8-9B73E43C2440}" srcOrd="2" destOrd="0" presId="urn:microsoft.com/office/officeart/2005/8/layout/orgChart1"/>
    <dgm:cxn modelId="{F2A69D88-2EC5-9B46-9BDE-245ED6714C0A}" type="presParOf" srcId="{0A8E018F-2AF5-BD4A-8AA2-A8A319B3A1F7}" destId="{E30897A9-DDD9-B341-B821-5F65537D28DB}" srcOrd="6" destOrd="0" presId="urn:microsoft.com/office/officeart/2005/8/layout/orgChart1"/>
    <dgm:cxn modelId="{A8ECB643-5DF4-C54D-9C21-FDC59DF6A6C5}" type="presParOf" srcId="{0A8E018F-2AF5-BD4A-8AA2-A8A319B3A1F7}" destId="{AF8A4B48-C324-8548-9661-BF597EF0EE82}" srcOrd="7" destOrd="0" presId="urn:microsoft.com/office/officeart/2005/8/layout/orgChart1"/>
    <dgm:cxn modelId="{424EA520-2EE9-FF43-9688-27500BA48638}" type="presParOf" srcId="{AF8A4B48-C324-8548-9661-BF597EF0EE82}" destId="{6CDBA968-46B2-F64D-A307-C99206BA639A}" srcOrd="0" destOrd="0" presId="urn:microsoft.com/office/officeart/2005/8/layout/orgChart1"/>
    <dgm:cxn modelId="{511AA2D7-C2F2-E441-AC3E-875C86FBE791}" type="presParOf" srcId="{6CDBA968-46B2-F64D-A307-C99206BA639A}" destId="{63105BF6-9CEF-BA4D-8061-8FBC6EB8D6EF}" srcOrd="0" destOrd="0" presId="urn:microsoft.com/office/officeart/2005/8/layout/orgChart1"/>
    <dgm:cxn modelId="{3FC2AB94-28F1-4441-BBA9-C0B63BCC6815}" type="presParOf" srcId="{6CDBA968-46B2-F64D-A307-C99206BA639A}" destId="{4286864E-B83E-2049-AABA-00F84708BE7A}" srcOrd="1" destOrd="0" presId="urn:microsoft.com/office/officeart/2005/8/layout/orgChart1"/>
    <dgm:cxn modelId="{A1739D54-237F-5B48-A3FD-060A2DD0943D}" type="presParOf" srcId="{AF8A4B48-C324-8548-9661-BF597EF0EE82}" destId="{7060E440-EDDB-394A-A02F-71559824C5B1}" srcOrd="1" destOrd="0" presId="urn:microsoft.com/office/officeart/2005/8/layout/orgChart1"/>
    <dgm:cxn modelId="{EAF006CD-04D5-834B-A4F3-05B420DE628C}" type="presParOf" srcId="{AF8A4B48-C324-8548-9661-BF597EF0EE82}" destId="{B84D9229-E4D5-A345-BC78-390AA80014D6}" srcOrd="2" destOrd="0" presId="urn:microsoft.com/office/officeart/2005/8/layout/orgChart1"/>
    <dgm:cxn modelId="{28CD31E1-A6B6-4040-9503-BB8044C1EB4D}" type="presParOf" srcId="{79936EE5-BDB0-8B49-BF49-AF546FACADA4}" destId="{5233DFBD-E1CE-D249-8AF4-91EA336CC920}" srcOrd="2" destOrd="0" presId="urn:microsoft.com/office/officeart/2005/8/layout/orgChart1"/>
    <dgm:cxn modelId="{BF181835-6603-7A42-B6D8-FEE15977DA7A}" type="presParOf" srcId="{ADC7A12B-A9A3-2741-8771-28006BACA21E}" destId="{68C10F54-B29F-1A47-95D8-9C6C5E3FC8C4}" srcOrd="2" destOrd="0" presId="urn:microsoft.com/office/officeart/2005/8/layout/orgChart1"/>
    <dgm:cxn modelId="{75767E9F-E027-2C46-B60F-E221499995E9}" type="presParOf" srcId="{ADC7A12B-A9A3-2741-8771-28006BACA21E}" destId="{77CF8A23-C9A2-3F4D-9CEE-5513A47DDA3B}" srcOrd="3" destOrd="0" presId="urn:microsoft.com/office/officeart/2005/8/layout/orgChart1"/>
    <dgm:cxn modelId="{55B57AD8-DBF4-394F-9701-D695AB012D1E}" type="presParOf" srcId="{77CF8A23-C9A2-3F4D-9CEE-5513A47DDA3B}" destId="{5CE2FA94-6D1B-6C40-8701-4ED6665856C5}" srcOrd="0" destOrd="0" presId="urn:microsoft.com/office/officeart/2005/8/layout/orgChart1"/>
    <dgm:cxn modelId="{544CCAE0-6577-F94D-84BF-E7C1C2D5B0F2}" type="presParOf" srcId="{5CE2FA94-6D1B-6C40-8701-4ED6665856C5}" destId="{5EA842B4-8D2A-DA4E-A1E8-A212C536D439}" srcOrd="0" destOrd="0" presId="urn:microsoft.com/office/officeart/2005/8/layout/orgChart1"/>
    <dgm:cxn modelId="{90ACC77C-B68D-AC42-A192-1F70B66B8357}" type="presParOf" srcId="{5CE2FA94-6D1B-6C40-8701-4ED6665856C5}" destId="{4499A221-DD08-6345-867E-9C10B4C7A46E}" srcOrd="1" destOrd="0" presId="urn:microsoft.com/office/officeart/2005/8/layout/orgChart1"/>
    <dgm:cxn modelId="{CC68BB43-C62C-BB4E-ADE9-2AD79BF188FA}" type="presParOf" srcId="{77CF8A23-C9A2-3F4D-9CEE-5513A47DDA3B}" destId="{43B36AAD-1C0A-C843-9999-2D0EDE06ED9F}" srcOrd="1" destOrd="0" presId="urn:microsoft.com/office/officeart/2005/8/layout/orgChart1"/>
    <dgm:cxn modelId="{2AEF357A-1E5C-B14A-9338-75994C5DF123}" type="presParOf" srcId="{43B36AAD-1C0A-C843-9999-2D0EDE06ED9F}" destId="{AE289239-D3ED-6044-A0B2-0B2745DFCACE}" srcOrd="0" destOrd="0" presId="urn:microsoft.com/office/officeart/2005/8/layout/orgChart1"/>
    <dgm:cxn modelId="{905BCA61-9161-2B47-8E19-BD31CFF229A5}" type="presParOf" srcId="{43B36AAD-1C0A-C843-9999-2D0EDE06ED9F}" destId="{CBB28E41-9BA7-AB41-B2BB-8063EAD6B909}" srcOrd="1" destOrd="0" presId="urn:microsoft.com/office/officeart/2005/8/layout/orgChart1"/>
    <dgm:cxn modelId="{16B51AAE-E47F-7E43-8AF7-35D4D55C2777}" type="presParOf" srcId="{CBB28E41-9BA7-AB41-B2BB-8063EAD6B909}" destId="{AFFA6169-9167-E342-8E32-BA5A457D8CAA}" srcOrd="0" destOrd="0" presId="urn:microsoft.com/office/officeart/2005/8/layout/orgChart1"/>
    <dgm:cxn modelId="{45E1259D-25F9-FE44-B305-03F21C97A98A}" type="presParOf" srcId="{AFFA6169-9167-E342-8E32-BA5A457D8CAA}" destId="{7128B07D-E74A-124A-BBC5-6DE5B1900542}" srcOrd="0" destOrd="0" presId="urn:microsoft.com/office/officeart/2005/8/layout/orgChart1"/>
    <dgm:cxn modelId="{FCB21598-4534-EE4B-B2C8-8208CDCEEB79}" type="presParOf" srcId="{AFFA6169-9167-E342-8E32-BA5A457D8CAA}" destId="{EB90296E-C9DF-524B-AE37-A43DDDEBA964}" srcOrd="1" destOrd="0" presId="urn:microsoft.com/office/officeart/2005/8/layout/orgChart1"/>
    <dgm:cxn modelId="{72DD1E11-8AA0-924A-A3AA-893C219141C6}" type="presParOf" srcId="{CBB28E41-9BA7-AB41-B2BB-8063EAD6B909}" destId="{93E26950-73AB-CE4D-835F-0D29887967C0}" srcOrd="1" destOrd="0" presId="urn:microsoft.com/office/officeart/2005/8/layout/orgChart1"/>
    <dgm:cxn modelId="{D6F0B46D-7654-2346-9600-70B86D2A5FC3}" type="presParOf" srcId="{CBB28E41-9BA7-AB41-B2BB-8063EAD6B909}" destId="{66859BCC-2CB9-9444-B8B0-EC69AFB9FDD2}" srcOrd="2" destOrd="0" presId="urn:microsoft.com/office/officeart/2005/8/layout/orgChart1"/>
    <dgm:cxn modelId="{BA6F72EF-E829-6F42-AEEA-1A35ABB3693A}" type="presParOf" srcId="{43B36AAD-1C0A-C843-9999-2D0EDE06ED9F}" destId="{7F514065-49D4-4542-BB9B-6A28EB3449A5}" srcOrd="2" destOrd="0" presId="urn:microsoft.com/office/officeart/2005/8/layout/orgChart1"/>
    <dgm:cxn modelId="{9D59EE8F-2B0D-BD4B-9A50-EE1FFAD6F038}" type="presParOf" srcId="{43B36AAD-1C0A-C843-9999-2D0EDE06ED9F}" destId="{45C25FA7-1687-1F4D-9798-92D57F16F33A}" srcOrd="3" destOrd="0" presId="urn:microsoft.com/office/officeart/2005/8/layout/orgChart1"/>
    <dgm:cxn modelId="{B1460A83-229C-DA4D-83DB-EAFF416E9659}" type="presParOf" srcId="{45C25FA7-1687-1F4D-9798-92D57F16F33A}" destId="{89996E81-2BAC-1E46-A926-69BBC15B02C6}" srcOrd="0" destOrd="0" presId="urn:microsoft.com/office/officeart/2005/8/layout/orgChart1"/>
    <dgm:cxn modelId="{B98706D4-6B72-384C-B901-4377620E4921}" type="presParOf" srcId="{89996E81-2BAC-1E46-A926-69BBC15B02C6}" destId="{6FEBBA84-21B8-2741-8BC6-597AB7A8D7EE}" srcOrd="0" destOrd="0" presId="urn:microsoft.com/office/officeart/2005/8/layout/orgChart1"/>
    <dgm:cxn modelId="{7264B774-05C4-D94D-A1D2-2DAABF3476C5}" type="presParOf" srcId="{89996E81-2BAC-1E46-A926-69BBC15B02C6}" destId="{D964CF30-05C3-0F4F-A180-9DE3E140626C}" srcOrd="1" destOrd="0" presId="urn:microsoft.com/office/officeart/2005/8/layout/orgChart1"/>
    <dgm:cxn modelId="{8D434B57-F360-1348-951C-A33376B87AD7}" type="presParOf" srcId="{45C25FA7-1687-1F4D-9798-92D57F16F33A}" destId="{6E056C4A-B178-7147-8953-0E32F487E996}" srcOrd="1" destOrd="0" presId="urn:microsoft.com/office/officeart/2005/8/layout/orgChart1"/>
    <dgm:cxn modelId="{FA41A426-2613-FD45-BEF9-5CDA9DA3120D}" type="presParOf" srcId="{45C25FA7-1687-1F4D-9798-92D57F16F33A}" destId="{119BD8AA-D773-6A46-AE4B-8B95107C6AF5}" srcOrd="2" destOrd="0" presId="urn:microsoft.com/office/officeart/2005/8/layout/orgChart1"/>
    <dgm:cxn modelId="{895C2F3F-9CA8-6B4E-9CA7-9A9F58715BCB}" type="presParOf" srcId="{43B36AAD-1C0A-C843-9999-2D0EDE06ED9F}" destId="{D9218BC8-2985-D04F-95C4-C7B70C7595B3}" srcOrd="4" destOrd="0" presId="urn:microsoft.com/office/officeart/2005/8/layout/orgChart1"/>
    <dgm:cxn modelId="{425CFEF7-34A0-0B47-9CDE-29CA7EE435AC}" type="presParOf" srcId="{43B36AAD-1C0A-C843-9999-2D0EDE06ED9F}" destId="{1CF3E1D2-7098-7D43-A918-BB5D64A99A13}" srcOrd="5" destOrd="0" presId="urn:microsoft.com/office/officeart/2005/8/layout/orgChart1"/>
    <dgm:cxn modelId="{69840B89-0062-8B48-9B5D-02047EDC76C5}" type="presParOf" srcId="{1CF3E1D2-7098-7D43-A918-BB5D64A99A13}" destId="{32B1CDD7-787B-AC4C-9A0F-30BDB8CCF436}" srcOrd="0" destOrd="0" presId="urn:microsoft.com/office/officeart/2005/8/layout/orgChart1"/>
    <dgm:cxn modelId="{1127E31D-025D-6C4E-BEA6-5072E2A259D9}" type="presParOf" srcId="{32B1CDD7-787B-AC4C-9A0F-30BDB8CCF436}" destId="{E53C6EBE-7AD1-7746-BF03-BABC0061848E}" srcOrd="0" destOrd="0" presId="urn:microsoft.com/office/officeart/2005/8/layout/orgChart1"/>
    <dgm:cxn modelId="{23A5FF57-A839-5946-BDE7-AE6ADB7757DC}" type="presParOf" srcId="{32B1CDD7-787B-AC4C-9A0F-30BDB8CCF436}" destId="{4E692E7D-FCA4-9044-9DC3-C6C7C2741CDC}" srcOrd="1" destOrd="0" presId="urn:microsoft.com/office/officeart/2005/8/layout/orgChart1"/>
    <dgm:cxn modelId="{4565A666-99D9-1C4E-9118-6DE82C5CCE83}" type="presParOf" srcId="{1CF3E1D2-7098-7D43-A918-BB5D64A99A13}" destId="{5E5649B4-F182-8542-BCF3-30D7A19C6195}" srcOrd="1" destOrd="0" presId="urn:microsoft.com/office/officeart/2005/8/layout/orgChart1"/>
    <dgm:cxn modelId="{5ED5D868-6253-4248-82DD-6F51B298C82B}" type="presParOf" srcId="{1CF3E1D2-7098-7D43-A918-BB5D64A99A13}" destId="{E13BDBFC-2420-9342-8690-F8702F66A12A}" srcOrd="2" destOrd="0" presId="urn:microsoft.com/office/officeart/2005/8/layout/orgChart1"/>
    <dgm:cxn modelId="{DA85F7B4-4779-D648-96C7-46B41528E2D5}" type="presParOf" srcId="{43B36AAD-1C0A-C843-9999-2D0EDE06ED9F}" destId="{0D44C00E-42AF-9945-988E-90004FB466AA}" srcOrd="6" destOrd="0" presId="urn:microsoft.com/office/officeart/2005/8/layout/orgChart1"/>
    <dgm:cxn modelId="{CCDCAD47-D1FA-E44A-9877-395243F59170}" type="presParOf" srcId="{43B36AAD-1C0A-C843-9999-2D0EDE06ED9F}" destId="{E8A3257A-7E38-494D-BE77-D7343BB3439B}" srcOrd="7" destOrd="0" presId="urn:microsoft.com/office/officeart/2005/8/layout/orgChart1"/>
    <dgm:cxn modelId="{04B10B59-5833-0445-9610-46A0996A6CA3}" type="presParOf" srcId="{E8A3257A-7E38-494D-BE77-D7343BB3439B}" destId="{AEEBD73D-EDA5-DF40-A8EA-64DF0928B2B7}" srcOrd="0" destOrd="0" presId="urn:microsoft.com/office/officeart/2005/8/layout/orgChart1"/>
    <dgm:cxn modelId="{60A480DF-5FA1-F54D-8001-3F1EB46D48C6}" type="presParOf" srcId="{AEEBD73D-EDA5-DF40-A8EA-64DF0928B2B7}" destId="{D2758273-DC00-2F45-8ED8-B2EC9DE96A35}" srcOrd="0" destOrd="0" presId="urn:microsoft.com/office/officeart/2005/8/layout/orgChart1"/>
    <dgm:cxn modelId="{E4C2CF1A-3EF7-F44B-9D01-A08167333143}" type="presParOf" srcId="{AEEBD73D-EDA5-DF40-A8EA-64DF0928B2B7}" destId="{F046DFF6-1119-1D4E-B5AA-B51BA9FA1318}" srcOrd="1" destOrd="0" presId="urn:microsoft.com/office/officeart/2005/8/layout/orgChart1"/>
    <dgm:cxn modelId="{8BA8B40E-2B68-E64E-A01B-2E2131F353D9}" type="presParOf" srcId="{E8A3257A-7E38-494D-BE77-D7343BB3439B}" destId="{B229E2CB-E1B1-C74C-AD85-A76D5CFE8FA5}" srcOrd="1" destOrd="0" presId="urn:microsoft.com/office/officeart/2005/8/layout/orgChart1"/>
    <dgm:cxn modelId="{F9B24B10-5933-2342-8B91-52F7E8796BE3}" type="presParOf" srcId="{E8A3257A-7E38-494D-BE77-D7343BB3439B}" destId="{4C497CDB-E609-8449-85EA-46213D88FEDD}" srcOrd="2" destOrd="0" presId="urn:microsoft.com/office/officeart/2005/8/layout/orgChart1"/>
    <dgm:cxn modelId="{8070B4DD-D61C-DD4B-9A12-0D2587720CDD}" type="presParOf" srcId="{77CF8A23-C9A2-3F4D-9CEE-5513A47DDA3B}" destId="{33E702CB-FB4D-1F44-BC3F-77E7C0590770}" srcOrd="2" destOrd="0" presId="urn:microsoft.com/office/officeart/2005/8/layout/orgChart1"/>
    <dgm:cxn modelId="{377684E7-4FDE-D946-BB8F-96FD1C7D9AE1}" type="presParOf" srcId="{420228AE-2F26-1A41-8E7B-08AF14F298BE}" destId="{E3BA0D43-4F8B-7B42-823F-89DE37C0AC25}" srcOrd="2" destOrd="0" presId="urn:microsoft.com/office/officeart/2005/8/layout/orgChart1"/>
    <dgm:cxn modelId="{593F8832-FA6F-0A4C-A1FE-721C8CCC7065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Marketing and Sales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84F8A1E9-F50B-2D41-8F56-AB4B0689671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Digital Marketing</a:t>
          </a:r>
        </a:p>
      </dgm:t>
    </dgm:pt>
    <dgm:pt modelId="{2B789108-8D25-254A-AB7E-80DED33B952E}" type="parTrans" cxnId="{30D586D5-ADBB-8D45-BCEB-17B21F9F15F4}">
      <dgm:prSet/>
      <dgm:spPr/>
      <dgm:t>
        <a:bodyPr/>
        <a:lstStyle/>
        <a:p>
          <a:endParaRPr lang="en-GB"/>
        </a:p>
      </dgm:t>
    </dgm:pt>
    <dgm:pt modelId="{2ACB19FD-988B-CC44-BF03-FC4EA52517B9}" type="sibTrans" cxnId="{30D586D5-ADBB-8D45-BCEB-17B21F9F15F4}">
      <dgm:prSet/>
      <dgm:spPr/>
      <dgm:t>
        <a:bodyPr/>
        <a:lstStyle/>
        <a:p>
          <a:endParaRPr lang="en-GB"/>
        </a:p>
      </dgm:t>
    </dgm:pt>
    <dgm:pt modelId="{F88196EB-FDFB-AB42-9DEC-FEF3A240FD9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Sales</a:t>
          </a:r>
        </a:p>
      </dgm:t>
    </dgm:pt>
    <dgm:pt modelId="{2DB8E23F-E843-B942-9A2B-DC170E80EDFB}" type="parTrans" cxnId="{A227E035-519D-B943-B68F-B708F878204E}">
      <dgm:prSet/>
      <dgm:spPr/>
      <dgm:t>
        <a:bodyPr/>
        <a:lstStyle/>
        <a:p>
          <a:endParaRPr lang="en-GB"/>
        </a:p>
      </dgm:t>
    </dgm:pt>
    <dgm:pt modelId="{042481D4-57BA-4649-9E34-B81BB4CB1B96}" type="sibTrans" cxnId="{A227E035-519D-B943-B68F-B708F878204E}">
      <dgm:prSet/>
      <dgm:spPr/>
      <dgm:t>
        <a:bodyPr/>
        <a:lstStyle/>
        <a:p>
          <a:endParaRPr lang="en-GB"/>
        </a:p>
      </dgm:t>
    </dgm:pt>
    <dgm:pt modelId="{F674EC63-795F-4E4E-9928-BFB3C0365F4C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Lead Generation &amp; Conversion</a:t>
          </a:r>
        </a:p>
      </dgm:t>
    </dgm:pt>
    <dgm:pt modelId="{7F715356-00C2-D24F-8D01-7199093F550D}" type="parTrans" cxnId="{E2EF8CC9-E038-D747-A79C-B8E03ADCB072}">
      <dgm:prSet/>
      <dgm:spPr/>
      <dgm:t>
        <a:bodyPr/>
        <a:lstStyle/>
        <a:p>
          <a:endParaRPr lang="en-GB"/>
        </a:p>
      </dgm:t>
    </dgm:pt>
    <dgm:pt modelId="{B487B9F4-029D-8E48-B23D-C12C0F673EE5}" type="sibTrans" cxnId="{E2EF8CC9-E038-D747-A79C-B8E03ADCB072}">
      <dgm:prSet/>
      <dgm:spPr/>
      <dgm:t>
        <a:bodyPr/>
        <a:lstStyle/>
        <a:p>
          <a:endParaRPr lang="en-GB"/>
        </a:p>
      </dgm:t>
    </dgm:pt>
    <dgm:pt modelId="{8DCD60B2-5030-8E40-9D87-125FA3F20F0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Revenue Generation</a:t>
          </a:r>
        </a:p>
      </dgm:t>
    </dgm:pt>
    <dgm:pt modelId="{329CA549-174A-4743-A717-B9D5C14DCE25}" type="parTrans" cxnId="{D02AA9BA-D88F-B040-B4CF-AC2EC0FC3A53}">
      <dgm:prSet/>
      <dgm:spPr/>
      <dgm:t>
        <a:bodyPr/>
        <a:lstStyle/>
        <a:p>
          <a:endParaRPr lang="en-GB"/>
        </a:p>
      </dgm:t>
    </dgm:pt>
    <dgm:pt modelId="{D2D1B3B7-0F47-EC42-AE8F-A95A8711939B}" type="sibTrans" cxnId="{D02AA9BA-D88F-B040-B4CF-AC2EC0FC3A53}">
      <dgm:prSet/>
      <dgm:spPr/>
      <dgm:t>
        <a:bodyPr/>
        <a:lstStyle/>
        <a:p>
          <a:endParaRPr lang="en-GB"/>
        </a:p>
      </dgm:t>
    </dgm:pt>
    <dgm:pt modelId="{27FE192B-E790-EF45-A07E-B6ECCBDA709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Marketing Analytics &amp; Optimization</a:t>
          </a:r>
        </a:p>
      </dgm:t>
    </dgm:pt>
    <dgm:pt modelId="{DCE5E092-FD8D-B24A-8754-C33B540F9B96}" type="parTrans" cxnId="{2CF96FA1-BF5A-7542-A094-388DADE9EAAA}">
      <dgm:prSet/>
      <dgm:spPr/>
      <dgm:t>
        <a:bodyPr/>
        <a:lstStyle/>
        <a:p>
          <a:endParaRPr lang="en-GB"/>
        </a:p>
      </dgm:t>
    </dgm:pt>
    <dgm:pt modelId="{2BCB8477-88F4-E841-B8D6-9C1429278F3A}" type="sibTrans" cxnId="{2CF96FA1-BF5A-7542-A094-388DADE9EAAA}">
      <dgm:prSet/>
      <dgm:spPr/>
      <dgm:t>
        <a:bodyPr/>
        <a:lstStyle/>
        <a:p>
          <a:endParaRPr lang="en-GB"/>
        </a:p>
      </dgm:t>
    </dgm:pt>
    <dgm:pt modelId="{15F40C9D-FF5E-2C4A-9255-F43C15C17B07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Search Engine Optimization (SEO)</a:t>
          </a:r>
        </a:p>
      </dgm:t>
    </dgm:pt>
    <dgm:pt modelId="{20C8BE49-11AA-0B41-8556-2C5D2F2E9DC9}" type="parTrans" cxnId="{2F177E76-B674-EE4D-AC26-929533964038}">
      <dgm:prSet/>
      <dgm:spPr/>
      <dgm:t>
        <a:bodyPr/>
        <a:lstStyle/>
        <a:p>
          <a:endParaRPr lang="en-GB"/>
        </a:p>
      </dgm:t>
    </dgm:pt>
    <dgm:pt modelId="{ACF6913F-1022-244D-8266-497690E189DB}" type="sibTrans" cxnId="{2F177E76-B674-EE4D-AC26-929533964038}">
      <dgm:prSet/>
      <dgm:spPr/>
      <dgm:t>
        <a:bodyPr/>
        <a:lstStyle/>
        <a:p>
          <a:endParaRPr lang="en-GB"/>
        </a:p>
      </dgm:t>
    </dgm:pt>
    <dgm:pt modelId="{1C8FD912-2F85-7D42-815D-E0B0A54DD678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Marketing Automation &amp; CRM Integration</a:t>
          </a:r>
        </a:p>
      </dgm:t>
    </dgm:pt>
    <dgm:pt modelId="{72CBFCE8-53A9-F046-A666-803FB714D8F2}" type="parTrans" cxnId="{4D3D2DDD-88F8-E94A-8320-CFAC7331B36C}">
      <dgm:prSet/>
      <dgm:spPr/>
      <dgm:t>
        <a:bodyPr/>
        <a:lstStyle/>
        <a:p>
          <a:endParaRPr lang="en-GB"/>
        </a:p>
      </dgm:t>
    </dgm:pt>
    <dgm:pt modelId="{AF67268F-E3AA-FC4A-85B8-AC4CE0B9B255}" type="sibTrans" cxnId="{4D3D2DDD-88F8-E94A-8320-CFAC7331B36C}">
      <dgm:prSet/>
      <dgm:spPr/>
      <dgm:t>
        <a:bodyPr/>
        <a:lstStyle/>
        <a:p>
          <a:endParaRPr lang="en-GB"/>
        </a:p>
      </dgm:t>
    </dgm:pt>
    <dgm:pt modelId="{136039E8-F767-2649-ACB0-CE984E39FF9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&amp; Growth:</a:t>
          </a:r>
        </a:p>
      </dgm:t>
    </dgm:pt>
    <dgm:pt modelId="{503AEBA7-88C8-3844-AB1E-61EFC17C28D4}" type="parTrans" cxnId="{2A57FE85-DCA6-214D-BA42-A7C53FD065AC}">
      <dgm:prSet/>
      <dgm:spPr/>
      <dgm:t>
        <a:bodyPr/>
        <a:lstStyle/>
        <a:p>
          <a:endParaRPr lang="en-GB"/>
        </a:p>
      </dgm:t>
    </dgm:pt>
    <dgm:pt modelId="{20F5EAC2-5776-3E4C-9F6E-5D7797BA330C}" type="sibTrans" cxnId="{2A57FE85-DCA6-214D-BA42-A7C53FD065AC}">
      <dgm:prSet/>
      <dgm:spPr/>
      <dgm:t>
        <a:bodyPr/>
        <a:lstStyle/>
        <a:p>
          <a:endParaRPr lang="en-GB"/>
        </a:p>
      </dgm:t>
    </dgm:pt>
    <dgm:pt modelId="{A5A79D59-1B8F-FE45-B33F-D45A2627A37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Selling</a:t>
          </a:r>
        </a:p>
      </dgm:t>
    </dgm:pt>
    <dgm:pt modelId="{C3FB42A9-B5BF-0C4C-BE84-B29A5DF49305}" type="parTrans" cxnId="{C38AB6F6-EBFC-9F49-AAF8-1EC5AA448830}">
      <dgm:prSet/>
      <dgm:spPr/>
      <dgm:t>
        <a:bodyPr/>
        <a:lstStyle/>
        <a:p>
          <a:endParaRPr lang="en-GB"/>
        </a:p>
      </dgm:t>
    </dgm:pt>
    <dgm:pt modelId="{70CDADFC-DBA4-C442-A06F-1614C162C0E5}" type="sibTrans" cxnId="{C38AB6F6-EBFC-9F49-AAF8-1EC5AA448830}">
      <dgm:prSet/>
      <dgm:spPr/>
      <dgm:t>
        <a:bodyPr/>
        <a:lstStyle/>
        <a:p>
          <a:endParaRPr lang="en-GB"/>
        </a:p>
      </dgm:t>
    </dgm:pt>
    <dgm:pt modelId="{E28C17D3-1A19-1546-9984-A087D38D72C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pPr>
            <a:buFont typeface="+mj-lt"/>
            <a:buAutoNum type="arabicPeriod" startAt="4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Sales Strategy &amp; Forecasting:</a:t>
          </a:r>
        </a:p>
      </dgm:t>
    </dgm:pt>
    <dgm:pt modelId="{75C92C22-0D48-3347-91AE-4FADD5E718D7}" type="parTrans" cxnId="{395BE4C4-3B0A-DB40-9936-8CB3EA0D1733}">
      <dgm:prSet/>
      <dgm:spPr/>
      <dgm:t>
        <a:bodyPr/>
        <a:lstStyle/>
        <a:p>
          <a:endParaRPr lang="en-GB"/>
        </a:p>
      </dgm:t>
    </dgm:pt>
    <dgm:pt modelId="{C6188059-6209-D14E-8127-05AF5017C71A}" type="sibTrans" cxnId="{395BE4C4-3B0A-DB40-9936-8CB3EA0D1733}">
      <dgm:prSet/>
      <dgm:spPr/>
      <dgm:t>
        <a:bodyPr/>
        <a:lstStyle/>
        <a:p>
          <a:endParaRPr lang="en-GB"/>
        </a:p>
      </dgm:t>
    </dgm:pt>
    <dgm:pt modelId="{6D50A680-0132-2B44-80A1-DD77EAFA175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Brand Visibility &amp; Awareness</a:t>
          </a:r>
        </a:p>
      </dgm:t>
    </dgm:pt>
    <dgm:pt modelId="{1E36207B-CBB7-8240-B020-ECCF588C9F6D}" type="parTrans" cxnId="{FEF3A276-46A1-7F4D-A4D4-93900A7EA239}">
      <dgm:prSet/>
      <dgm:spPr/>
      <dgm:t>
        <a:bodyPr/>
        <a:lstStyle/>
        <a:p>
          <a:endParaRPr lang="en-GB"/>
        </a:p>
      </dgm:t>
    </dgm:pt>
    <dgm:pt modelId="{91255B1F-1796-E24D-B1C5-64F60A97AE22}" type="sibTrans" cxnId="{FEF3A276-46A1-7F4D-A4D4-93900A7EA239}">
      <dgm:prSet/>
      <dgm:spPr/>
      <dgm:t>
        <a:bodyPr/>
        <a:lstStyle/>
        <a:p>
          <a:endParaRPr lang="en-GB"/>
        </a:p>
      </dgm:t>
    </dgm:pt>
    <dgm:pt modelId="{76548F8A-2BCD-CF4A-96B5-54DF83000AE2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None/>
          </a:pPr>
          <a:r>
            <a:rPr lang="en-IN" b="1">
              <a:solidFill>
                <a:srgbClr val="10479B"/>
              </a:solidFill>
              <a:latin typeface="Optima"/>
              <a:ea typeface="+mn-ea"/>
              <a:cs typeface="+mn-cs"/>
            </a:rPr>
            <a:t>Paid Advertising (SEM &amp; Social Ads)</a:t>
          </a:r>
        </a:p>
      </dgm:t>
    </dgm:pt>
    <dgm:pt modelId="{2608BD83-8A94-0542-B861-2C21395E0AE3}" type="parTrans" cxnId="{00528E4B-AFAA-CF40-8FA5-B705CEBD34EE}">
      <dgm:prSet/>
      <dgm:spPr/>
      <dgm:t>
        <a:bodyPr/>
        <a:lstStyle/>
        <a:p>
          <a:endParaRPr lang="en-GB"/>
        </a:p>
      </dgm:t>
    </dgm:pt>
    <dgm:pt modelId="{F063E62A-4643-394D-B6C6-82E3C1468EE8}" type="sibTrans" cxnId="{00528E4B-AFAA-CF40-8FA5-B705CEBD34EE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F4981A1C-406F-BB44-81D8-D157A0F321C4}" type="pres">
      <dgm:prSet presAssocID="{2B789108-8D25-254A-AB7E-80DED33B952E}" presName="Name35" presStyleLbl="parChTrans1D3" presStyleIdx="0" presStyleCnt="2"/>
      <dgm:spPr/>
    </dgm:pt>
    <dgm:pt modelId="{79936EE5-BDB0-8B49-BF49-AF546FACADA4}" type="pres">
      <dgm:prSet presAssocID="{84F8A1E9-F50B-2D41-8F56-AB4B0689671C}" presName="hierRoot2" presStyleCnt="0">
        <dgm:presLayoutVars>
          <dgm:hierBranch val="hang"/>
        </dgm:presLayoutVars>
      </dgm:prSet>
      <dgm:spPr/>
    </dgm:pt>
    <dgm:pt modelId="{84015BD8-7921-F645-8417-B95F27958ADC}" type="pres">
      <dgm:prSet presAssocID="{84F8A1E9-F50B-2D41-8F56-AB4B0689671C}" presName="rootComposite" presStyleCnt="0"/>
      <dgm:spPr/>
    </dgm:pt>
    <dgm:pt modelId="{BE480689-F9B9-BC48-9D94-45A36BF4D532}" type="pres">
      <dgm:prSet presAssocID="{84F8A1E9-F50B-2D41-8F56-AB4B0689671C}" presName="rootText" presStyleLbl="node3" presStyleIdx="0" presStyleCnt="2">
        <dgm:presLayoutVars>
          <dgm:chPref val="3"/>
        </dgm:presLayoutVars>
      </dgm:prSet>
      <dgm:spPr>
        <a:xfrm>
          <a:off x="3035" y="3567752"/>
          <a:ext cx="1407749" cy="703874"/>
        </a:xfrm>
        <a:prstGeom prst="rect">
          <a:avLst/>
        </a:prstGeom>
      </dgm:spPr>
    </dgm:pt>
    <dgm:pt modelId="{7ADF70A9-4EE7-F248-A73B-E6EAC95E7418}" type="pres">
      <dgm:prSet presAssocID="{84F8A1E9-F50B-2D41-8F56-AB4B0689671C}" presName="rootConnector" presStyleLbl="node3" presStyleIdx="0" presStyleCnt="2"/>
      <dgm:spPr/>
    </dgm:pt>
    <dgm:pt modelId="{0A8E018F-2AF5-BD4A-8AA2-A8A319B3A1F7}" type="pres">
      <dgm:prSet presAssocID="{84F8A1E9-F50B-2D41-8F56-AB4B0689671C}" presName="hierChild4" presStyleCnt="0"/>
      <dgm:spPr/>
    </dgm:pt>
    <dgm:pt modelId="{EEC8B29D-91E7-D749-BD9E-B8DEA3546D67}" type="pres">
      <dgm:prSet presAssocID="{7F715356-00C2-D24F-8D01-7199093F550D}" presName="Name48" presStyleLbl="parChTrans1D4" presStyleIdx="0" presStyleCnt="10"/>
      <dgm:spPr/>
    </dgm:pt>
    <dgm:pt modelId="{0B3C4ED5-6932-3443-97D3-0C7B70568104}" type="pres">
      <dgm:prSet presAssocID="{F674EC63-795F-4E4E-9928-BFB3C0365F4C}" presName="hierRoot2" presStyleCnt="0">
        <dgm:presLayoutVars>
          <dgm:hierBranch/>
        </dgm:presLayoutVars>
      </dgm:prSet>
      <dgm:spPr/>
    </dgm:pt>
    <dgm:pt modelId="{1D4FB7D0-8644-B349-8A73-D44FE4BC3CBC}" type="pres">
      <dgm:prSet presAssocID="{F674EC63-795F-4E4E-9928-BFB3C0365F4C}" presName="rootComposite" presStyleCnt="0"/>
      <dgm:spPr/>
    </dgm:pt>
    <dgm:pt modelId="{B1B55366-A4DF-DF47-89BC-56C6B5F1109E}" type="pres">
      <dgm:prSet presAssocID="{F674EC63-795F-4E4E-9928-BFB3C0365F4C}" presName="rootText" presStyleLbl="node4" presStyleIdx="0" presStyleCnt="10">
        <dgm:presLayoutVars>
          <dgm:chPref val="3"/>
        </dgm:presLayoutVars>
      </dgm:prSet>
      <dgm:spPr>
        <a:xfrm>
          <a:off x="3409789" y="3567752"/>
          <a:ext cx="1407749" cy="703874"/>
        </a:xfrm>
        <a:prstGeom prst="rect">
          <a:avLst/>
        </a:prstGeom>
      </dgm:spPr>
    </dgm:pt>
    <dgm:pt modelId="{E79CB910-38E6-8544-AE53-270DFEA9B754}" type="pres">
      <dgm:prSet presAssocID="{F674EC63-795F-4E4E-9928-BFB3C0365F4C}" presName="rootConnector" presStyleLbl="node4" presStyleIdx="0" presStyleCnt="10"/>
      <dgm:spPr/>
    </dgm:pt>
    <dgm:pt modelId="{331B8AEC-C0B0-754A-80D6-181FDFDF81C9}" type="pres">
      <dgm:prSet presAssocID="{F674EC63-795F-4E4E-9928-BFB3C0365F4C}" presName="hierChild4" presStyleCnt="0"/>
      <dgm:spPr/>
    </dgm:pt>
    <dgm:pt modelId="{6582580C-5608-174E-9A36-4300EF5AA054}" type="pres">
      <dgm:prSet presAssocID="{F674EC63-795F-4E4E-9928-BFB3C0365F4C}" presName="hierChild5" presStyleCnt="0"/>
      <dgm:spPr/>
    </dgm:pt>
    <dgm:pt modelId="{4644B22B-9A63-7644-8E63-7A044C1D3F9C}" type="pres">
      <dgm:prSet presAssocID="{1E36207B-CBB7-8240-B020-ECCF588C9F6D}" presName="Name48" presStyleLbl="parChTrans1D4" presStyleIdx="1" presStyleCnt="10"/>
      <dgm:spPr/>
    </dgm:pt>
    <dgm:pt modelId="{3A594B36-3FF1-2B41-AE8F-18D70B46FB5D}" type="pres">
      <dgm:prSet presAssocID="{6D50A680-0132-2B44-80A1-DD77EAFA175D}" presName="hierRoot2" presStyleCnt="0">
        <dgm:presLayoutVars>
          <dgm:hierBranch val="init"/>
        </dgm:presLayoutVars>
      </dgm:prSet>
      <dgm:spPr/>
    </dgm:pt>
    <dgm:pt modelId="{8A125CC1-0CDF-5845-A7BD-4FAE737D3E6B}" type="pres">
      <dgm:prSet presAssocID="{6D50A680-0132-2B44-80A1-DD77EAFA175D}" presName="rootComposite" presStyleCnt="0"/>
      <dgm:spPr/>
    </dgm:pt>
    <dgm:pt modelId="{5DD95AA7-89A3-9747-9734-C7F3C1893B7F}" type="pres">
      <dgm:prSet presAssocID="{6D50A680-0132-2B44-80A1-DD77EAFA175D}" presName="rootText" presStyleLbl="node4" presStyleIdx="1" presStyleCnt="10">
        <dgm:presLayoutVars>
          <dgm:chPref val="3"/>
        </dgm:presLayoutVars>
      </dgm:prSet>
      <dgm:spPr>
        <a:prstGeom prst="rect">
          <a:avLst/>
        </a:prstGeom>
      </dgm:spPr>
    </dgm:pt>
    <dgm:pt modelId="{9D4A95D8-9208-F741-B575-288A2BF61F9A}" type="pres">
      <dgm:prSet presAssocID="{6D50A680-0132-2B44-80A1-DD77EAFA175D}" presName="rootConnector" presStyleLbl="node4" presStyleIdx="1" presStyleCnt="10"/>
      <dgm:spPr/>
    </dgm:pt>
    <dgm:pt modelId="{088B2942-7B36-9544-ABEC-7129666A7C3A}" type="pres">
      <dgm:prSet presAssocID="{6D50A680-0132-2B44-80A1-DD77EAFA175D}" presName="hierChild4" presStyleCnt="0"/>
      <dgm:spPr/>
    </dgm:pt>
    <dgm:pt modelId="{88C080DA-ADFF-CD4E-871A-C3C8AA726B7C}" type="pres">
      <dgm:prSet presAssocID="{6D50A680-0132-2B44-80A1-DD77EAFA175D}" presName="hierChild5" presStyleCnt="0"/>
      <dgm:spPr/>
    </dgm:pt>
    <dgm:pt modelId="{2581B354-4CE1-2A44-92D3-9BA7BE4BF1E6}" type="pres">
      <dgm:prSet presAssocID="{DCE5E092-FD8D-B24A-8754-C33B540F9B96}" presName="Name48" presStyleLbl="parChTrans1D4" presStyleIdx="2" presStyleCnt="10"/>
      <dgm:spPr/>
    </dgm:pt>
    <dgm:pt modelId="{08B857B2-2466-8E43-83C2-6DC4E126D330}" type="pres">
      <dgm:prSet presAssocID="{27FE192B-E790-EF45-A07E-B6ECCBDA7090}" presName="hierRoot2" presStyleCnt="0">
        <dgm:presLayoutVars>
          <dgm:hierBranch/>
        </dgm:presLayoutVars>
      </dgm:prSet>
      <dgm:spPr/>
    </dgm:pt>
    <dgm:pt modelId="{B23CAE56-32FA-E749-B573-8EF7820B7C75}" type="pres">
      <dgm:prSet presAssocID="{27FE192B-E790-EF45-A07E-B6ECCBDA7090}" presName="rootComposite" presStyleCnt="0"/>
      <dgm:spPr/>
    </dgm:pt>
    <dgm:pt modelId="{F3E88FEA-2233-3D4B-93FC-ADCF35289D18}" type="pres">
      <dgm:prSet presAssocID="{27FE192B-E790-EF45-A07E-B6ECCBDA7090}" presName="rootText" presStyleLbl="node4" presStyleIdx="2" presStyleCnt="10">
        <dgm:presLayoutVars>
          <dgm:chPref val="3"/>
        </dgm:presLayoutVars>
      </dgm:prSet>
      <dgm:spPr>
        <a:prstGeom prst="rect">
          <a:avLst/>
        </a:prstGeom>
      </dgm:spPr>
    </dgm:pt>
    <dgm:pt modelId="{91D4654D-DDB4-BE42-A137-04E0D20C5D3A}" type="pres">
      <dgm:prSet presAssocID="{27FE192B-E790-EF45-A07E-B6ECCBDA7090}" presName="rootConnector" presStyleLbl="node4" presStyleIdx="2" presStyleCnt="10"/>
      <dgm:spPr/>
    </dgm:pt>
    <dgm:pt modelId="{15C434D9-B124-8D4B-A50D-28FF2F221969}" type="pres">
      <dgm:prSet presAssocID="{27FE192B-E790-EF45-A07E-B6ECCBDA7090}" presName="hierChild4" presStyleCnt="0"/>
      <dgm:spPr/>
    </dgm:pt>
    <dgm:pt modelId="{EEA478FD-4EBD-0C45-84E8-9B73E43C2440}" type="pres">
      <dgm:prSet presAssocID="{27FE192B-E790-EF45-A07E-B6ECCBDA7090}" presName="hierChild5" presStyleCnt="0"/>
      <dgm:spPr/>
    </dgm:pt>
    <dgm:pt modelId="{E30897A9-DDD9-B341-B821-5F65537D28DB}" type="pres">
      <dgm:prSet presAssocID="{20C8BE49-11AA-0B41-8556-2C5D2F2E9DC9}" presName="Name48" presStyleLbl="parChTrans1D4" presStyleIdx="3" presStyleCnt="10"/>
      <dgm:spPr/>
    </dgm:pt>
    <dgm:pt modelId="{AF8A4B48-C324-8548-9661-BF597EF0EE82}" type="pres">
      <dgm:prSet presAssocID="{15F40C9D-FF5E-2C4A-9255-F43C15C17B07}" presName="hierRoot2" presStyleCnt="0">
        <dgm:presLayoutVars>
          <dgm:hierBranch/>
        </dgm:presLayoutVars>
      </dgm:prSet>
      <dgm:spPr/>
    </dgm:pt>
    <dgm:pt modelId="{6CDBA968-46B2-F64D-A307-C99206BA639A}" type="pres">
      <dgm:prSet presAssocID="{15F40C9D-FF5E-2C4A-9255-F43C15C17B07}" presName="rootComposite" presStyleCnt="0"/>
      <dgm:spPr/>
    </dgm:pt>
    <dgm:pt modelId="{63105BF6-9CEF-BA4D-8061-8FBC6EB8D6EF}" type="pres">
      <dgm:prSet presAssocID="{15F40C9D-FF5E-2C4A-9255-F43C15C17B07}" presName="rootText" presStyleLbl="node4" presStyleIdx="3" presStyleCnt="10">
        <dgm:presLayoutVars>
          <dgm:chPref val="3"/>
        </dgm:presLayoutVars>
      </dgm:prSet>
      <dgm:spPr>
        <a:prstGeom prst="rect">
          <a:avLst/>
        </a:prstGeom>
      </dgm:spPr>
    </dgm:pt>
    <dgm:pt modelId="{4286864E-B83E-2049-AABA-00F84708BE7A}" type="pres">
      <dgm:prSet presAssocID="{15F40C9D-FF5E-2C4A-9255-F43C15C17B07}" presName="rootConnector" presStyleLbl="node4" presStyleIdx="3" presStyleCnt="10"/>
      <dgm:spPr/>
    </dgm:pt>
    <dgm:pt modelId="{7060E440-EDDB-394A-A02F-71559824C5B1}" type="pres">
      <dgm:prSet presAssocID="{15F40C9D-FF5E-2C4A-9255-F43C15C17B07}" presName="hierChild4" presStyleCnt="0"/>
      <dgm:spPr/>
    </dgm:pt>
    <dgm:pt modelId="{B84D9229-E4D5-A345-BC78-390AA80014D6}" type="pres">
      <dgm:prSet presAssocID="{15F40C9D-FF5E-2C4A-9255-F43C15C17B07}" presName="hierChild5" presStyleCnt="0"/>
      <dgm:spPr/>
    </dgm:pt>
    <dgm:pt modelId="{0256CCBB-DAE9-FF4F-B863-E3C350C4BAAA}" type="pres">
      <dgm:prSet presAssocID="{2608BD83-8A94-0542-B861-2C21395E0AE3}" presName="Name48" presStyleLbl="parChTrans1D4" presStyleIdx="4" presStyleCnt="10"/>
      <dgm:spPr/>
    </dgm:pt>
    <dgm:pt modelId="{4B1E0238-0308-4E41-AB1A-E00F9F7D8BC8}" type="pres">
      <dgm:prSet presAssocID="{76548F8A-2BCD-CF4A-96B5-54DF83000AE2}" presName="hierRoot2" presStyleCnt="0">
        <dgm:presLayoutVars>
          <dgm:hierBranch val="init"/>
        </dgm:presLayoutVars>
      </dgm:prSet>
      <dgm:spPr/>
    </dgm:pt>
    <dgm:pt modelId="{FE267487-C2B7-4547-89EA-2475F087DFED}" type="pres">
      <dgm:prSet presAssocID="{76548F8A-2BCD-CF4A-96B5-54DF83000AE2}" presName="rootComposite" presStyleCnt="0"/>
      <dgm:spPr/>
    </dgm:pt>
    <dgm:pt modelId="{A4645811-7E07-BD49-B5BB-C994C7C977A1}" type="pres">
      <dgm:prSet presAssocID="{76548F8A-2BCD-CF4A-96B5-54DF83000AE2}" presName="rootText" presStyleLbl="node4" presStyleIdx="4" presStyleCnt="10">
        <dgm:presLayoutVars>
          <dgm:chPref val="3"/>
        </dgm:presLayoutVars>
      </dgm:prSet>
      <dgm:spPr>
        <a:prstGeom prst="rect">
          <a:avLst/>
        </a:prstGeom>
      </dgm:spPr>
    </dgm:pt>
    <dgm:pt modelId="{DE10208E-1E9B-674F-88E8-113EA01606D1}" type="pres">
      <dgm:prSet presAssocID="{76548F8A-2BCD-CF4A-96B5-54DF83000AE2}" presName="rootConnector" presStyleLbl="node4" presStyleIdx="4" presStyleCnt="10"/>
      <dgm:spPr/>
    </dgm:pt>
    <dgm:pt modelId="{1C9862E2-CD87-C24F-BC3E-B340BD099440}" type="pres">
      <dgm:prSet presAssocID="{76548F8A-2BCD-CF4A-96B5-54DF83000AE2}" presName="hierChild4" presStyleCnt="0"/>
      <dgm:spPr/>
    </dgm:pt>
    <dgm:pt modelId="{5AC7F192-6210-4B4B-80A7-DE9FB9FD2EE4}" type="pres">
      <dgm:prSet presAssocID="{76548F8A-2BCD-CF4A-96B5-54DF83000AE2}" presName="hierChild5" presStyleCnt="0"/>
      <dgm:spPr/>
    </dgm:pt>
    <dgm:pt modelId="{5446007E-902B-2249-9FC3-324E305DDB63}" type="pres">
      <dgm:prSet presAssocID="{72CBFCE8-53A9-F046-A666-803FB714D8F2}" presName="Name48" presStyleLbl="parChTrans1D4" presStyleIdx="5" presStyleCnt="10"/>
      <dgm:spPr/>
    </dgm:pt>
    <dgm:pt modelId="{3C113E66-28E9-644A-97B0-D2841387065C}" type="pres">
      <dgm:prSet presAssocID="{1C8FD912-2F85-7D42-815D-E0B0A54DD678}" presName="hierRoot2" presStyleCnt="0">
        <dgm:presLayoutVars>
          <dgm:hierBranch/>
        </dgm:presLayoutVars>
      </dgm:prSet>
      <dgm:spPr/>
    </dgm:pt>
    <dgm:pt modelId="{D753BBA2-5AE0-534B-A15C-E84FAC91ACE0}" type="pres">
      <dgm:prSet presAssocID="{1C8FD912-2F85-7D42-815D-E0B0A54DD678}" presName="rootComposite" presStyleCnt="0"/>
      <dgm:spPr/>
    </dgm:pt>
    <dgm:pt modelId="{91F2EE5C-AD52-AB4D-B48C-EF0D96F6E89D}" type="pres">
      <dgm:prSet presAssocID="{1C8FD912-2F85-7D42-815D-E0B0A54DD678}" presName="rootText" presStyleLbl="node4" presStyleIdx="5" presStyleCnt="10">
        <dgm:presLayoutVars>
          <dgm:chPref val="3"/>
        </dgm:presLayoutVars>
      </dgm:prSet>
      <dgm:spPr>
        <a:prstGeom prst="rect">
          <a:avLst/>
        </a:prstGeom>
      </dgm:spPr>
    </dgm:pt>
    <dgm:pt modelId="{3326F765-9E14-4641-88C4-A16D034BEED4}" type="pres">
      <dgm:prSet presAssocID="{1C8FD912-2F85-7D42-815D-E0B0A54DD678}" presName="rootConnector" presStyleLbl="node4" presStyleIdx="5" presStyleCnt="10"/>
      <dgm:spPr/>
    </dgm:pt>
    <dgm:pt modelId="{EACDB7CF-361D-7042-A700-20A9E95CA9EA}" type="pres">
      <dgm:prSet presAssocID="{1C8FD912-2F85-7D42-815D-E0B0A54DD678}" presName="hierChild4" presStyleCnt="0"/>
      <dgm:spPr/>
    </dgm:pt>
    <dgm:pt modelId="{CBA086CA-12FE-1E4A-8453-1EDF8155F25A}" type="pres">
      <dgm:prSet presAssocID="{1C8FD912-2F85-7D42-815D-E0B0A54DD678}" presName="hierChild5" presStyleCnt="0"/>
      <dgm:spPr/>
    </dgm:pt>
    <dgm:pt modelId="{5233DFBD-E1CE-D249-8AF4-91EA336CC920}" type="pres">
      <dgm:prSet presAssocID="{84F8A1E9-F50B-2D41-8F56-AB4B0689671C}" presName="hierChild5" presStyleCnt="0"/>
      <dgm:spPr/>
    </dgm:pt>
    <dgm:pt modelId="{68C10F54-B29F-1A47-95D8-9C6C5E3FC8C4}" type="pres">
      <dgm:prSet presAssocID="{2DB8E23F-E843-B942-9A2B-DC170E80EDFB}" presName="Name35" presStyleLbl="parChTrans1D3" presStyleIdx="1" presStyleCnt="2"/>
      <dgm:spPr/>
    </dgm:pt>
    <dgm:pt modelId="{77CF8A23-C9A2-3F4D-9CEE-5513A47DDA3B}" type="pres">
      <dgm:prSet presAssocID="{F88196EB-FDFB-AB42-9DEC-FEF3A240FD93}" presName="hierRoot2" presStyleCnt="0">
        <dgm:presLayoutVars>
          <dgm:hierBranch val="hang"/>
        </dgm:presLayoutVars>
      </dgm:prSet>
      <dgm:spPr/>
    </dgm:pt>
    <dgm:pt modelId="{5CE2FA94-6D1B-6C40-8701-4ED6665856C5}" type="pres">
      <dgm:prSet presAssocID="{F88196EB-FDFB-AB42-9DEC-FEF3A240FD93}" presName="rootComposite" presStyleCnt="0"/>
      <dgm:spPr/>
    </dgm:pt>
    <dgm:pt modelId="{5EA842B4-8D2A-DA4E-A1E8-A212C536D439}" type="pres">
      <dgm:prSet presAssocID="{F88196EB-FDFB-AB42-9DEC-FEF3A240FD93}" presName="rootText" presStyleLbl="node3" presStyleIdx="1" presStyleCnt="2">
        <dgm:presLayoutVars>
          <dgm:chPref val="3"/>
        </dgm:presLayoutVars>
      </dgm:prSet>
      <dgm:spPr>
        <a:xfrm>
          <a:off x="1706412" y="3567752"/>
          <a:ext cx="1407749" cy="703874"/>
        </a:xfrm>
        <a:prstGeom prst="rect">
          <a:avLst/>
        </a:prstGeom>
      </dgm:spPr>
    </dgm:pt>
    <dgm:pt modelId="{4499A221-DD08-6345-867E-9C10B4C7A46E}" type="pres">
      <dgm:prSet presAssocID="{F88196EB-FDFB-AB42-9DEC-FEF3A240FD93}" presName="rootConnector" presStyleLbl="node3" presStyleIdx="1" presStyleCnt="2"/>
      <dgm:spPr/>
    </dgm:pt>
    <dgm:pt modelId="{43B36AAD-1C0A-C843-9999-2D0EDE06ED9F}" type="pres">
      <dgm:prSet presAssocID="{F88196EB-FDFB-AB42-9DEC-FEF3A240FD93}" presName="hierChild4" presStyleCnt="0"/>
      <dgm:spPr/>
    </dgm:pt>
    <dgm:pt modelId="{AE289239-D3ED-6044-A0B2-0B2745DFCACE}" type="pres">
      <dgm:prSet presAssocID="{329CA549-174A-4743-A717-B9D5C14DCE25}" presName="Name48" presStyleLbl="parChTrans1D4" presStyleIdx="6" presStyleCnt="10"/>
      <dgm:spPr/>
    </dgm:pt>
    <dgm:pt modelId="{CBB28E41-9BA7-AB41-B2BB-8063EAD6B909}" type="pres">
      <dgm:prSet presAssocID="{8DCD60B2-5030-8E40-9D87-125FA3F20F03}" presName="hierRoot2" presStyleCnt="0">
        <dgm:presLayoutVars>
          <dgm:hierBranch val="init"/>
        </dgm:presLayoutVars>
      </dgm:prSet>
      <dgm:spPr/>
    </dgm:pt>
    <dgm:pt modelId="{AFFA6169-9167-E342-8E32-BA5A457D8CAA}" type="pres">
      <dgm:prSet presAssocID="{8DCD60B2-5030-8E40-9D87-125FA3F20F03}" presName="rootComposite" presStyleCnt="0"/>
      <dgm:spPr/>
    </dgm:pt>
    <dgm:pt modelId="{7128B07D-E74A-124A-BBC5-6DE5B1900542}" type="pres">
      <dgm:prSet presAssocID="{8DCD60B2-5030-8E40-9D87-125FA3F20F03}" presName="rootText" presStyleLbl="node4" presStyleIdx="6" presStyleCnt="10">
        <dgm:presLayoutVars>
          <dgm:chPref val="3"/>
        </dgm:presLayoutVars>
      </dgm:prSet>
      <dgm:spPr>
        <a:xfrm>
          <a:off x="5113166" y="3567752"/>
          <a:ext cx="1407749" cy="703874"/>
        </a:xfrm>
        <a:prstGeom prst="rect">
          <a:avLst/>
        </a:prstGeom>
      </dgm:spPr>
    </dgm:pt>
    <dgm:pt modelId="{EB90296E-C9DF-524B-AE37-A43DDDEBA964}" type="pres">
      <dgm:prSet presAssocID="{8DCD60B2-5030-8E40-9D87-125FA3F20F03}" presName="rootConnector" presStyleLbl="node4" presStyleIdx="6" presStyleCnt="10"/>
      <dgm:spPr/>
    </dgm:pt>
    <dgm:pt modelId="{93E26950-73AB-CE4D-835F-0D29887967C0}" type="pres">
      <dgm:prSet presAssocID="{8DCD60B2-5030-8E40-9D87-125FA3F20F03}" presName="hierChild4" presStyleCnt="0"/>
      <dgm:spPr/>
    </dgm:pt>
    <dgm:pt modelId="{66859BCC-2CB9-9444-B8B0-EC69AFB9FDD2}" type="pres">
      <dgm:prSet presAssocID="{8DCD60B2-5030-8E40-9D87-125FA3F20F03}" presName="hierChild5" presStyleCnt="0"/>
      <dgm:spPr/>
    </dgm:pt>
    <dgm:pt modelId="{7F514065-49D4-4542-BB9B-6A28EB3449A5}" type="pres">
      <dgm:prSet presAssocID="{503AEBA7-88C8-3844-AB1E-61EFC17C28D4}" presName="Name48" presStyleLbl="parChTrans1D4" presStyleIdx="7" presStyleCnt="10"/>
      <dgm:spPr/>
    </dgm:pt>
    <dgm:pt modelId="{45C25FA7-1687-1F4D-9798-92D57F16F33A}" type="pres">
      <dgm:prSet presAssocID="{136039E8-F767-2649-ACB0-CE984E39FF90}" presName="hierRoot2" presStyleCnt="0">
        <dgm:presLayoutVars>
          <dgm:hierBranch val="init"/>
        </dgm:presLayoutVars>
      </dgm:prSet>
      <dgm:spPr/>
    </dgm:pt>
    <dgm:pt modelId="{89996E81-2BAC-1E46-A926-69BBC15B02C6}" type="pres">
      <dgm:prSet presAssocID="{136039E8-F767-2649-ACB0-CE984E39FF90}" presName="rootComposite" presStyleCnt="0"/>
      <dgm:spPr/>
    </dgm:pt>
    <dgm:pt modelId="{6FEBBA84-21B8-2741-8BC6-597AB7A8D7EE}" type="pres">
      <dgm:prSet presAssocID="{136039E8-F767-2649-ACB0-CE984E39FF90}" presName="rootText" presStyleLbl="node4" presStyleIdx="7" presStyleCnt="10">
        <dgm:presLayoutVars>
          <dgm:chPref val="3"/>
        </dgm:presLayoutVars>
      </dgm:prSet>
      <dgm:spPr>
        <a:prstGeom prst="rect">
          <a:avLst/>
        </a:prstGeom>
      </dgm:spPr>
    </dgm:pt>
    <dgm:pt modelId="{D964CF30-05C3-0F4F-A180-9DE3E140626C}" type="pres">
      <dgm:prSet presAssocID="{136039E8-F767-2649-ACB0-CE984E39FF90}" presName="rootConnector" presStyleLbl="node4" presStyleIdx="7" presStyleCnt="10"/>
      <dgm:spPr/>
    </dgm:pt>
    <dgm:pt modelId="{6E056C4A-B178-7147-8953-0E32F487E996}" type="pres">
      <dgm:prSet presAssocID="{136039E8-F767-2649-ACB0-CE984E39FF90}" presName="hierChild4" presStyleCnt="0"/>
      <dgm:spPr/>
    </dgm:pt>
    <dgm:pt modelId="{119BD8AA-D773-6A46-AE4B-8B95107C6AF5}" type="pres">
      <dgm:prSet presAssocID="{136039E8-F767-2649-ACB0-CE984E39FF90}" presName="hierChild5" presStyleCnt="0"/>
      <dgm:spPr/>
    </dgm:pt>
    <dgm:pt modelId="{D9218BC8-2985-D04F-95C4-C7B70C7595B3}" type="pres">
      <dgm:prSet presAssocID="{C3FB42A9-B5BF-0C4C-BE84-B29A5DF49305}" presName="Name48" presStyleLbl="parChTrans1D4" presStyleIdx="8" presStyleCnt="10"/>
      <dgm:spPr/>
    </dgm:pt>
    <dgm:pt modelId="{1CF3E1D2-7098-7D43-A918-BB5D64A99A13}" type="pres">
      <dgm:prSet presAssocID="{A5A79D59-1B8F-FE45-B33F-D45A2627A375}" presName="hierRoot2" presStyleCnt="0">
        <dgm:presLayoutVars>
          <dgm:hierBranch val="init"/>
        </dgm:presLayoutVars>
      </dgm:prSet>
      <dgm:spPr/>
    </dgm:pt>
    <dgm:pt modelId="{32B1CDD7-787B-AC4C-9A0F-30BDB8CCF436}" type="pres">
      <dgm:prSet presAssocID="{A5A79D59-1B8F-FE45-B33F-D45A2627A375}" presName="rootComposite" presStyleCnt="0"/>
      <dgm:spPr/>
    </dgm:pt>
    <dgm:pt modelId="{E53C6EBE-7AD1-7746-BF03-BABC0061848E}" type="pres">
      <dgm:prSet presAssocID="{A5A79D59-1B8F-FE45-B33F-D45A2627A375}" presName="rootText" presStyleLbl="node4" presStyleIdx="8" presStyleCnt="10">
        <dgm:presLayoutVars>
          <dgm:chPref val="3"/>
        </dgm:presLayoutVars>
      </dgm:prSet>
      <dgm:spPr>
        <a:prstGeom prst="rect">
          <a:avLst/>
        </a:prstGeom>
      </dgm:spPr>
    </dgm:pt>
    <dgm:pt modelId="{4E692E7D-FCA4-9044-9DC3-C6C7C2741CDC}" type="pres">
      <dgm:prSet presAssocID="{A5A79D59-1B8F-FE45-B33F-D45A2627A375}" presName="rootConnector" presStyleLbl="node4" presStyleIdx="8" presStyleCnt="10"/>
      <dgm:spPr/>
    </dgm:pt>
    <dgm:pt modelId="{5E5649B4-F182-8542-BCF3-30D7A19C6195}" type="pres">
      <dgm:prSet presAssocID="{A5A79D59-1B8F-FE45-B33F-D45A2627A375}" presName="hierChild4" presStyleCnt="0"/>
      <dgm:spPr/>
    </dgm:pt>
    <dgm:pt modelId="{E13BDBFC-2420-9342-8690-F8702F66A12A}" type="pres">
      <dgm:prSet presAssocID="{A5A79D59-1B8F-FE45-B33F-D45A2627A375}" presName="hierChild5" presStyleCnt="0"/>
      <dgm:spPr/>
    </dgm:pt>
    <dgm:pt modelId="{0D44C00E-42AF-9945-988E-90004FB466AA}" type="pres">
      <dgm:prSet presAssocID="{75C92C22-0D48-3347-91AE-4FADD5E718D7}" presName="Name48" presStyleLbl="parChTrans1D4" presStyleIdx="9" presStyleCnt="10"/>
      <dgm:spPr/>
    </dgm:pt>
    <dgm:pt modelId="{E8A3257A-7E38-494D-BE77-D7343BB3439B}" type="pres">
      <dgm:prSet presAssocID="{E28C17D3-1A19-1546-9984-A087D38D72C3}" presName="hierRoot2" presStyleCnt="0">
        <dgm:presLayoutVars>
          <dgm:hierBranch val="init"/>
        </dgm:presLayoutVars>
      </dgm:prSet>
      <dgm:spPr/>
    </dgm:pt>
    <dgm:pt modelId="{AEEBD73D-EDA5-DF40-A8EA-64DF0928B2B7}" type="pres">
      <dgm:prSet presAssocID="{E28C17D3-1A19-1546-9984-A087D38D72C3}" presName="rootComposite" presStyleCnt="0"/>
      <dgm:spPr/>
    </dgm:pt>
    <dgm:pt modelId="{D2758273-DC00-2F45-8ED8-B2EC9DE96A35}" type="pres">
      <dgm:prSet presAssocID="{E28C17D3-1A19-1546-9984-A087D38D72C3}" presName="rootText" presStyleLbl="node4" presStyleIdx="9" presStyleCnt="10">
        <dgm:presLayoutVars>
          <dgm:chPref val="3"/>
        </dgm:presLayoutVars>
      </dgm:prSet>
      <dgm:spPr>
        <a:prstGeom prst="rect">
          <a:avLst/>
        </a:prstGeom>
      </dgm:spPr>
    </dgm:pt>
    <dgm:pt modelId="{F046DFF6-1119-1D4E-B5AA-B51BA9FA1318}" type="pres">
      <dgm:prSet presAssocID="{E28C17D3-1A19-1546-9984-A087D38D72C3}" presName="rootConnector" presStyleLbl="node4" presStyleIdx="9" presStyleCnt="10"/>
      <dgm:spPr/>
    </dgm:pt>
    <dgm:pt modelId="{B229E2CB-E1B1-C74C-AD85-A76D5CFE8FA5}" type="pres">
      <dgm:prSet presAssocID="{E28C17D3-1A19-1546-9984-A087D38D72C3}" presName="hierChild4" presStyleCnt="0"/>
      <dgm:spPr/>
    </dgm:pt>
    <dgm:pt modelId="{4C497CDB-E609-8449-85EA-46213D88FEDD}" type="pres">
      <dgm:prSet presAssocID="{E28C17D3-1A19-1546-9984-A087D38D72C3}" presName="hierChild5" presStyleCnt="0"/>
      <dgm:spPr/>
    </dgm:pt>
    <dgm:pt modelId="{33E702CB-FB4D-1F44-BC3F-77E7C0590770}" type="pres">
      <dgm:prSet presAssocID="{F88196EB-FDFB-AB42-9DEC-FEF3A240FD93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2ACDE703-F9C6-C64F-B8EF-CF88EEE9C9DF}" type="presOf" srcId="{76548F8A-2BCD-CF4A-96B5-54DF83000AE2}" destId="{A4645811-7E07-BD49-B5BB-C994C7C977A1}" srcOrd="0" destOrd="0" presId="urn:microsoft.com/office/officeart/2005/8/layout/orgChart1"/>
    <dgm:cxn modelId="{8C304F05-C349-1A4E-846D-313C6225A785}" type="presOf" srcId="{15F40C9D-FF5E-2C4A-9255-F43C15C17B07}" destId="{63105BF6-9CEF-BA4D-8061-8FBC6EB8D6EF}" srcOrd="0" destOrd="0" presId="urn:microsoft.com/office/officeart/2005/8/layout/orgChart1"/>
    <dgm:cxn modelId="{E2A03B08-C407-214A-8E1B-CBA53E7B13A7}" type="presOf" srcId="{1E36207B-CBB7-8240-B020-ECCF588C9F6D}" destId="{4644B22B-9A63-7644-8E63-7A044C1D3F9C}" srcOrd="0" destOrd="0" presId="urn:microsoft.com/office/officeart/2005/8/layout/orgChart1"/>
    <dgm:cxn modelId="{60A03C09-6DBB-CD4A-8469-8C0744E4EEA7}" type="presOf" srcId="{72CBFCE8-53A9-F046-A666-803FB714D8F2}" destId="{5446007E-902B-2249-9FC3-324E305DDB63}" srcOrd="0" destOrd="0" presId="urn:microsoft.com/office/officeart/2005/8/layout/orgChart1"/>
    <dgm:cxn modelId="{B562F017-8CF7-9948-ADA1-A7249795AF36}" type="presOf" srcId="{136039E8-F767-2649-ACB0-CE984E39FF90}" destId="{D964CF30-05C3-0F4F-A180-9DE3E140626C}" srcOrd="1" destOrd="0" presId="urn:microsoft.com/office/officeart/2005/8/layout/orgChart1"/>
    <dgm:cxn modelId="{11DEDB21-2644-F946-8D09-EA3A56F022CB}" type="presOf" srcId="{329CA549-174A-4743-A717-B9D5C14DCE25}" destId="{AE289239-D3ED-6044-A0B2-0B2745DFCACE}" srcOrd="0" destOrd="0" presId="urn:microsoft.com/office/officeart/2005/8/layout/orgChart1"/>
    <dgm:cxn modelId="{B239C631-155F-494C-B86D-E8082DBFD315}" type="presOf" srcId="{C49CCD62-0EB8-8645-8373-96472B6C4235}" destId="{99B2C32E-1ACA-D845-8227-A2545D046D5D}" srcOrd="0" destOrd="0" presId="urn:microsoft.com/office/officeart/2005/8/layout/orgChart1"/>
    <dgm:cxn modelId="{543B4132-EEDE-B048-8749-551D6A7500F5}" type="presOf" srcId="{2DB8E23F-E843-B942-9A2B-DC170E80EDFB}" destId="{68C10F54-B29F-1A47-95D8-9C6C5E3FC8C4}" srcOrd="0" destOrd="0" presId="urn:microsoft.com/office/officeart/2005/8/layout/orgChart1"/>
    <dgm:cxn modelId="{D7149935-D5A6-684D-9BF6-CC3721CA90BD}" type="presOf" srcId="{503AEBA7-88C8-3844-AB1E-61EFC17C28D4}" destId="{7F514065-49D4-4542-BB9B-6A28EB3449A5}" srcOrd="0" destOrd="0" presId="urn:microsoft.com/office/officeart/2005/8/layout/orgChart1"/>
    <dgm:cxn modelId="{A227E035-519D-B943-B68F-B708F878204E}" srcId="{C49CCD62-0EB8-8645-8373-96472B6C4235}" destId="{F88196EB-FDFB-AB42-9DEC-FEF3A240FD93}" srcOrd="1" destOrd="0" parTransId="{2DB8E23F-E843-B942-9A2B-DC170E80EDFB}" sibTransId="{042481D4-57BA-4649-9E34-B81BB4CB1B96}"/>
    <dgm:cxn modelId="{7DFE8936-B093-4540-9ED0-7DC6F048A11F}" type="presOf" srcId="{2B789108-8D25-254A-AB7E-80DED33B952E}" destId="{F4981A1C-406F-BB44-81D8-D157A0F321C4}" srcOrd="0" destOrd="0" presId="urn:microsoft.com/office/officeart/2005/8/layout/orgChart1"/>
    <dgm:cxn modelId="{9B5E0A3D-AB4A-D24A-811A-6FF32EF9227D}" type="presOf" srcId="{6D50A680-0132-2B44-80A1-DD77EAFA175D}" destId="{5DD95AA7-89A3-9747-9734-C7F3C1893B7F}" srcOrd="0" destOrd="0" presId="urn:microsoft.com/office/officeart/2005/8/layout/orgChart1"/>
    <dgm:cxn modelId="{B5E89140-185D-0448-B745-08675B69E4FB}" type="presOf" srcId="{2608BD83-8A94-0542-B861-2C21395E0AE3}" destId="{0256CCBB-DAE9-FF4F-B863-E3C350C4BAAA}" srcOrd="0" destOrd="0" presId="urn:microsoft.com/office/officeart/2005/8/layout/orgChart1"/>
    <dgm:cxn modelId="{A13B1762-AC23-834D-A1E7-0B8EA34EE8FF}" type="presOf" srcId="{F674EC63-795F-4E4E-9928-BFB3C0365F4C}" destId="{B1B55366-A4DF-DF47-89BC-56C6B5F1109E}" srcOrd="0" destOrd="0" presId="urn:microsoft.com/office/officeart/2005/8/layout/orgChart1"/>
    <dgm:cxn modelId="{00528E4B-AFAA-CF40-8FA5-B705CEBD34EE}" srcId="{84F8A1E9-F50B-2D41-8F56-AB4B0689671C}" destId="{76548F8A-2BCD-CF4A-96B5-54DF83000AE2}" srcOrd="4" destOrd="0" parTransId="{2608BD83-8A94-0542-B861-2C21395E0AE3}" sibTransId="{F063E62A-4643-394D-B6C6-82E3C1468EE8}"/>
    <dgm:cxn modelId="{54CB204C-32B0-1D40-B799-D175027DD6A4}" type="presOf" srcId="{27FE192B-E790-EF45-A07E-B6ECCBDA7090}" destId="{91D4654D-DDB4-BE42-A137-04E0D20C5D3A}" srcOrd="1" destOrd="0" presId="urn:microsoft.com/office/officeart/2005/8/layout/orgChart1"/>
    <dgm:cxn modelId="{17173A4C-BD5E-8D41-AD91-4E6CE5A9D647}" type="presOf" srcId="{76548F8A-2BCD-CF4A-96B5-54DF83000AE2}" destId="{DE10208E-1E9B-674F-88E8-113EA01606D1}" srcOrd="1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68B83A75-7CF9-F34E-9FBD-625FF5C3BF16}" type="presOf" srcId="{27FE192B-E790-EF45-A07E-B6ECCBDA7090}" destId="{F3E88FEA-2233-3D4B-93FC-ADCF35289D18}" srcOrd="0" destOrd="0" presId="urn:microsoft.com/office/officeart/2005/8/layout/orgChart1"/>
    <dgm:cxn modelId="{EC2B0F76-232E-2B4D-8474-0A6DDF57FA6C}" type="presOf" srcId="{A5A79D59-1B8F-FE45-B33F-D45A2627A375}" destId="{4E692E7D-FCA4-9044-9DC3-C6C7C2741CDC}" srcOrd="1" destOrd="0" presId="urn:microsoft.com/office/officeart/2005/8/layout/orgChart1"/>
    <dgm:cxn modelId="{2F177E76-B674-EE4D-AC26-929533964038}" srcId="{84F8A1E9-F50B-2D41-8F56-AB4B0689671C}" destId="{15F40C9D-FF5E-2C4A-9255-F43C15C17B07}" srcOrd="3" destOrd="0" parTransId="{20C8BE49-11AA-0B41-8556-2C5D2F2E9DC9}" sibTransId="{ACF6913F-1022-244D-8266-497690E189DB}"/>
    <dgm:cxn modelId="{FEF3A276-46A1-7F4D-A4D4-93900A7EA239}" srcId="{84F8A1E9-F50B-2D41-8F56-AB4B0689671C}" destId="{6D50A680-0132-2B44-80A1-DD77EAFA175D}" srcOrd="1" destOrd="0" parTransId="{1E36207B-CBB7-8240-B020-ECCF588C9F6D}" sibTransId="{91255B1F-1796-E24D-B1C5-64F60A97AE22}"/>
    <dgm:cxn modelId="{82F03977-C5E8-B646-8C0F-5E26FADE5D6E}" type="presOf" srcId="{54AAB238-EC17-114E-BA83-BA62415A491B}" destId="{2C1E1E79-11FD-8543-9506-2B9AD165DF3E}" srcOrd="0" destOrd="0" presId="urn:microsoft.com/office/officeart/2005/8/layout/orgChart1"/>
    <dgm:cxn modelId="{AD9A9379-3322-D54C-AA8E-F37CE8A4C373}" type="presOf" srcId="{F88196EB-FDFB-AB42-9DEC-FEF3A240FD93}" destId="{5EA842B4-8D2A-DA4E-A1E8-A212C536D439}" srcOrd="0" destOrd="0" presId="urn:microsoft.com/office/officeart/2005/8/layout/orgChart1"/>
    <dgm:cxn modelId="{85DCDF80-4047-EE40-81A3-39D795D22B4B}" type="presOf" srcId="{136039E8-F767-2649-ACB0-CE984E39FF90}" destId="{6FEBBA84-21B8-2741-8BC6-597AB7A8D7EE}" srcOrd="0" destOrd="0" presId="urn:microsoft.com/office/officeart/2005/8/layout/orgChart1"/>
    <dgm:cxn modelId="{2A57FE85-DCA6-214D-BA42-A7C53FD065AC}" srcId="{F88196EB-FDFB-AB42-9DEC-FEF3A240FD93}" destId="{136039E8-F767-2649-ACB0-CE984E39FF90}" srcOrd="1" destOrd="0" parTransId="{503AEBA7-88C8-3844-AB1E-61EFC17C28D4}" sibTransId="{20F5EAC2-5776-3E4C-9F6E-5D7797BA330C}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A4D5058A-F5DB-8945-AAB3-AC9A3982A55C}" type="presOf" srcId="{1C8FD912-2F85-7D42-815D-E0B0A54DD678}" destId="{3326F765-9E14-4641-88C4-A16D034BEED4}" srcOrd="1" destOrd="0" presId="urn:microsoft.com/office/officeart/2005/8/layout/orgChart1"/>
    <dgm:cxn modelId="{58EEA68D-4FC6-8B44-8CA2-6352889F7D06}" type="presOf" srcId="{1C8FD912-2F85-7D42-815D-E0B0A54DD678}" destId="{91F2EE5C-AD52-AB4D-B48C-EF0D96F6E89D}" srcOrd="0" destOrd="0" presId="urn:microsoft.com/office/officeart/2005/8/layout/orgChart1"/>
    <dgm:cxn modelId="{58DA6095-CA32-8F45-8067-8E1AD568B982}" type="presOf" srcId="{66E6E319-5CF3-46CB-8937-186ED130592B}" destId="{571598D2-4E78-4139-8778-98389672B5C5}" srcOrd="1" destOrd="0" presId="urn:microsoft.com/office/officeart/2005/8/layout/orgChart1"/>
    <dgm:cxn modelId="{8652C79C-1A48-FD4A-B398-65EB409A78AC}" type="presOf" srcId="{F88196EB-FDFB-AB42-9DEC-FEF3A240FD93}" destId="{4499A221-DD08-6345-867E-9C10B4C7A46E}" srcOrd="1" destOrd="0" presId="urn:microsoft.com/office/officeart/2005/8/layout/orgChart1"/>
    <dgm:cxn modelId="{2CF96FA1-BF5A-7542-A094-388DADE9EAAA}" srcId="{84F8A1E9-F50B-2D41-8F56-AB4B0689671C}" destId="{27FE192B-E790-EF45-A07E-B6ECCBDA7090}" srcOrd="2" destOrd="0" parTransId="{DCE5E092-FD8D-B24A-8754-C33B540F9B96}" sibTransId="{2BCB8477-88F4-E841-B8D6-9C1429278F3A}"/>
    <dgm:cxn modelId="{51B9C4A8-FC25-E749-B67D-83E7616AC5BB}" type="presOf" srcId="{20C8BE49-11AA-0B41-8556-2C5D2F2E9DC9}" destId="{E30897A9-DDD9-B341-B821-5F65537D28DB}" srcOrd="0" destOrd="0" presId="urn:microsoft.com/office/officeart/2005/8/layout/orgChart1"/>
    <dgm:cxn modelId="{4F0BF4AA-E4B4-8044-B77B-37B921027C25}" type="presOf" srcId="{A5A79D59-1B8F-FE45-B33F-D45A2627A375}" destId="{E53C6EBE-7AD1-7746-BF03-BABC0061848E}" srcOrd="0" destOrd="0" presId="urn:microsoft.com/office/officeart/2005/8/layout/orgChart1"/>
    <dgm:cxn modelId="{D62E15AB-7485-7447-88BC-701D5D8BCA0E}" type="presOf" srcId="{C3FB42A9-B5BF-0C4C-BE84-B29A5DF49305}" destId="{D9218BC8-2985-D04F-95C4-C7B70C7595B3}" srcOrd="0" destOrd="0" presId="urn:microsoft.com/office/officeart/2005/8/layout/orgChart1"/>
    <dgm:cxn modelId="{D02AA9BA-D88F-B040-B4CF-AC2EC0FC3A53}" srcId="{F88196EB-FDFB-AB42-9DEC-FEF3A240FD93}" destId="{8DCD60B2-5030-8E40-9D87-125FA3F20F03}" srcOrd="0" destOrd="0" parTransId="{329CA549-174A-4743-A717-B9D5C14DCE25}" sibTransId="{D2D1B3B7-0F47-EC42-AE8F-A95A8711939B}"/>
    <dgm:cxn modelId="{7EF756BE-DCB8-2A41-B8DE-A9C3FDECC067}" type="presOf" srcId="{DCE5E092-FD8D-B24A-8754-C33B540F9B96}" destId="{2581B354-4CE1-2A44-92D3-9BA7BE4BF1E6}" srcOrd="0" destOrd="0" presId="urn:microsoft.com/office/officeart/2005/8/layout/orgChart1"/>
    <dgm:cxn modelId="{395BE4C4-3B0A-DB40-9936-8CB3EA0D1733}" srcId="{F88196EB-FDFB-AB42-9DEC-FEF3A240FD93}" destId="{E28C17D3-1A19-1546-9984-A087D38D72C3}" srcOrd="3" destOrd="0" parTransId="{75C92C22-0D48-3347-91AE-4FADD5E718D7}" sibTransId="{C6188059-6209-D14E-8127-05AF5017C71A}"/>
    <dgm:cxn modelId="{E59215C9-3A6D-214C-9DF5-B1ECD02C2DC8}" type="presOf" srcId="{E28C17D3-1A19-1546-9984-A087D38D72C3}" destId="{D2758273-DC00-2F45-8ED8-B2EC9DE96A35}" srcOrd="0" destOrd="0" presId="urn:microsoft.com/office/officeart/2005/8/layout/orgChart1"/>
    <dgm:cxn modelId="{E2EF8CC9-E038-D747-A79C-B8E03ADCB072}" srcId="{84F8A1E9-F50B-2D41-8F56-AB4B0689671C}" destId="{F674EC63-795F-4E4E-9928-BFB3C0365F4C}" srcOrd="0" destOrd="0" parTransId="{7F715356-00C2-D24F-8D01-7199093F550D}" sibTransId="{B487B9F4-029D-8E48-B23D-C12C0F673EE5}"/>
    <dgm:cxn modelId="{B46A25CE-A377-C64B-B7DB-95EE719C29F0}" type="presOf" srcId="{8DCD60B2-5030-8E40-9D87-125FA3F20F03}" destId="{7128B07D-E74A-124A-BBC5-6DE5B1900542}" srcOrd="0" destOrd="0" presId="urn:microsoft.com/office/officeart/2005/8/layout/orgChart1"/>
    <dgm:cxn modelId="{2CEB9CD0-DE20-CC49-9020-1631A2CBE445}" type="presOf" srcId="{C49CCD62-0EB8-8645-8373-96472B6C4235}" destId="{B6080F30-0673-0A46-AC3F-D991EF15F8C0}" srcOrd="1" destOrd="0" presId="urn:microsoft.com/office/officeart/2005/8/layout/orgChart1"/>
    <dgm:cxn modelId="{EF205ED2-5663-5247-9659-52B8C32512BB}" type="presOf" srcId="{6D50A680-0132-2B44-80A1-DD77EAFA175D}" destId="{9D4A95D8-9208-F741-B575-288A2BF61F9A}" srcOrd="1" destOrd="0" presId="urn:microsoft.com/office/officeart/2005/8/layout/orgChart1"/>
    <dgm:cxn modelId="{C40F78D2-0EE1-5C4D-B60F-0472A84830F5}" type="presOf" srcId="{7F715356-00C2-D24F-8D01-7199093F550D}" destId="{EEC8B29D-91E7-D749-BD9E-B8DEA3546D67}" srcOrd="0" destOrd="0" presId="urn:microsoft.com/office/officeart/2005/8/layout/orgChart1"/>
    <dgm:cxn modelId="{6A1CFFD4-3BF3-7F47-BA2A-FBC41D3CBD9C}" type="presOf" srcId="{8DCD60B2-5030-8E40-9D87-125FA3F20F03}" destId="{EB90296E-C9DF-524B-AE37-A43DDDEBA964}" srcOrd="1" destOrd="0" presId="urn:microsoft.com/office/officeart/2005/8/layout/orgChart1"/>
    <dgm:cxn modelId="{9A5467D5-8474-DE49-A1A8-DF2ED200498B}" type="presOf" srcId="{66E6E319-5CF3-46CB-8937-186ED130592B}" destId="{F2195423-66FB-401F-8FE0-6694B3AA07AD}" srcOrd="0" destOrd="0" presId="urn:microsoft.com/office/officeart/2005/8/layout/orgChart1"/>
    <dgm:cxn modelId="{30D586D5-ADBB-8D45-BCEB-17B21F9F15F4}" srcId="{C49CCD62-0EB8-8645-8373-96472B6C4235}" destId="{84F8A1E9-F50B-2D41-8F56-AB4B0689671C}" srcOrd="0" destOrd="0" parTransId="{2B789108-8D25-254A-AB7E-80DED33B952E}" sibTransId="{2ACB19FD-988B-CC44-BF03-FC4EA52517B9}"/>
    <dgm:cxn modelId="{061D10D8-BA35-604C-8103-DF0C397D6F15}" type="presOf" srcId="{15F40C9D-FF5E-2C4A-9255-F43C15C17B07}" destId="{4286864E-B83E-2049-AABA-00F84708BE7A}" srcOrd="1" destOrd="0" presId="urn:microsoft.com/office/officeart/2005/8/layout/orgChart1"/>
    <dgm:cxn modelId="{3C17CDDB-225C-C347-9863-7065795BE758}" type="presOf" srcId="{84F8A1E9-F50B-2D41-8F56-AB4B0689671C}" destId="{7ADF70A9-4EE7-F248-A73B-E6EAC95E7418}" srcOrd="1" destOrd="0" presId="urn:microsoft.com/office/officeart/2005/8/layout/orgChart1"/>
    <dgm:cxn modelId="{4D3D2DDD-88F8-E94A-8320-CFAC7331B36C}" srcId="{84F8A1E9-F50B-2D41-8F56-AB4B0689671C}" destId="{1C8FD912-2F85-7D42-815D-E0B0A54DD678}" srcOrd="5" destOrd="0" parTransId="{72CBFCE8-53A9-F046-A666-803FB714D8F2}" sibTransId="{AF67268F-E3AA-FC4A-85B8-AC4CE0B9B255}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22F343E9-F6FB-844E-AFB7-509A2C9D845A}" type="presOf" srcId="{E28C17D3-1A19-1546-9984-A087D38D72C3}" destId="{F046DFF6-1119-1D4E-B5AA-B51BA9FA1318}" srcOrd="1" destOrd="0" presId="urn:microsoft.com/office/officeart/2005/8/layout/orgChart1"/>
    <dgm:cxn modelId="{898A44F1-721A-BD49-8B65-23BEC7BA36C4}" type="presOf" srcId="{75C92C22-0D48-3347-91AE-4FADD5E718D7}" destId="{0D44C00E-42AF-9945-988E-90004FB466AA}" srcOrd="0" destOrd="0" presId="urn:microsoft.com/office/officeart/2005/8/layout/orgChart1"/>
    <dgm:cxn modelId="{C38AB6F6-EBFC-9F49-AAF8-1EC5AA448830}" srcId="{F88196EB-FDFB-AB42-9DEC-FEF3A240FD93}" destId="{A5A79D59-1B8F-FE45-B33F-D45A2627A375}" srcOrd="2" destOrd="0" parTransId="{C3FB42A9-B5BF-0C4C-BE84-B29A5DF49305}" sibTransId="{70CDADFC-DBA4-C442-A06F-1614C162C0E5}"/>
    <dgm:cxn modelId="{3D6027F7-1C8B-184F-B9B4-79298C0DAD7C}" type="presOf" srcId="{84F8A1E9-F50B-2D41-8F56-AB4B0689671C}" destId="{BE480689-F9B9-BC48-9D94-45A36BF4D532}" srcOrd="0" destOrd="0" presId="urn:microsoft.com/office/officeart/2005/8/layout/orgChart1"/>
    <dgm:cxn modelId="{2252CDF9-2981-E742-98C9-3210C669727B}" type="presOf" srcId="{F674EC63-795F-4E4E-9928-BFB3C0365F4C}" destId="{E79CB910-38E6-8544-AE53-270DFEA9B754}" srcOrd="1" destOrd="0" presId="urn:microsoft.com/office/officeart/2005/8/layout/orgChart1"/>
    <dgm:cxn modelId="{D607523B-4C58-E24C-B939-C4E8172155F9}" type="presParOf" srcId="{22A5DD9F-7D63-4893-8C80-F705374407E3}" destId="{3E2B7D9F-E475-486D-888B-57FD04AF1D3D}" srcOrd="0" destOrd="0" presId="urn:microsoft.com/office/officeart/2005/8/layout/orgChart1"/>
    <dgm:cxn modelId="{9ADC9532-05A6-B942-A075-714A334D77F5}" type="presParOf" srcId="{3E2B7D9F-E475-486D-888B-57FD04AF1D3D}" destId="{1C81DBF1-C2FF-4756-A446-CD8A69EFBF60}" srcOrd="0" destOrd="0" presId="urn:microsoft.com/office/officeart/2005/8/layout/orgChart1"/>
    <dgm:cxn modelId="{C398B0E6-C35B-3F4B-93BE-08ED722A7DBF}" type="presParOf" srcId="{1C81DBF1-C2FF-4756-A446-CD8A69EFBF60}" destId="{F2195423-66FB-401F-8FE0-6694B3AA07AD}" srcOrd="0" destOrd="0" presId="urn:microsoft.com/office/officeart/2005/8/layout/orgChart1"/>
    <dgm:cxn modelId="{C3958CA2-BF35-1143-BB23-18FC41F52096}" type="presParOf" srcId="{1C81DBF1-C2FF-4756-A446-CD8A69EFBF60}" destId="{571598D2-4E78-4139-8778-98389672B5C5}" srcOrd="1" destOrd="0" presId="urn:microsoft.com/office/officeart/2005/8/layout/orgChart1"/>
    <dgm:cxn modelId="{89624030-9F5C-774F-B2CB-0C5825144D1D}" type="presParOf" srcId="{3E2B7D9F-E475-486D-888B-57FD04AF1D3D}" destId="{216E33F2-2703-4E0B-97D7-11F3ACBAEE15}" srcOrd="1" destOrd="0" presId="urn:microsoft.com/office/officeart/2005/8/layout/orgChart1"/>
    <dgm:cxn modelId="{D0BFC39A-FD78-8646-ABC0-55710F8EDCF9}" type="presParOf" srcId="{216E33F2-2703-4E0B-97D7-11F3ACBAEE15}" destId="{2C1E1E79-11FD-8543-9506-2B9AD165DF3E}" srcOrd="0" destOrd="0" presId="urn:microsoft.com/office/officeart/2005/8/layout/orgChart1"/>
    <dgm:cxn modelId="{A2CAF2DF-37F2-2641-AB34-61B02CAC9E12}" type="presParOf" srcId="{216E33F2-2703-4E0B-97D7-11F3ACBAEE15}" destId="{420228AE-2F26-1A41-8E7B-08AF14F298BE}" srcOrd="1" destOrd="0" presId="urn:microsoft.com/office/officeart/2005/8/layout/orgChart1"/>
    <dgm:cxn modelId="{B2805B4A-7052-5B43-952D-9C849CB408EA}" type="presParOf" srcId="{420228AE-2F26-1A41-8E7B-08AF14F298BE}" destId="{1E5A72DF-841D-6248-8B98-CA1E967AF91A}" srcOrd="0" destOrd="0" presId="urn:microsoft.com/office/officeart/2005/8/layout/orgChart1"/>
    <dgm:cxn modelId="{D9CB7E18-8B88-1D42-8DCB-23E31553161A}" type="presParOf" srcId="{1E5A72DF-841D-6248-8B98-CA1E967AF91A}" destId="{99B2C32E-1ACA-D845-8227-A2545D046D5D}" srcOrd="0" destOrd="0" presId="urn:microsoft.com/office/officeart/2005/8/layout/orgChart1"/>
    <dgm:cxn modelId="{22A428A5-8FD4-244C-A2F6-73BF3557632D}" type="presParOf" srcId="{1E5A72DF-841D-6248-8B98-CA1E967AF91A}" destId="{B6080F30-0673-0A46-AC3F-D991EF15F8C0}" srcOrd="1" destOrd="0" presId="urn:microsoft.com/office/officeart/2005/8/layout/orgChart1"/>
    <dgm:cxn modelId="{2C5FCB97-14BD-4F48-BD21-C6461CE5270C}" type="presParOf" srcId="{420228AE-2F26-1A41-8E7B-08AF14F298BE}" destId="{ADC7A12B-A9A3-2741-8771-28006BACA21E}" srcOrd="1" destOrd="0" presId="urn:microsoft.com/office/officeart/2005/8/layout/orgChart1"/>
    <dgm:cxn modelId="{7DB6FBA2-7C29-EA49-AA01-DF8E9B92D5A1}" type="presParOf" srcId="{ADC7A12B-A9A3-2741-8771-28006BACA21E}" destId="{F4981A1C-406F-BB44-81D8-D157A0F321C4}" srcOrd="0" destOrd="0" presId="urn:microsoft.com/office/officeart/2005/8/layout/orgChart1"/>
    <dgm:cxn modelId="{504668ED-7E2B-FA4E-A7B5-C458D61B060D}" type="presParOf" srcId="{ADC7A12B-A9A3-2741-8771-28006BACA21E}" destId="{79936EE5-BDB0-8B49-BF49-AF546FACADA4}" srcOrd="1" destOrd="0" presId="urn:microsoft.com/office/officeart/2005/8/layout/orgChart1"/>
    <dgm:cxn modelId="{760E9272-9766-A340-95AE-6B91AF6EA019}" type="presParOf" srcId="{79936EE5-BDB0-8B49-BF49-AF546FACADA4}" destId="{84015BD8-7921-F645-8417-B95F27958ADC}" srcOrd="0" destOrd="0" presId="urn:microsoft.com/office/officeart/2005/8/layout/orgChart1"/>
    <dgm:cxn modelId="{157680EB-4598-E74F-9134-E4CA56427BB1}" type="presParOf" srcId="{84015BD8-7921-F645-8417-B95F27958ADC}" destId="{BE480689-F9B9-BC48-9D94-45A36BF4D532}" srcOrd="0" destOrd="0" presId="urn:microsoft.com/office/officeart/2005/8/layout/orgChart1"/>
    <dgm:cxn modelId="{DF344307-3065-F64F-BF07-0C8B2E2A9BB0}" type="presParOf" srcId="{84015BD8-7921-F645-8417-B95F27958ADC}" destId="{7ADF70A9-4EE7-F248-A73B-E6EAC95E7418}" srcOrd="1" destOrd="0" presId="urn:microsoft.com/office/officeart/2005/8/layout/orgChart1"/>
    <dgm:cxn modelId="{83AA9E3B-A0CC-6148-8068-DAE28265BBF0}" type="presParOf" srcId="{79936EE5-BDB0-8B49-BF49-AF546FACADA4}" destId="{0A8E018F-2AF5-BD4A-8AA2-A8A319B3A1F7}" srcOrd="1" destOrd="0" presId="urn:microsoft.com/office/officeart/2005/8/layout/orgChart1"/>
    <dgm:cxn modelId="{8175C545-FE8B-DF41-B61B-9992637E1F60}" type="presParOf" srcId="{0A8E018F-2AF5-BD4A-8AA2-A8A319B3A1F7}" destId="{EEC8B29D-91E7-D749-BD9E-B8DEA3546D67}" srcOrd="0" destOrd="0" presId="urn:microsoft.com/office/officeart/2005/8/layout/orgChart1"/>
    <dgm:cxn modelId="{887F7D48-3491-6440-A9C1-F0A3BAC1E0D3}" type="presParOf" srcId="{0A8E018F-2AF5-BD4A-8AA2-A8A319B3A1F7}" destId="{0B3C4ED5-6932-3443-97D3-0C7B70568104}" srcOrd="1" destOrd="0" presId="urn:microsoft.com/office/officeart/2005/8/layout/orgChart1"/>
    <dgm:cxn modelId="{B083688D-3A99-3F42-A844-F18047E6180F}" type="presParOf" srcId="{0B3C4ED5-6932-3443-97D3-0C7B70568104}" destId="{1D4FB7D0-8644-B349-8A73-D44FE4BC3CBC}" srcOrd="0" destOrd="0" presId="urn:microsoft.com/office/officeart/2005/8/layout/orgChart1"/>
    <dgm:cxn modelId="{EEC3BE1E-B4D9-484F-8FF1-5CDA10828A4D}" type="presParOf" srcId="{1D4FB7D0-8644-B349-8A73-D44FE4BC3CBC}" destId="{B1B55366-A4DF-DF47-89BC-56C6B5F1109E}" srcOrd="0" destOrd="0" presId="urn:microsoft.com/office/officeart/2005/8/layout/orgChart1"/>
    <dgm:cxn modelId="{5A5E56A8-6D2B-024D-B0B8-BD77BC275406}" type="presParOf" srcId="{1D4FB7D0-8644-B349-8A73-D44FE4BC3CBC}" destId="{E79CB910-38E6-8544-AE53-270DFEA9B754}" srcOrd="1" destOrd="0" presId="urn:microsoft.com/office/officeart/2005/8/layout/orgChart1"/>
    <dgm:cxn modelId="{FC6D9598-EE97-1943-A93B-097EBFB968FA}" type="presParOf" srcId="{0B3C4ED5-6932-3443-97D3-0C7B70568104}" destId="{331B8AEC-C0B0-754A-80D6-181FDFDF81C9}" srcOrd="1" destOrd="0" presId="urn:microsoft.com/office/officeart/2005/8/layout/orgChart1"/>
    <dgm:cxn modelId="{948D53D8-E961-9945-914A-22B3BDA01C58}" type="presParOf" srcId="{0B3C4ED5-6932-3443-97D3-0C7B70568104}" destId="{6582580C-5608-174E-9A36-4300EF5AA054}" srcOrd="2" destOrd="0" presId="urn:microsoft.com/office/officeart/2005/8/layout/orgChart1"/>
    <dgm:cxn modelId="{C4D678CB-038B-3848-A633-CACEA0A968BA}" type="presParOf" srcId="{0A8E018F-2AF5-BD4A-8AA2-A8A319B3A1F7}" destId="{4644B22B-9A63-7644-8E63-7A044C1D3F9C}" srcOrd="2" destOrd="0" presId="urn:microsoft.com/office/officeart/2005/8/layout/orgChart1"/>
    <dgm:cxn modelId="{5FBF6ADE-BE12-8F4B-8841-C1790F4F0BD9}" type="presParOf" srcId="{0A8E018F-2AF5-BD4A-8AA2-A8A319B3A1F7}" destId="{3A594B36-3FF1-2B41-AE8F-18D70B46FB5D}" srcOrd="3" destOrd="0" presId="urn:microsoft.com/office/officeart/2005/8/layout/orgChart1"/>
    <dgm:cxn modelId="{654AA052-CDB9-3049-B2F4-3C1CF585D74F}" type="presParOf" srcId="{3A594B36-3FF1-2B41-AE8F-18D70B46FB5D}" destId="{8A125CC1-0CDF-5845-A7BD-4FAE737D3E6B}" srcOrd="0" destOrd="0" presId="urn:microsoft.com/office/officeart/2005/8/layout/orgChart1"/>
    <dgm:cxn modelId="{1B41E8D1-45A9-8E4C-B9FA-033F64A84F05}" type="presParOf" srcId="{8A125CC1-0CDF-5845-A7BD-4FAE737D3E6B}" destId="{5DD95AA7-89A3-9747-9734-C7F3C1893B7F}" srcOrd="0" destOrd="0" presId="urn:microsoft.com/office/officeart/2005/8/layout/orgChart1"/>
    <dgm:cxn modelId="{6481B97F-BA2E-0644-8713-41C740E285F5}" type="presParOf" srcId="{8A125CC1-0CDF-5845-A7BD-4FAE737D3E6B}" destId="{9D4A95D8-9208-F741-B575-288A2BF61F9A}" srcOrd="1" destOrd="0" presId="urn:microsoft.com/office/officeart/2005/8/layout/orgChart1"/>
    <dgm:cxn modelId="{FFDC94FC-C256-0743-82D2-BCAA1D29F69E}" type="presParOf" srcId="{3A594B36-3FF1-2B41-AE8F-18D70B46FB5D}" destId="{088B2942-7B36-9544-ABEC-7129666A7C3A}" srcOrd="1" destOrd="0" presId="urn:microsoft.com/office/officeart/2005/8/layout/orgChart1"/>
    <dgm:cxn modelId="{E5988427-6C1F-884D-BA07-86813F9E11E2}" type="presParOf" srcId="{3A594B36-3FF1-2B41-AE8F-18D70B46FB5D}" destId="{88C080DA-ADFF-CD4E-871A-C3C8AA726B7C}" srcOrd="2" destOrd="0" presId="urn:microsoft.com/office/officeart/2005/8/layout/orgChart1"/>
    <dgm:cxn modelId="{B40F10A8-F972-3A4E-B0F4-A0A9B687444F}" type="presParOf" srcId="{0A8E018F-2AF5-BD4A-8AA2-A8A319B3A1F7}" destId="{2581B354-4CE1-2A44-92D3-9BA7BE4BF1E6}" srcOrd="4" destOrd="0" presId="urn:microsoft.com/office/officeart/2005/8/layout/orgChart1"/>
    <dgm:cxn modelId="{DF7EB1FB-EF81-834C-A82B-3BB9EE0FCEF3}" type="presParOf" srcId="{0A8E018F-2AF5-BD4A-8AA2-A8A319B3A1F7}" destId="{08B857B2-2466-8E43-83C2-6DC4E126D330}" srcOrd="5" destOrd="0" presId="urn:microsoft.com/office/officeart/2005/8/layout/orgChart1"/>
    <dgm:cxn modelId="{E39FD225-51D8-4E4B-85CF-4E739B6868AE}" type="presParOf" srcId="{08B857B2-2466-8E43-83C2-6DC4E126D330}" destId="{B23CAE56-32FA-E749-B573-8EF7820B7C75}" srcOrd="0" destOrd="0" presId="urn:microsoft.com/office/officeart/2005/8/layout/orgChart1"/>
    <dgm:cxn modelId="{9FD568DB-B72C-C043-BB5B-7C7190CFF71C}" type="presParOf" srcId="{B23CAE56-32FA-E749-B573-8EF7820B7C75}" destId="{F3E88FEA-2233-3D4B-93FC-ADCF35289D18}" srcOrd="0" destOrd="0" presId="urn:microsoft.com/office/officeart/2005/8/layout/orgChart1"/>
    <dgm:cxn modelId="{7AE59E43-0591-E94F-93F6-8C0AE2680BA7}" type="presParOf" srcId="{B23CAE56-32FA-E749-B573-8EF7820B7C75}" destId="{91D4654D-DDB4-BE42-A137-04E0D20C5D3A}" srcOrd="1" destOrd="0" presId="urn:microsoft.com/office/officeart/2005/8/layout/orgChart1"/>
    <dgm:cxn modelId="{7DD9833F-503C-404A-AFC0-2EAD4AEE0F18}" type="presParOf" srcId="{08B857B2-2466-8E43-83C2-6DC4E126D330}" destId="{15C434D9-B124-8D4B-A50D-28FF2F221969}" srcOrd="1" destOrd="0" presId="urn:microsoft.com/office/officeart/2005/8/layout/orgChart1"/>
    <dgm:cxn modelId="{CFA39CCD-0100-5A4A-B25F-AA2740F365C1}" type="presParOf" srcId="{08B857B2-2466-8E43-83C2-6DC4E126D330}" destId="{EEA478FD-4EBD-0C45-84E8-9B73E43C2440}" srcOrd="2" destOrd="0" presId="urn:microsoft.com/office/officeart/2005/8/layout/orgChart1"/>
    <dgm:cxn modelId="{F2A69D88-2EC5-9B46-9BDE-245ED6714C0A}" type="presParOf" srcId="{0A8E018F-2AF5-BD4A-8AA2-A8A319B3A1F7}" destId="{E30897A9-DDD9-B341-B821-5F65537D28DB}" srcOrd="6" destOrd="0" presId="urn:microsoft.com/office/officeart/2005/8/layout/orgChart1"/>
    <dgm:cxn modelId="{A8ECB643-5DF4-C54D-9C21-FDC59DF6A6C5}" type="presParOf" srcId="{0A8E018F-2AF5-BD4A-8AA2-A8A319B3A1F7}" destId="{AF8A4B48-C324-8548-9661-BF597EF0EE82}" srcOrd="7" destOrd="0" presId="urn:microsoft.com/office/officeart/2005/8/layout/orgChart1"/>
    <dgm:cxn modelId="{424EA520-2EE9-FF43-9688-27500BA48638}" type="presParOf" srcId="{AF8A4B48-C324-8548-9661-BF597EF0EE82}" destId="{6CDBA968-46B2-F64D-A307-C99206BA639A}" srcOrd="0" destOrd="0" presId="urn:microsoft.com/office/officeart/2005/8/layout/orgChart1"/>
    <dgm:cxn modelId="{511AA2D7-C2F2-E441-AC3E-875C86FBE791}" type="presParOf" srcId="{6CDBA968-46B2-F64D-A307-C99206BA639A}" destId="{63105BF6-9CEF-BA4D-8061-8FBC6EB8D6EF}" srcOrd="0" destOrd="0" presId="urn:microsoft.com/office/officeart/2005/8/layout/orgChart1"/>
    <dgm:cxn modelId="{3FC2AB94-28F1-4441-BBA9-C0B63BCC6815}" type="presParOf" srcId="{6CDBA968-46B2-F64D-A307-C99206BA639A}" destId="{4286864E-B83E-2049-AABA-00F84708BE7A}" srcOrd="1" destOrd="0" presId="urn:microsoft.com/office/officeart/2005/8/layout/orgChart1"/>
    <dgm:cxn modelId="{A1739D54-237F-5B48-A3FD-060A2DD0943D}" type="presParOf" srcId="{AF8A4B48-C324-8548-9661-BF597EF0EE82}" destId="{7060E440-EDDB-394A-A02F-71559824C5B1}" srcOrd="1" destOrd="0" presId="urn:microsoft.com/office/officeart/2005/8/layout/orgChart1"/>
    <dgm:cxn modelId="{EAF006CD-04D5-834B-A4F3-05B420DE628C}" type="presParOf" srcId="{AF8A4B48-C324-8548-9661-BF597EF0EE82}" destId="{B84D9229-E4D5-A345-BC78-390AA80014D6}" srcOrd="2" destOrd="0" presId="urn:microsoft.com/office/officeart/2005/8/layout/orgChart1"/>
    <dgm:cxn modelId="{0FCB5E00-2386-5843-B1A1-B142E04DF843}" type="presParOf" srcId="{0A8E018F-2AF5-BD4A-8AA2-A8A319B3A1F7}" destId="{0256CCBB-DAE9-FF4F-B863-E3C350C4BAAA}" srcOrd="8" destOrd="0" presId="urn:microsoft.com/office/officeart/2005/8/layout/orgChart1"/>
    <dgm:cxn modelId="{EFA80899-223A-0E40-8EE8-A8B060D0CC8F}" type="presParOf" srcId="{0A8E018F-2AF5-BD4A-8AA2-A8A319B3A1F7}" destId="{4B1E0238-0308-4E41-AB1A-E00F9F7D8BC8}" srcOrd="9" destOrd="0" presId="urn:microsoft.com/office/officeart/2005/8/layout/orgChart1"/>
    <dgm:cxn modelId="{73CA9B84-5734-C144-9203-459EC3D86839}" type="presParOf" srcId="{4B1E0238-0308-4E41-AB1A-E00F9F7D8BC8}" destId="{FE267487-C2B7-4547-89EA-2475F087DFED}" srcOrd="0" destOrd="0" presId="urn:microsoft.com/office/officeart/2005/8/layout/orgChart1"/>
    <dgm:cxn modelId="{BDB46CBB-B638-C747-8A00-FE31989EE098}" type="presParOf" srcId="{FE267487-C2B7-4547-89EA-2475F087DFED}" destId="{A4645811-7E07-BD49-B5BB-C994C7C977A1}" srcOrd="0" destOrd="0" presId="urn:microsoft.com/office/officeart/2005/8/layout/orgChart1"/>
    <dgm:cxn modelId="{1B67C777-BB5E-A14F-8A11-8574520DB677}" type="presParOf" srcId="{FE267487-C2B7-4547-89EA-2475F087DFED}" destId="{DE10208E-1E9B-674F-88E8-113EA01606D1}" srcOrd="1" destOrd="0" presId="urn:microsoft.com/office/officeart/2005/8/layout/orgChart1"/>
    <dgm:cxn modelId="{FD0F8090-4214-7446-A623-ED3B3BA9C3D4}" type="presParOf" srcId="{4B1E0238-0308-4E41-AB1A-E00F9F7D8BC8}" destId="{1C9862E2-CD87-C24F-BC3E-B340BD099440}" srcOrd="1" destOrd="0" presId="urn:microsoft.com/office/officeart/2005/8/layout/orgChart1"/>
    <dgm:cxn modelId="{05C9D8DF-C70C-0847-9C8C-6F378A833FA4}" type="presParOf" srcId="{4B1E0238-0308-4E41-AB1A-E00F9F7D8BC8}" destId="{5AC7F192-6210-4B4B-80A7-DE9FB9FD2EE4}" srcOrd="2" destOrd="0" presId="urn:microsoft.com/office/officeart/2005/8/layout/orgChart1"/>
    <dgm:cxn modelId="{E95BC5E1-33DD-3646-87B9-95F5D5523FDD}" type="presParOf" srcId="{0A8E018F-2AF5-BD4A-8AA2-A8A319B3A1F7}" destId="{5446007E-902B-2249-9FC3-324E305DDB63}" srcOrd="10" destOrd="0" presId="urn:microsoft.com/office/officeart/2005/8/layout/orgChart1"/>
    <dgm:cxn modelId="{736BB37E-428D-884D-B6E7-B4F6D167E0C1}" type="presParOf" srcId="{0A8E018F-2AF5-BD4A-8AA2-A8A319B3A1F7}" destId="{3C113E66-28E9-644A-97B0-D2841387065C}" srcOrd="11" destOrd="0" presId="urn:microsoft.com/office/officeart/2005/8/layout/orgChart1"/>
    <dgm:cxn modelId="{F473B5FE-F0A1-2D47-A9A6-86C0F2788164}" type="presParOf" srcId="{3C113E66-28E9-644A-97B0-D2841387065C}" destId="{D753BBA2-5AE0-534B-A15C-E84FAC91ACE0}" srcOrd="0" destOrd="0" presId="urn:microsoft.com/office/officeart/2005/8/layout/orgChart1"/>
    <dgm:cxn modelId="{5F073F96-2E1B-C640-9197-0579D53E181D}" type="presParOf" srcId="{D753BBA2-5AE0-534B-A15C-E84FAC91ACE0}" destId="{91F2EE5C-AD52-AB4D-B48C-EF0D96F6E89D}" srcOrd="0" destOrd="0" presId="urn:microsoft.com/office/officeart/2005/8/layout/orgChart1"/>
    <dgm:cxn modelId="{3CCC1FD7-5CFF-4D4A-B477-5606826904FE}" type="presParOf" srcId="{D753BBA2-5AE0-534B-A15C-E84FAC91ACE0}" destId="{3326F765-9E14-4641-88C4-A16D034BEED4}" srcOrd="1" destOrd="0" presId="urn:microsoft.com/office/officeart/2005/8/layout/orgChart1"/>
    <dgm:cxn modelId="{10DAD31D-B8E2-A241-AB06-A8FC190406CB}" type="presParOf" srcId="{3C113E66-28E9-644A-97B0-D2841387065C}" destId="{EACDB7CF-361D-7042-A700-20A9E95CA9EA}" srcOrd="1" destOrd="0" presId="urn:microsoft.com/office/officeart/2005/8/layout/orgChart1"/>
    <dgm:cxn modelId="{5A02B4CC-BFC3-F347-B321-40E994200C01}" type="presParOf" srcId="{3C113E66-28E9-644A-97B0-D2841387065C}" destId="{CBA086CA-12FE-1E4A-8453-1EDF8155F25A}" srcOrd="2" destOrd="0" presId="urn:microsoft.com/office/officeart/2005/8/layout/orgChart1"/>
    <dgm:cxn modelId="{28CD31E1-A6B6-4040-9503-BB8044C1EB4D}" type="presParOf" srcId="{79936EE5-BDB0-8B49-BF49-AF546FACADA4}" destId="{5233DFBD-E1CE-D249-8AF4-91EA336CC920}" srcOrd="2" destOrd="0" presId="urn:microsoft.com/office/officeart/2005/8/layout/orgChart1"/>
    <dgm:cxn modelId="{BF181835-6603-7A42-B6D8-FEE15977DA7A}" type="presParOf" srcId="{ADC7A12B-A9A3-2741-8771-28006BACA21E}" destId="{68C10F54-B29F-1A47-95D8-9C6C5E3FC8C4}" srcOrd="2" destOrd="0" presId="urn:microsoft.com/office/officeart/2005/8/layout/orgChart1"/>
    <dgm:cxn modelId="{75767E9F-E027-2C46-B60F-E221499995E9}" type="presParOf" srcId="{ADC7A12B-A9A3-2741-8771-28006BACA21E}" destId="{77CF8A23-C9A2-3F4D-9CEE-5513A47DDA3B}" srcOrd="3" destOrd="0" presId="urn:microsoft.com/office/officeart/2005/8/layout/orgChart1"/>
    <dgm:cxn modelId="{55B57AD8-DBF4-394F-9701-D695AB012D1E}" type="presParOf" srcId="{77CF8A23-C9A2-3F4D-9CEE-5513A47DDA3B}" destId="{5CE2FA94-6D1B-6C40-8701-4ED6665856C5}" srcOrd="0" destOrd="0" presId="urn:microsoft.com/office/officeart/2005/8/layout/orgChart1"/>
    <dgm:cxn modelId="{544CCAE0-6577-F94D-84BF-E7C1C2D5B0F2}" type="presParOf" srcId="{5CE2FA94-6D1B-6C40-8701-4ED6665856C5}" destId="{5EA842B4-8D2A-DA4E-A1E8-A212C536D439}" srcOrd="0" destOrd="0" presId="urn:microsoft.com/office/officeart/2005/8/layout/orgChart1"/>
    <dgm:cxn modelId="{90ACC77C-B68D-AC42-A192-1F70B66B8357}" type="presParOf" srcId="{5CE2FA94-6D1B-6C40-8701-4ED6665856C5}" destId="{4499A221-DD08-6345-867E-9C10B4C7A46E}" srcOrd="1" destOrd="0" presId="urn:microsoft.com/office/officeart/2005/8/layout/orgChart1"/>
    <dgm:cxn modelId="{CC68BB43-C62C-BB4E-ADE9-2AD79BF188FA}" type="presParOf" srcId="{77CF8A23-C9A2-3F4D-9CEE-5513A47DDA3B}" destId="{43B36AAD-1C0A-C843-9999-2D0EDE06ED9F}" srcOrd="1" destOrd="0" presId="urn:microsoft.com/office/officeart/2005/8/layout/orgChart1"/>
    <dgm:cxn modelId="{2AEF357A-1E5C-B14A-9338-75994C5DF123}" type="presParOf" srcId="{43B36AAD-1C0A-C843-9999-2D0EDE06ED9F}" destId="{AE289239-D3ED-6044-A0B2-0B2745DFCACE}" srcOrd="0" destOrd="0" presId="urn:microsoft.com/office/officeart/2005/8/layout/orgChart1"/>
    <dgm:cxn modelId="{905BCA61-9161-2B47-8E19-BD31CFF229A5}" type="presParOf" srcId="{43B36AAD-1C0A-C843-9999-2D0EDE06ED9F}" destId="{CBB28E41-9BA7-AB41-B2BB-8063EAD6B909}" srcOrd="1" destOrd="0" presId="urn:microsoft.com/office/officeart/2005/8/layout/orgChart1"/>
    <dgm:cxn modelId="{16B51AAE-E47F-7E43-8AF7-35D4D55C2777}" type="presParOf" srcId="{CBB28E41-9BA7-AB41-B2BB-8063EAD6B909}" destId="{AFFA6169-9167-E342-8E32-BA5A457D8CAA}" srcOrd="0" destOrd="0" presId="urn:microsoft.com/office/officeart/2005/8/layout/orgChart1"/>
    <dgm:cxn modelId="{45E1259D-25F9-FE44-B305-03F21C97A98A}" type="presParOf" srcId="{AFFA6169-9167-E342-8E32-BA5A457D8CAA}" destId="{7128B07D-E74A-124A-BBC5-6DE5B1900542}" srcOrd="0" destOrd="0" presId="urn:microsoft.com/office/officeart/2005/8/layout/orgChart1"/>
    <dgm:cxn modelId="{FCB21598-4534-EE4B-B2C8-8208CDCEEB79}" type="presParOf" srcId="{AFFA6169-9167-E342-8E32-BA5A457D8CAA}" destId="{EB90296E-C9DF-524B-AE37-A43DDDEBA964}" srcOrd="1" destOrd="0" presId="urn:microsoft.com/office/officeart/2005/8/layout/orgChart1"/>
    <dgm:cxn modelId="{72DD1E11-8AA0-924A-A3AA-893C219141C6}" type="presParOf" srcId="{CBB28E41-9BA7-AB41-B2BB-8063EAD6B909}" destId="{93E26950-73AB-CE4D-835F-0D29887967C0}" srcOrd="1" destOrd="0" presId="urn:microsoft.com/office/officeart/2005/8/layout/orgChart1"/>
    <dgm:cxn modelId="{D6F0B46D-7654-2346-9600-70B86D2A5FC3}" type="presParOf" srcId="{CBB28E41-9BA7-AB41-B2BB-8063EAD6B909}" destId="{66859BCC-2CB9-9444-B8B0-EC69AFB9FDD2}" srcOrd="2" destOrd="0" presId="urn:microsoft.com/office/officeart/2005/8/layout/orgChart1"/>
    <dgm:cxn modelId="{BA6F72EF-E829-6F42-AEEA-1A35ABB3693A}" type="presParOf" srcId="{43B36AAD-1C0A-C843-9999-2D0EDE06ED9F}" destId="{7F514065-49D4-4542-BB9B-6A28EB3449A5}" srcOrd="2" destOrd="0" presId="urn:microsoft.com/office/officeart/2005/8/layout/orgChart1"/>
    <dgm:cxn modelId="{9D59EE8F-2B0D-BD4B-9A50-EE1FFAD6F038}" type="presParOf" srcId="{43B36AAD-1C0A-C843-9999-2D0EDE06ED9F}" destId="{45C25FA7-1687-1F4D-9798-92D57F16F33A}" srcOrd="3" destOrd="0" presId="urn:microsoft.com/office/officeart/2005/8/layout/orgChart1"/>
    <dgm:cxn modelId="{B1460A83-229C-DA4D-83DB-EAFF416E9659}" type="presParOf" srcId="{45C25FA7-1687-1F4D-9798-92D57F16F33A}" destId="{89996E81-2BAC-1E46-A926-69BBC15B02C6}" srcOrd="0" destOrd="0" presId="urn:microsoft.com/office/officeart/2005/8/layout/orgChart1"/>
    <dgm:cxn modelId="{B98706D4-6B72-384C-B901-4377620E4921}" type="presParOf" srcId="{89996E81-2BAC-1E46-A926-69BBC15B02C6}" destId="{6FEBBA84-21B8-2741-8BC6-597AB7A8D7EE}" srcOrd="0" destOrd="0" presId="urn:microsoft.com/office/officeart/2005/8/layout/orgChart1"/>
    <dgm:cxn modelId="{7264B774-05C4-D94D-A1D2-2DAABF3476C5}" type="presParOf" srcId="{89996E81-2BAC-1E46-A926-69BBC15B02C6}" destId="{D964CF30-05C3-0F4F-A180-9DE3E140626C}" srcOrd="1" destOrd="0" presId="urn:microsoft.com/office/officeart/2005/8/layout/orgChart1"/>
    <dgm:cxn modelId="{8D434B57-F360-1348-951C-A33376B87AD7}" type="presParOf" srcId="{45C25FA7-1687-1F4D-9798-92D57F16F33A}" destId="{6E056C4A-B178-7147-8953-0E32F487E996}" srcOrd="1" destOrd="0" presId="urn:microsoft.com/office/officeart/2005/8/layout/orgChart1"/>
    <dgm:cxn modelId="{FA41A426-2613-FD45-BEF9-5CDA9DA3120D}" type="presParOf" srcId="{45C25FA7-1687-1F4D-9798-92D57F16F33A}" destId="{119BD8AA-D773-6A46-AE4B-8B95107C6AF5}" srcOrd="2" destOrd="0" presId="urn:microsoft.com/office/officeart/2005/8/layout/orgChart1"/>
    <dgm:cxn modelId="{895C2F3F-9CA8-6B4E-9CA7-9A9F58715BCB}" type="presParOf" srcId="{43B36AAD-1C0A-C843-9999-2D0EDE06ED9F}" destId="{D9218BC8-2985-D04F-95C4-C7B70C7595B3}" srcOrd="4" destOrd="0" presId="urn:microsoft.com/office/officeart/2005/8/layout/orgChart1"/>
    <dgm:cxn modelId="{425CFEF7-34A0-0B47-9CDE-29CA7EE435AC}" type="presParOf" srcId="{43B36AAD-1C0A-C843-9999-2D0EDE06ED9F}" destId="{1CF3E1D2-7098-7D43-A918-BB5D64A99A13}" srcOrd="5" destOrd="0" presId="urn:microsoft.com/office/officeart/2005/8/layout/orgChart1"/>
    <dgm:cxn modelId="{69840B89-0062-8B48-9B5D-02047EDC76C5}" type="presParOf" srcId="{1CF3E1D2-7098-7D43-A918-BB5D64A99A13}" destId="{32B1CDD7-787B-AC4C-9A0F-30BDB8CCF436}" srcOrd="0" destOrd="0" presId="urn:microsoft.com/office/officeart/2005/8/layout/orgChart1"/>
    <dgm:cxn modelId="{1127E31D-025D-6C4E-BEA6-5072E2A259D9}" type="presParOf" srcId="{32B1CDD7-787B-AC4C-9A0F-30BDB8CCF436}" destId="{E53C6EBE-7AD1-7746-BF03-BABC0061848E}" srcOrd="0" destOrd="0" presId="urn:microsoft.com/office/officeart/2005/8/layout/orgChart1"/>
    <dgm:cxn modelId="{23A5FF57-A839-5946-BDE7-AE6ADB7757DC}" type="presParOf" srcId="{32B1CDD7-787B-AC4C-9A0F-30BDB8CCF436}" destId="{4E692E7D-FCA4-9044-9DC3-C6C7C2741CDC}" srcOrd="1" destOrd="0" presId="urn:microsoft.com/office/officeart/2005/8/layout/orgChart1"/>
    <dgm:cxn modelId="{4565A666-99D9-1C4E-9118-6DE82C5CCE83}" type="presParOf" srcId="{1CF3E1D2-7098-7D43-A918-BB5D64A99A13}" destId="{5E5649B4-F182-8542-BCF3-30D7A19C6195}" srcOrd="1" destOrd="0" presId="urn:microsoft.com/office/officeart/2005/8/layout/orgChart1"/>
    <dgm:cxn modelId="{5ED5D868-6253-4248-82DD-6F51B298C82B}" type="presParOf" srcId="{1CF3E1D2-7098-7D43-A918-BB5D64A99A13}" destId="{E13BDBFC-2420-9342-8690-F8702F66A12A}" srcOrd="2" destOrd="0" presId="urn:microsoft.com/office/officeart/2005/8/layout/orgChart1"/>
    <dgm:cxn modelId="{DA85F7B4-4779-D648-96C7-46B41528E2D5}" type="presParOf" srcId="{43B36AAD-1C0A-C843-9999-2D0EDE06ED9F}" destId="{0D44C00E-42AF-9945-988E-90004FB466AA}" srcOrd="6" destOrd="0" presId="urn:microsoft.com/office/officeart/2005/8/layout/orgChart1"/>
    <dgm:cxn modelId="{CCDCAD47-D1FA-E44A-9877-395243F59170}" type="presParOf" srcId="{43B36AAD-1C0A-C843-9999-2D0EDE06ED9F}" destId="{E8A3257A-7E38-494D-BE77-D7343BB3439B}" srcOrd="7" destOrd="0" presId="urn:microsoft.com/office/officeart/2005/8/layout/orgChart1"/>
    <dgm:cxn modelId="{04B10B59-5833-0445-9610-46A0996A6CA3}" type="presParOf" srcId="{E8A3257A-7E38-494D-BE77-D7343BB3439B}" destId="{AEEBD73D-EDA5-DF40-A8EA-64DF0928B2B7}" srcOrd="0" destOrd="0" presId="urn:microsoft.com/office/officeart/2005/8/layout/orgChart1"/>
    <dgm:cxn modelId="{60A480DF-5FA1-F54D-8001-3F1EB46D48C6}" type="presParOf" srcId="{AEEBD73D-EDA5-DF40-A8EA-64DF0928B2B7}" destId="{D2758273-DC00-2F45-8ED8-B2EC9DE96A35}" srcOrd="0" destOrd="0" presId="urn:microsoft.com/office/officeart/2005/8/layout/orgChart1"/>
    <dgm:cxn modelId="{E4C2CF1A-3EF7-F44B-9D01-A08167333143}" type="presParOf" srcId="{AEEBD73D-EDA5-DF40-A8EA-64DF0928B2B7}" destId="{F046DFF6-1119-1D4E-B5AA-B51BA9FA1318}" srcOrd="1" destOrd="0" presId="urn:microsoft.com/office/officeart/2005/8/layout/orgChart1"/>
    <dgm:cxn modelId="{8BA8B40E-2B68-E64E-A01B-2E2131F353D9}" type="presParOf" srcId="{E8A3257A-7E38-494D-BE77-D7343BB3439B}" destId="{B229E2CB-E1B1-C74C-AD85-A76D5CFE8FA5}" srcOrd="1" destOrd="0" presId="urn:microsoft.com/office/officeart/2005/8/layout/orgChart1"/>
    <dgm:cxn modelId="{F9B24B10-5933-2342-8B91-52F7E8796BE3}" type="presParOf" srcId="{E8A3257A-7E38-494D-BE77-D7343BB3439B}" destId="{4C497CDB-E609-8449-85EA-46213D88FEDD}" srcOrd="2" destOrd="0" presId="urn:microsoft.com/office/officeart/2005/8/layout/orgChart1"/>
    <dgm:cxn modelId="{8070B4DD-D61C-DD4B-9A12-0D2587720CDD}" type="presParOf" srcId="{77CF8A23-C9A2-3F4D-9CEE-5513A47DDA3B}" destId="{33E702CB-FB4D-1F44-BC3F-77E7C0590770}" srcOrd="2" destOrd="0" presId="urn:microsoft.com/office/officeart/2005/8/layout/orgChart1"/>
    <dgm:cxn modelId="{377684E7-4FDE-D946-BB8F-96FD1C7D9AE1}" type="presParOf" srcId="{420228AE-2F26-1A41-8E7B-08AF14F298BE}" destId="{E3BA0D43-4F8B-7B42-823F-89DE37C0AC25}" srcOrd="2" destOrd="0" presId="urn:microsoft.com/office/officeart/2005/8/layout/orgChart1"/>
    <dgm:cxn modelId="{593F8832-FA6F-0A4C-A1FE-721C8CCC7065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Corporate Governance 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FB344F31-1E94-CE44-9CF1-B296AE517A60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Regulatory Compliance:</a:t>
          </a:r>
        </a:p>
      </dgm:t>
    </dgm:pt>
    <dgm:pt modelId="{3E5C7ECE-479A-4341-831D-B6A66549F4F2}" type="parTrans" cxnId="{B583C58B-925C-0841-A12A-913568E888CF}">
      <dgm:prSet/>
      <dgm:spPr/>
      <dgm:t>
        <a:bodyPr/>
        <a:lstStyle/>
        <a:p>
          <a:endParaRPr lang="en-GB"/>
        </a:p>
      </dgm:t>
    </dgm:pt>
    <dgm:pt modelId="{9AB725DB-E607-C845-A192-8C513A7045CC}" type="sibTrans" cxnId="{B583C58B-925C-0841-A12A-913568E888CF}">
      <dgm:prSet/>
      <dgm:spPr/>
      <dgm:t>
        <a:bodyPr/>
        <a:lstStyle/>
        <a:p>
          <a:endParaRPr lang="en-GB"/>
        </a:p>
      </dgm:t>
    </dgm:pt>
    <dgm:pt modelId="{BFD9AD46-27E1-BE4A-8A07-D5EACE1BC9C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Board &amp; Leadership Oversight:</a:t>
          </a:r>
        </a:p>
      </dgm:t>
    </dgm:pt>
    <dgm:pt modelId="{EE40039D-FF9C-6849-BEF3-EAF9A6E4AD0A}" type="parTrans" cxnId="{8FC730F2-4AC3-0042-99BE-297D37B6CFF7}">
      <dgm:prSet/>
      <dgm:spPr/>
      <dgm:t>
        <a:bodyPr/>
        <a:lstStyle/>
        <a:p>
          <a:endParaRPr lang="en-GB"/>
        </a:p>
      </dgm:t>
    </dgm:pt>
    <dgm:pt modelId="{DE4018D6-9BB0-424A-ACB7-833820FA2D77}" type="sibTrans" cxnId="{8FC730F2-4AC3-0042-99BE-297D37B6CFF7}">
      <dgm:prSet/>
      <dgm:spPr/>
      <dgm:t>
        <a:bodyPr/>
        <a:lstStyle/>
        <a:p>
          <a:endParaRPr lang="en-GB"/>
        </a:p>
      </dgm:t>
    </dgm:pt>
    <dgm:pt modelId="{4DBD27D2-4789-214E-9943-76D2440964E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 Management &amp; Internal Controls</a:t>
          </a:r>
        </a:p>
      </dgm:t>
    </dgm:pt>
    <dgm:pt modelId="{99707BAC-E96F-0946-ACDB-ED9BE209FFD6}" type="parTrans" cxnId="{093104D6-C0A9-F448-8179-0C6B150365B4}">
      <dgm:prSet/>
      <dgm:spPr/>
      <dgm:t>
        <a:bodyPr/>
        <a:lstStyle/>
        <a:p>
          <a:endParaRPr lang="en-GB"/>
        </a:p>
      </dgm:t>
    </dgm:pt>
    <dgm:pt modelId="{78DF0E0E-8A9D-B24C-894C-3DA1ED7D5479}" type="sibTrans" cxnId="{093104D6-C0A9-F448-8179-0C6B150365B4}">
      <dgm:prSet/>
      <dgm:spPr/>
      <dgm:t>
        <a:bodyPr/>
        <a:lstStyle/>
        <a:p>
          <a:endParaRPr lang="en-GB"/>
        </a:p>
      </dgm:t>
    </dgm:pt>
    <dgm:pt modelId="{562B6869-487C-234C-AA63-68172D57B589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Governance &amp; Ethics:</a:t>
          </a:r>
        </a:p>
      </dgm:t>
    </dgm:pt>
    <dgm:pt modelId="{AC3F8093-C643-3449-924F-150625F3F86D}" type="parTrans" cxnId="{9F7DCB75-7529-4C47-92CA-E452B4E65D1A}">
      <dgm:prSet/>
      <dgm:spPr/>
      <dgm:t>
        <a:bodyPr/>
        <a:lstStyle/>
        <a:p>
          <a:endParaRPr lang="en-GB"/>
        </a:p>
      </dgm:t>
    </dgm:pt>
    <dgm:pt modelId="{E874298B-327E-024F-AFC3-F0B8192424BD}" type="sibTrans" cxnId="{9F7DCB75-7529-4C47-92CA-E452B4E65D1A}">
      <dgm:prSet/>
      <dgm:spPr/>
      <dgm:t>
        <a:bodyPr/>
        <a:lstStyle/>
        <a:p>
          <a:endParaRPr lang="en-GB"/>
        </a:p>
      </dgm:t>
    </dgm:pt>
    <dgm:pt modelId="{418C2E14-3998-D044-B80A-97DF66F5303B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buFont typeface="+mj-lt"/>
            <a:buAutoNum type="arabicPeriod" startAt="5"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Stakeholder Transparency</a:t>
          </a:r>
        </a:p>
      </dgm:t>
    </dgm:pt>
    <dgm:pt modelId="{011D582A-FC0D-0648-BF89-B8E0C00F4A4C}" type="parTrans" cxnId="{AD979BEB-90C9-B74A-9F62-6F4E9A867C2C}">
      <dgm:prSet/>
      <dgm:spPr/>
      <dgm:t>
        <a:bodyPr/>
        <a:lstStyle/>
        <a:p>
          <a:endParaRPr lang="en-GB"/>
        </a:p>
      </dgm:t>
    </dgm:pt>
    <dgm:pt modelId="{3D1FBD4F-A039-B24C-AC9F-A7256090ABE7}" type="sibTrans" cxnId="{AD979BEB-90C9-B74A-9F62-6F4E9A867C2C}">
      <dgm:prSet/>
      <dgm:spPr/>
      <dgm:t>
        <a:bodyPr/>
        <a:lstStyle/>
        <a:p>
          <a:endParaRPr lang="en-GB"/>
        </a:p>
      </dgm:t>
    </dgm:pt>
    <dgm:pt modelId="{A4FB1AA2-8DE6-F541-B90C-6129AE206349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Policy Development &amp; Enforcement</a:t>
          </a:r>
        </a:p>
      </dgm:t>
    </dgm:pt>
    <dgm:pt modelId="{7D8E0F12-8E7B-5D49-A15F-1A72E570E971}" type="parTrans" cxnId="{F1CC546C-DEBD-B649-BD2E-C47A9DCDAAC4}">
      <dgm:prSet/>
      <dgm:spPr/>
      <dgm:t>
        <a:bodyPr/>
        <a:lstStyle/>
        <a:p>
          <a:endParaRPr lang="en-GB"/>
        </a:p>
      </dgm:t>
    </dgm:pt>
    <dgm:pt modelId="{C56BCF0A-01AA-CE46-BBBA-075EA4DEE8E5}" type="sibTrans" cxnId="{F1CC546C-DEBD-B649-BD2E-C47A9DCDAAC4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2F16FB7A-586B-A442-92A4-563A0476D96A}" type="pres">
      <dgm:prSet presAssocID="{3E5C7ECE-479A-4341-831D-B6A66549F4F2}" presName="Name35" presStyleLbl="parChTrans1D3" presStyleIdx="0" presStyleCnt="6"/>
      <dgm:spPr/>
    </dgm:pt>
    <dgm:pt modelId="{650B76A8-F860-8B4E-AC26-34167B0CAB68}" type="pres">
      <dgm:prSet presAssocID="{FB344F31-1E94-CE44-9CF1-B296AE517A60}" presName="hierRoot2" presStyleCnt="0">
        <dgm:presLayoutVars>
          <dgm:hierBranch val="init"/>
        </dgm:presLayoutVars>
      </dgm:prSet>
      <dgm:spPr/>
    </dgm:pt>
    <dgm:pt modelId="{41DD7B27-EFD2-424F-802B-B65AC1A9A93B}" type="pres">
      <dgm:prSet presAssocID="{FB344F31-1E94-CE44-9CF1-B296AE517A60}" presName="rootComposite" presStyleCnt="0"/>
      <dgm:spPr/>
    </dgm:pt>
    <dgm:pt modelId="{1DC7C23D-57A3-7043-80B2-8A729891B8EC}" type="pres">
      <dgm:prSet presAssocID="{FB344F31-1E94-CE44-9CF1-B296AE517A60}" presName="rootText" presStyleLbl="node3" presStyleIdx="0" presStyleCnt="6">
        <dgm:presLayoutVars>
          <dgm:chPref val="3"/>
        </dgm:presLayoutVars>
      </dgm:prSet>
      <dgm:spPr>
        <a:xfrm>
          <a:off x="3035" y="3567752"/>
          <a:ext cx="1407749" cy="703874"/>
        </a:xfrm>
        <a:prstGeom prst="rect">
          <a:avLst/>
        </a:prstGeom>
      </dgm:spPr>
    </dgm:pt>
    <dgm:pt modelId="{5118BF32-4331-A643-9113-B0F506D4E381}" type="pres">
      <dgm:prSet presAssocID="{FB344F31-1E94-CE44-9CF1-B296AE517A60}" presName="rootConnector" presStyleLbl="node3" presStyleIdx="0" presStyleCnt="6"/>
      <dgm:spPr/>
    </dgm:pt>
    <dgm:pt modelId="{83C35875-EEFB-9647-9955-C57035D8D6F7}" type="pres">
      <dgm:prSet presAssocID="{FB344F31-1E94-CE44-9CF1-B296AE517A60}" presName="hierChild4" presStyleCnt="0"/>
      <dgm:spPr/>
    </dgm:pt>
    <dgm:pt modelId="{C48CEAEB-EDF1-5946-956E-F5A1688F968D}" type="pres">
      <dgm:prSet presAssocID="{FB344F31-1E94-CE44-9CF1-B296AE517A60}" presName="hierChild5" presStyleCnt="0"/>
      <dgm:spPr/>
    </dgm:pt>
    <dgm:pt modelId="{3411C4F7-7F57-A64D-A134-DB0B49DA5EEE}" type="pres">
      <dgm:prSet presAssocID="{EE40039D-FF9C-6849-BEF3-EAF9A6E4AD0A}" presName="Name35" presStyleLbl="parChTrans1D3" presStyleIdx="1" presStyleCnt="6"/>
      <dgm:spPr/>
    </dgm:pt>
    <dgm:pt modelId="{AC6873B1-F64C-1645-8FBB-B2D8C6EDDEA5}" type="pres">
      <dgm:prSet presAssocID="{BFD9AD46-27E1-BE4A-8A07-D5EACE1BC9C3}" presName="hierRoot2" presStyleCnt="0">
        <dgm:presLayoutVars>
          <dgm:hierBranch val="init"/>
        </dgm:presLayoutVars>
      </dgm:prSet>
      <dgm:spPr/>
    </dgm:pt>
    <dgm:pt modelId="{0D5F05DD-F5D0-6A47-A26E-039F328B582A}" type="pres">
      <dgm:prSet presAssocID="{BFD9AD46-27E1-BE4A-8A07-D5EACE1BC9C3}" presName="rootComposite" presStyleCnt="0"/>
      <dgm:spPr/>
    </dgm:pt>
    <dgm:pt modelId="{291018FF-B46B-F649-AE9D-8553927D79F9}" type="pres">
      <dgm:prSet presAssocID="{BFD9AD46-27E1-BE4A-8A07-D5EACE1BC9C3}" presName="rootText" presStyleLbl="node3" presStyleIdx="1" presStyleCnt="6">
        <dgm:presLayoutVars>
          <dgm:chPref val="3"/>
        </dgm:presLayoutVars>
      </dgm:prSet>
      <dgm:spPr>
        <a:xfrm>
          <a:off x="1706412" y="3567752"/>
          <a:ext cx="1407749" cy="703874"/>
        </a:xfrm>
        <a:prstGeom prst="rect">
          <a:avLst/>
        </a:prstGeom>
      </dgm:spPr>
    </dgm:pt>
    <dgm:pt modelId="{F96E2935-5FC1-1747-8075-F3211CD4CB3E}" type="pres">
      <dgm:prSet presAssocID="{BFD9AD46-27E1-BE4A-8A07-D5EACE1BC9C3}" presName="rootConnector" presStyleLbl="node3" presStyleIdx="1" presStyleCnt="6"/>
      <dgm:spPr/>
    </dgm:pt>
    <dgm:pt modelId="{80A21B97-3A07-3645-83B6-F7B75A5639A8}" type="pres">
      <dgm:prSet presAssocID="{BFD9AD46-27E1-BE4A-8A07-D5EACE1BC9C3}" presName="hierChild4" presStyleCnt="0"/>
      <dgm:spPr/>
    </dgm:pt>
    <dgm:pt modelId="{FC0A8ED0-7F1B-CA42-A11F-D7B6EF19B6C9}" type="pres">
      <dgm:prSet presAssocID="{BFD9AD46-27E1-BE4A-8A07-D5EACE1BC9C3}" presName="hierChild5" presStyleCnt="0"/>
      <dgm:spPr/>
    </dgm:pt>
    <dgm:pt modelId="{62299207-F28C-504E-BC14-53660A211BE1}" type="pres">
      <dgm:prSet presAssocID="{99707BAC-E96F-0946-ACDB-ED9BE209FFD6}" presName="Name35" presStyleLbl="parChTrans1D3" presStyleIdx="2" presStyleCnt="6"/>
      <dgm:spPr/>
    </dgm:pt>
    <dgm:pt modelId="{7FBBCE6C-34F4-4E45-8387-32D0D94FF315}" type="pres">
      <dgm:prSet presAssocID="{4DBD27D2-4789-214E-9943-76D2440964EA}" presName="hierRoot2" presStyleCnt="0">
        <dgm:presLayoutVars>
          <dgm:hierBranch val="init"/>
        </dgm:presLayoutVars>
      </dgm:prSet>
      <dgm:spPr/>
    </dgm:pt>
    <dgm:pt modelId="{C79926C7-1A9A-A545-8A43-A342BA7EF09A}" type="pres">
      <dgm:prSet presAssocID="{4DBD27D2-4789-214E-9943-76D2440964EA}" presName="rootComposite" presStyleCnt="0"/>
      <dgm:spPr/>
    </dgm:pt>
    <dgm:pt modelId="{4F1BC7AE-B742-6E46-9E9F-A2AFDC83C45A}" type="pres">
      <dgm:prSet presAssocID="{4DBD27D2-4789-214E-9943-76D2440964EA}" presName="rootText" presStyleLbl="node3" presStyleIdx="2" presStyleCnt="6">
        <dgm:presLayoutVars>
          <dgm:chPref val="3"/>
        </dgm:presLayoutVars>
      </dgm:prSet>
      <dgm:spPr>
        <a:xfrm>
          <a:off x="3409789" y="3567752"/>
          <a:ext cx="1407749" cy="703874"/>
        </a:xfrm>
        <a:prstGeom prst="rect">
          <a:avLst/>
        </a:prstGeom>
      </dgm:spPr>
    </dgm:pt>
    <dgm:pt modelId="{A812AD91-2CD4-144D-81DE-CF4249348291}" type="pres">
      <dgm:prSet presAssocID="{4DBD27D2-4789-214E-9943-76D2440964EA}" presName="rootConnector" presStyleLbl="node3" presStyleIdx="2" presStyleCnt="6"/>
      <dgm:spPr/>
    </dgm:pt>
    <dgm:pt modelId="{F2142C95-8B2D-5543-B7F0-09A824CE1A90}" type="pres">
      <dgm:prSet presAssocID="{4DBD27D2-4789-214E-9943-76D2440964EA}" presName="hierChild4" presStyleCnt="0"/>
      <dgm:spPr/>
    </dgm:pt>
    <dgm:pt modelId="{80A72ABA-A308-084F-BA28-3B320DDDEAB6}" type="pres">
      <dgm:prSet presAssocID="{4DBD27D2-4789-214E-9943-76D2440964EA}" presName="hierChild5" presStyleCnt="0"/>
      <dgm:spPr/>
    </dgm:pt>
    <dgm:pt modelId="{67CF481F-818C-9341-ABA3-43AF64239B25}" type="pres">
      <dgm:prSet presAssocID="{AC3F8093-C643-3449-924F-150625F3F86D}" presName="Name35" presStyleLbl="parChTrans1D3" presStyleIdx="3" presStyleCnt="6"/>
      <dgm:spPr/>
    </dgm:pt>
    <dgm:pt modelId="{8FA8A5D6-F0D6-F742-91B9-B3B42898F240}" type="pres">
      <dgm:prSet presAssocID="{562B6869-487C-234C-AA63-68172D57B589}" presName="hierRoot2" presStyleCnt="0">
        <dgm:presLayoutVars>
          <dgm:hierBranch val="init"/>
        </dgm:presLayoutVars>
      </dgm:prSet>
      <dgm:spPr/>
    </dgm:pt>
    <dgm:pt modelId="{9965CCE5-EB49-414A-9BF8-53CF578EBE2D}" type="pres">
      <dgm:prSet presAssocID="{562B6869-487C-234C-AA63-68172D57B589}" presName="rootComposite" presStyleCnt="0"/>
      <dgm:spPr/>
    </dgm:pt>
    <dgm:pt modelId="{06E43659-C631-9E48-B515-7C0F26EAD629}" type="pres">
      <dgm:prSet presAssocID="{562B6869-487C-234C-AA63-68172D57B589}" presName="rootText" presStyleLbl="node3" presStyleIdx="3" presStyleCnt="6">
        <dgm:presLayoutVars>
          <dgm:chPref val="3"/>
        </dgm:presLayoutVars>
      </dgm:prSet>
      <dgm:spPr>
        <a:xfrm>
          <a:off x="5113166" y="3567752"/>
          <a:ext cx="1407749" cy="703874"/>
        </a:xfrm>
        <a:prstGeom prst="rect">
          <a:avLst/>
        </a:prstGeom>
      </dgm:spPr>
    </dgm:pt>
    <dgm:pt modelId="{A1B01437-872E-0C48-93E0-29DF92703E7D}" type="pres">
      <dgm:prSet presAssocID="{562B6869-487C-234C-AA63-68172D57B589}" presName="rootConnector" presStyleLbl="node3" presStyleIdx="3" presStyleCnt="6"/>
      <dgm:spPr/>
    </dgm:pt>
    <dgm:pt modelId="{9BC0CC30-613C-4F44-BEF0-AD355E7BFC6B}" type="pres">
      <dgm:prSet presAssocID="{562B6869-487C-234C-AA63-68172D57B589}" presName="hierChild4" presStyleCnt="0"/>
      <dgm:spPr/>
    </dgm:pt>
    <dgm:pt modelId="{E78D307F-D965-5D43-8C7D-55E4A344600B}" type="pres">
      <dgm:prSet presAssocID="{562B6869-487C-234C-AA63-68172D57B589}" presName="hierChild5" presStyleCnt="0"/>
      <dgm:spPr/>
    </dgm:pt>
    <dgm:pt modelId="{66D5BF91-51E3-B74B-9A43-03B15C9EFB4E}" type="pres">
      <dgm:prSet presAssocID="{7D8E0F12-8E7B-5D49-A15F-1A72E570E971}" presName="Name35" presStyleLbl="parChTrans1D3" presStyleIdx="4" presStyleCnt="6"/>
      <dgm:spPr/>
    </dgm:pt>
    <dgm:pt modelId="{D84C6696-5E39-1747-B8D0-B423C196C357}" type="pres">
      <dgm:prSet presAssocID="{A4FB1AA2-8DE6-F541-B90C-6129AE206349}" presName="hierRoot2" presStyleCnt="0">
        <dgm:presLayoutVars>
          <dgm:hierBranch val="init"/>
        </dgm:presLayoutVars>
      </dgm:prSet>
      <dgm:spPr/>
    </dgm:pt>
    <dgm:pt modelId="{9D9C5254-F9F9-8A41-9FDC-672D829EE352}" type="pres">
      <dgm:prSet presAssocID="{A4FB1AA2-8DE6-F541-B90C-6129AE206349}" presName="rootComposite" presStyleCnt="0"/>
      <dgm:spPr/>
    </dgm:pt>
    <dgm:pt modelId="{D2BC5A92-8F1E-564D-94DE-85DCBFF75417}" type="pres">
      <dgm:prSet presAssocID="{A4FB1AA2-8DE6-F541-B90C-6129AE206349}" presName="rootText" presStyleLbl="node3" presStyleIdx="4" presStyleCnt="6">
        <dgm:presLayoutVars>
          <dgm:chPref val="3"/>
        </dgm:presLayoutVars>
      </dgm:prSet>
      <dgm:spPr>
        <a:xfrm>
          <a:off x="6816543" y="3567752"/>
          <a:ext cx="1407749" cy="703874"/>
        </a:xfrm>
        <a:prstGeom prst="rect">
          <a:avLst/>
        </a:prstGeom>
      </dgm:spPr>
    </dgm:pt>
    <dgm:pt modelId="{868FE35A-38F5-9446-A788-8B24A968CDF7}" type="pres">
      <dgm:prSet presAssocID="{A4FB1AA2-8DE6-F541-B90C-6129AE206349}" presName="rootConnector" presStyleLbl="node3" presStyleIdx="4" presStyleCnt="6"/>
      <dgm:spPr/>
    </dgm:pt>
    <dgm:pt modelId="{DD018F2B-0CF2-4247-B412-CCDFD4E6BA4F}" type="pres">
      <dgm:prSet presAssocID="{A4FB1AA2-8DE6-F541-B90C-6129AE206349}" presName="hierChild4" presStyleCnt="0"/>
      <dgm:spPr/>
    </dgm:pt>
    <dgm:pt modelId="{514274A5-3BA8-AC48-828A-E17773AA0D25}" type="pres">
      <dgm:prSet presAssocID="{A4FB1AA2-8DE6-F541-B90C-6129AE206349}" presName="hierChild5" presStyleCnt="0"/>
      <dgm:spPr/>
    </dgm:pt>
    <dgm:pt modelId="{F545C845-0222-E94F-AE03-21C5D5CE67F3}" type="pres">
      <dgm:prSet presAssocID="{011D582A-FC0D-0648-BF89-B8E0C00F4A4C}" presName="Name35" presStyleLbl="parChTrans1D3" presStyleIdx="5" presStyleCnt="6"/>
      <dgm:spPr/>
    </dgm:pt>
    <dgm:pt modelId="{ADBB07E7-DB63-1F4C-B156-3D4F55F4ECEB}" type="pres">
      <dgm:prSet presAssocID="{418C2E14-3998-D044-B80A-97DF66F5303B}" presName="hierRoot2" presStyleCnt="0">
        <dgm:presLayoutVars>
          <dgm:hierBranch val="init"/>
        </dgm:presLayoutVars>
      </dgm:prSet>
      <dgm:spPr/>
    </dgm:pt>
    <dgm:pt modelId="{5A4E5449-C0C4-CB4A-A9A1-55F73E8145B8}" type="pres">
      <dgm:prSet presAssocID="{418C2E14-3998-D044-B80A-97DF66F5303B}" presName="rootComposite" presStyleCnt="0"/>
      <dgm:spPr/>
    </dgm:pt>
    <dgm:pt modelId="{18FC686F-513C-034B-88F2-BF8F8B734BFF}" type="pres">
      <dgm:prSet presAssocID="{418C2E14-3998-D044-B80A-97DF66F5303B}" presName="rootText" presStyleLbl="node3" presStyleIdx="5" presStyleCnt="6">
        <dgm:presLayoutVars>
          <dgm:chPref val="3"/>
        </dgm:presLayoutVars>
      </dgm:prSet>
      <dgm:spPr>
        <a:xfrm>
          <a:off x="8519920" y="3567752"/>
          <a:ext cx="1407749" cy="703874"/>
        </a:xfrm>
        <a:prstGeom prst="rect">
          <a:avLst/>
        </a:prstGeom>
      </dgm:spPr>
    </dgm:pt>
    <dgm:pt modelId="{DEC1BAB3-324B-F44C-A95A-8360D3B6C512}" type="pres">
      <dgm:prSet presAssocID="{418C2E14-3998-D044-B80A-97DF66F5303B}" presName="rootConnector" presStyleLbl="node3" presStyleIdx="5" presStyleCnt="6"/>
      <dgm:spPr/>
    </dgm:pt>
    <dgm:pt modelId="{A616F1F0-7D52-CA4E-A45F-F5BEC90D5DF5}" type="pres">
      <dgm:prSet presAssocID="{418C2E14-3998-D044-B80A-97DF66F5303B}" presName="hierChild4" presStyleCnt="0"/>
      <dgm:spPr/>
    </dgm:pt>
    <dgm:pt modelId="{B0E412F3-B2D6-9A4B-8DA2-D69F651BBD2F}" type="pres">
      <dgm:prSet presAssocID="{418C2E14-3998-D044-B80A-97DF66F5303B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4F18F60E-7CF6-5441-B2E9-98C3E9C4A55B}" type="presOf" srcId="{4DBD27D2-4789-214E-9943-76D2440964EA}" destId="{A812AD91-2CD4-144D-81DE-CF4249348291}" srcOrd="1" destOrd="0" presId="urn:microsoft.com/office/officeart/2005/8/layout/orgChart1"/>
    <dgm:cxn modelId="{CDD1252B-3946-6D43-9BBF-3058685A19D9}" type="presOf" srcId="{562B6869-487C-234C-AA63-68172D57B589}" destId="{A1B01437-872E-0C48-93E0-29DF92703E7D}" srcOrd="1" destOrd="0" presId="urn:microsoft.com/office/officeart/2005/8/layout/orgChart1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65A4E535-F095-F541-BDBD-1A00DB9908A4}" type="presOf" srcId="{A4FB1AA2-8DE6-F541-B90C-6129AE206349}" destId="{D2BC5A92-8F1E-564D-94DE-85DCBFF75417}" srcOrd="0" destOrd="0" presId="urn:microsoft.com/office/officeart/2005/8/layout/orgChart1"/>
    <dgm:cxn modelId="{1494793A-2168-8141-9C2E-96333A479CF7}" type="presOf" srcId="{FB344F31-1E94-CE44-9CF1-B296AE517A60}" destId="{5118BF32-4331-A643-9113-B0F506D4E381}" srcOrd="1" destOrd="0" presId="urn:microsoft.com/office/officeart/2005/8/layout/orgChart1"/>
    <dgm:cxn modelId="{C4B3B25F-9D68-7C45-BFDD-0B3E60FDB7D9}" type="presOf" srcId="{4DBD27D2-4789-214E-9943-76D2440964EA}" destId="{4F1BC7AE-B742-6E46-9E9F-A2AFDC83C45A}" srcOrd="0" destOrd="0" presId="urn:microsoft.com/office/officeart/2005/8/layout/orgChart1"/>
    <dgm:cxn modelId="{F1CC546C-DEBD-B649-BD2E-C47A9DCDAAC4}" srcId="{C49CCD62-0EB8-8645-8373-96472B6C4235}" destId="{A4FB1AA2-8DE6-F541-B90C-6129AE206349}" srcOrd="4" destOrd="0" parTransId="{7D8E0F12-8E7B-5D49-A15F-1A72E570E971}" sibTransId="{C56BCF0A-01AA-CE46-BBBA-075EA4DEE8E5}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E2F17C51-0F9A-DA4F-863B-F0C334F0F91B}" type="presOf" srcId="{FB344F31-1E94-CE44-9CF1-B296AE517A60}" destId="{1DC7C23D-57A3-7043-80B2-8A729891B8EC}" srcOrd="0" destOrd="0" presId="urn:microsoft.com/office/officeart/2005/8/layout/orgChart1"/>
    <dgm:cxn modelId="{7014A751-7DA9-F742-B923-77F6648E4104}" type="presOf" srcId="{562B6869-487C-234C-AA63-68172D57B589}" destId="{06E43659-C631-9E48-B515-7C0F26EAD629}" srcOrd="0" destOrd="0" presId="urn:microsoft.com/office/officeart/2005/8/layout/orgChart1"/>
    <dgm:cxn modelId="{9F7DCB75-7529-4C47-92CA-E452B4E65D1A}" srcId="{C49CCD62-0EB8-8645-8373-96472B6C4235}" destId="{562B6869-487C-234C-AA63-68172D57B589}" srcOrd="3" destOrd="0" parTransId="{AC3F8093-C643-3449-924F-150625F3F86D}" sibTransId="{E874298B-327E-024F-AFC3-F0B8192424BD}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58052678-9E08-4E4E-8305-3CF68AFEB01E}" type="presOf" srcId="{A4FB1AA2-8DE6-F541-B90C-6129AE206349}" destId="{868FE35A-38F5-9446-A788-8B24A968CDF7}" srcOrd="1" destOrd="0" presId="urn:microsoft.com/office/officeart/2005/8/layout/orgChart1"/>
    <dgm:cxn modelId="{1F2EA45A-8B17-5B41-9133-BF61AE1060E7}" type="presOf" srcId="{011D582A-FC0D-0648-BF89-B8E0C00F4A4C}" destId="{F545C845-0222-E94F-AE03-21C5D5CE67F3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81743482-F24A-814C-929D-09416214D9FD}" type="presOf" srcId="{7D8E0F12-8E7B-5D49-A15F-1A72E570E971}" destId="{66D5BF91-51E3-B74B-9A43-03B15C9EFB4E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B583C58B-925C-0841-A12A-913568E888CF}" srcId="{C49CCD62-0EB8-8645-8373-96472B6C4235}" destId="{FB344F31-1E94-CE44-9CF1-B296AE517A60}" srcOrd="0" destOrd="0" parTransId="{3E5C7ECE-479A-4341-831D-B6A66549F4F2}" sibTransId="{9AB725DB-E607-C845-A192-8C513A7045CC}"/>
    <dgm:cxn modelId="{D2C66590-B9D4-544F-A1AF-0806E2939735}" type="presOf" srcId="{3E5C7ECE-479A-4341-831D-B6A66549F4F2}" destId="{2F16FB7A-586B-A442-92A4-563A0476D96A}" srcOrd="0" destOrd="0" presId="urn:microsoft.com/office/officeart/2005/8/layout/orgChart1"/>
    <dgm:cxn modelId="{E7CFFAC5-103D-0240-965B-38D2A8214CD4}" type="presOf" srcId="{EE40039D-FF9C-6849-BEF3-EAF9A6E4AD0A}" destId="{3411C4F7-7F57-A64D-A134-DB0B49DA5EEE}" srcOrd="0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BA4581CD-9B06-CF42-B077-01E21644CA74}" type="presOf" srcId="{BFD9AD46-27E1-BE4A-8A07-D5EACE1BC9C3}" destId="{291018FF-B46B-F649-AE9D-8553927D79F9}" srcOrd="0" destOrd="0" presId="urn:microsoft.com/office/officeart/2005/8/layout/orgChart1"/>
    <dgm:cxn modelId="{995615CE-68F2-5149-9796-20F34196FAEC}" type="presOf" srcId="{418C2E14-3998-D044-B80A-97DF66F5303B}" destId="{DEC1BAB3-324B-F44C-A95A-8360D3B6C512}" srcOrd="1" destOrd="0" presId="urn:microsoft.com/office/officeart/2005/8/layout/orgChart1"/>
    <dgm:cxn modelId="{9211F0CF-4DEF-C34B-BC1F-99F1B71159F2}" type="presOf" srcId="{418C2E14-3998-D044-B80A-97DF66F5303B}" destId="{18FC686F-513C-034B-88F2-BF8F8B734BFF}" srcOrd="0" destOrd="0" presId="urn:microsoft.com/office/officeart/2005/8/layout/orgChart1"/>
    <dgm:cxn modelId="{093104D6-C0A9-F448-8179-0C6B150365B4}" srcId="{C49CCD62-0EB8-8645-8373-96472B6C4235}" destId="{4DBD27D2-4789-214E-9943-76D2440964EA}" srcOrd="2" destOrd="0" parTransId="{99707BAC-E96F-0946-ACDB-ED9BE209FFD6}" sibTransId="{78DF0E0E-8A9D-B24C-894C-3DA1ED7D5479}"/>
    <dgm:cxn modelId="{EDC238E5-EA29-364B-9C0B-6084452BD1C9}" type="presOf" srcId="{99707BAC-E96F-0946-ACDB-ED9BE209FFD6}" destId="{62299207-F28C-504E-BC14-53660A211BE1}" srcOrd="0" destOrd="0" presId="urn:microsoft.com/office/officeart/2005/8/layout/orgChart1"/>
    <dgm:cxn modelId="{1C3C74E5-2EE2-0345-96B9-295936D093F4}" type="presOf" srcId="{BFD9AD46-27E1-BE4A-8A07-D5EACE1BC9C3}" destId="{F96E2935-5FC1-1747-8075-F3211CD4CB3E}" srcOrd="1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AD979BEB-90C9-B74A-9F62-6F4E9A867C2C}" srcId="{C49CCD62-0EB8-8645-8373-96472B6C4235}" destId="{418C2E14-3998-D044-B80A-97DF66F5303B}" srcOrd="5" destOrd="0" parTransId="{011D582A-FC0D-0648-BF89-B8E0C00F4A4C}" sibTransId="{3D1FBD4F-A039-B24C-AC9F-A7256090ABE7}"/>
    <dgm:cxn modelId="{DAEB46EC-B5FF-CF4F-AAB1-6FA07D216144}" type="presOf" srcId="{AC3F8093-C643-3449-924F-150625F3F86D}" destId="{67CF481F-818C-9341-ABA3-43AF64239B25}" srcOrd="0" destOrd="0" presId="urn:microsoft.com/office/officeart/2005/8/layout/orgChart1"/>
    <dgm:cxn modelId="{8FC730F2-4AC3-0042-99BE-297D37B6CFF7}" srcId="{C49CCD62-0EB8-8645-8373-96472B6C4235}" destId="{BFD9AD46-27E1-BE4A-8A07-D5EACE1BC9C3}" srcOrd="1" destOrd="0" parTransId="{EE40039D-FF9C-6849-BEF3-EAF9A6E4AD0A}" sibTransId="{DE4018D6-9BB0-424A-ACB7-833820FA2D77}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F2192ED1-1ABD-924A-8AAA-59BA6D9334E8}" type="presParOf" srcId="{ADC7A12B-A9A3-2741-8771-28006BACA21E}" destId="{2F16FB7A-586B-A442-92A4-563A0476D96A}" srcOrd="0" destOrd="0" presId="urn:microsoft.com/office/officeart/2005/8/layout/orgChart1"/>
    <dgm:cxn modelId="{B64BC327-BAD0-004A-BCF1-322C541DACE4}" type="presParOf" srcId="{ADC7A12B-A9A3-2741-8771-28006BACA21E}" destId="{650B76A8-F860-8B4E-AC26-34167B0CAB68}" srcOrd="1" destOrd="0" presId="urn:microsoft.com/office/officeart/2005/8/layout/orgChart1"/>
    <dgm:cxn modelId="{E846F551-4632-D645-B7F8-4D31BA7C3552}" type="presParOf" srcId="{650B76A8-F860-8B4E-AC26-34167B0CAB68}" destId="{41DD7B27-EFD2-424F-802B-B65AC1A9A93B}" srcOrd="0" destOrd="0" presId="urn:microsoft.com/office/officeart/2005/8/layout/orgChart1"/>
    <dgm:cxn modelId="{202A940D-C476-B94E-B094-D981D9A2E9E8}" type="presParOf" srcId="{41DD7B27-EFD2-424F-802B-B65AC1A9A93B}" destId="{1DC7C23D-57A3-7043-80B2-8A729891B8EC}" srcOrd="0" destOrd="0" presId="urn:microsoft.com/office/officeart/2005/8/layout/orgChart1"/>
    <dgm:cxn modelId="{48518D12-0EF8-944F-AD46-A1B784EB0D86}" type="presParOf" srcId="{41DD7B27-EFD2-424F-802B-B65AC1A9A93B}" destId="{5118BF32-4331-A643-9113-B0F506D4E381}" srcOrd="1" destOrd="0" presId="urn:microsoft.com/office/officeart/2005/8/layout/orgChart1"/>
    <dgm:cxn modelId="{D560C14A-37F1-5F4A-81E7-FCA4DAAA55F5}" type="presParOf" srcId="{650B76A8-F860-8B4E-AC26-34167B0CAB68}" destId="{83C35875-EEFB-9647-9955-C57035D8D6F7}" srcOrd="1" destOrd="0" presId="urn:microsoft.com/office/officeart/2005/8/layout/orgChart1"/>
    <dgm:cxn modelId="{924549A4-0F5E-2541-91EE-1B0009A4BC22}" type="presParOf" srcId="{650B76A8-F860-8B4E-AC26-34167B0CAB68}" destId="{C48CEAEB-EDF1-5946-956E-F5A1688F968D}" srcOrd="2" destOrd="0" presId="urn:microsoft.com/office/officeart/2005/8/layout/orgChart1"/>
    <dgm:cxn modelId="{2DB953E3-5E7C-3446-BE85-6249FBD05892}" type="presParOf" srcId="{ADC7A12B-A9A3-2741-8771-28006BACA21E}" destId="{3411C4F7-7F57-A64D-A134-DB0B49DA5EEE}" srcOrd="2" destOrd="0" presId="urn:microsoft.com/office/officeart/2005/8/layout/orgChart1"/>
    <dgm:cxn modelId="{A4268AEA-CC3D-0C45-85D8-9511AB5C863B}" type="presParOf" srcId="{ADC7A12B-A9A3-2741-8771-28006BACA21E}" destId="{AC6873B1-F64C-1645-8FBB-B2D8C6EDDEA5}" srcOrd="3" destOrd="0" presId="urn:microsoft.com/office/officeart/2005/8/layout/orgChart1"/>
    <dgm:cxn modelId="{AE7503A5-C7E7-5A4B-8199-A8ABF7ED9F2E}" type="presParOf" srcId="{AC6873B1-F64C-1645-8FBB-B2D8C6EDDEA5}" destId="{0D5F05DD-F5D0-6A47-A26E-039F328B582A}" srcOrd="0" destOrd="0" presId="urn:microsoft.com/office/officeart/2005/8/layout/orgChart1"/>
    <dgm:cxn modelId="{E2F04DF0-03DD-ED46-94F3-AF11AB21C8F4}" type="presParOf" srcId="{0D5F05DD-F5D0-6A47-A26E-039F328B582A}" destId="{291018FF-B46B-F649-AE9D-8553927D79F9}" srcOrd="0" destOrd="0" presId="urn:microsoft.com/office/officeart/2005/8/layout/orgChart1"/>
    <dgm:cxn modelId="{23594ACC-A597-C146-87A2-8444AB7A1391}" type="presParOf" srcId="{0D5F05DD-F5D0-6A47-A26E-039F328B582A}" destId="{F96E2935-5FC1-1747-8075-F3211CD4CB3E}" srcOrd="1" destOrd="0" presId="urn:microsoft.com/office/officeart/2005/8/layout/orgChart1"/>
    <dgm:cxn modelId="{B71324A1-B00D-A44B-8786-39A148D81647}" type="presParOf" srcId="{AC6873B1-F64C-1645-8FBB-B2D8C6EDDEA5}" destId="{80A21B97-3A07-3645-83B6-F7B75A5639A8}" srcOrd="1" destOrd="0" presId="urn:microsoft.com/office/officeart/2005/8/layout/orgChart1"/>
    <dgm:cxn modelId="{F250E913-CA73-3843-A0FA-76AE8C695D8F}" type="presParOf" srcId="{AC6873B1-F64C-1645-8FBB-B2D8C6EDDEA5}" destId="{FC0A8ED0-7F1B-CA42-A11F-D7B6EF19B6C9}" srcOrd="2" destOrd="0" presId="urn:microsoft.com/office/officeart/2005/8/layout/orgChart1"/>
    <dgm:cxn modelId="{37148E68-8901-6545-8B17-F96DDAD1B148}" type="presParOf" srcId="{ADC7A12B-A9A3-2741-8771-28006BACA21E}" destId="{62299207-F28C-504E-BC14-53660A211BE1}" srcOrd="4" destOrd="0" presId="urn:microsoft.com/office/officeart/2005/8/layout/orgChart1"/>
    <dgm:cxn modelId="{61C349D3-5C82-A249-AAD9-03FC1C65E7EA}" type="presParOf" srcId="{ADC7A12B-A9A3-2741-8771-28006BACA21E}" destId="{7FBBCE6C-34F4-4E45-8387-32D0D94FF315}" srcOrd="5" destOrd="0" presId="urn:microsoft.com/office/officeart/2005/8/layout/orgChart1"/>
    <dgm:cxn modelId="{82908081-139B-544B-9CE5-EA5B70F755CB}" type="presParOf" srcId="{7FBBCE6C-34F4-4E45-8387-32D0D94FF315}" destId="{C79926C7-1A9A-A545-8A43-A342BA7EF09A}" srcOrd="0" destOrd="0" presId="urn:microsoft.com/office/officeart/2005/8/layout/orgChart1"/>
    <dgm:cxn modelId="{6C53613F-0C3B-D047-A371-F777CE522BAE}" type="presParOf" srcId="{C79926C7-1A9A-A545-8A43-A342BA7EF09A}" destId="{4F1BC7AE-B742-6E46-9E9F-A2AFDC83C45A}" srcOrd="0" destOrd="0" presId="urn:microsoft.com/office/officeart/2005/8/layout/orgChart1"/>
    <dgm:cxn modelId="{229391AB-F1C8-E349-9C8B-9BD2045F589B}" type="presParOf" srcId="{C79926C7-1A9A-A545-8A43-A342BA7EF09A}" destId="{A812AD91-2CD4-144D-81DE-CF4249348291}" srcOrd="1" destOrd="0" presId="urn:microsoft.com/office/officeart/2005/8/layout/orgChart1"/>
    <dgm:cxn modelId="{4F9973D7-6569-3749-BD09-0034A5A5A881}" type="presParOf" srcId="{7FBBCE6C-34F4-4E45-8387-32D0D94FF315}" destId="{F2142C95-8B2D-5543-B7F0-09A824CE1A90}" srcOrd="1" destOrd="0" presId="urn:microsoft.com/office/officeart/2005/8/layout/orgChart1"/>
    <dgm:cxn modelId="{F0364D8D-57A3-9E4A-AE99-05A8679E94C6}" type="presParOf" srcId="{7FBBCE6C-34F4-4E45-8387-32D0D94FF315}" destId="{80A72ABA-A308-084F-BA28-3B320DDDEAB6}" srcOrd="2" destOrd="0" presId="urn:microsoft.com/office/officeart/2005/8/layout/orgChart1"/>
    <dgm:cxn modelId="{DCE96EE3-CCD6-E244-BD8D-FFB7AD25A1ED}" type="presParOf" srcId="{ADC7A12B-A9A3-2741-8771-28006BACA21E}" destId="{67CF481F-818C-9341-ABA3-43AF64239B25}" srcOrd="6" destOrd="0" presId="urn:microsoft.com/office/officeart/2005/8/layout/orgChart1"/>
    <dgm:cxn modelId="{B3725E50-3313-FC45-9EE8-0663A04BC85C}" type="presParOf" srcId="{ADC7A12B-A9A3-2741-8771-28006BACA21E}" destId="{8FA8A5D6-F0D6-F742-91B9-B3B42898F240}" srcOrd="7" destOrd="0" presId="urn:microsoft.com/office/officeart/2005/8/layout/orgChart1"/>
    <dgm:cxn modelId="{B33A86D1-0198-7D4D-8B8F-6E8FBDE66C87}" type="presParOf" srcId="{8FA8A5D6-F0D6-F742-91B9-B3B42898F240}" destId="{9965CCE5-EB49-414A-9BF8-53CF578EBE2D}" srcOrd="0" destOrd="0" presId="urn:microsoft.com/office/officeart/2005/8/layout/orgChart1"/>
    <dgm:cxn modelId="{051BE484-3729-834A-8393-BF51361FB88D}" type="presParOf" srcId="{9965CCE5-EB49-414A-9BF8-53CF578EBE2D}" destId="{06E43659-C631-9E48-B515-7C0F26EAD629}" srcOrd="0" destOrd="0" presId="urn:microsoft.com/office/officeart/2005/8/layout/orgChart1"/>
    <dgm:cxn modelId="{9E2A75E3-AFF6-2242-9443-B0C401053217}" type="presParOf" srcId="{9965CCE5-EB49-414A-9BF8-53CF578EBE2D}" destId="{A1B01437-872E-0C48-93E0-29DF92703E7D}" srcOrd="1" destOrd="0" presId="urn:microsoft.com/office/officeart/2005/8/layout/orgChart1"/>
    <dgm:cxn modelId="{A02948B2-090F-0C41-BF8C-0DBD9A5544A4}" type="presParOf" srcId="{8FA8A5D6-F0D6-F742-91B9-B3B42898F240}" destId="{9BC0CC30-613C-4F44-BEF0-AD355E7BFC6B}" srcOrd="1" destOrd="0" presId="urn:microsoft.com/office/officeart/2005/8/layout/orgChart1"/>
    <dgm:cxn modelId="{D9FAC1DA-1963-6C44-855E-39E0E2ACD4A0}" type="presParOf" srcId="{8FA8A5D6-F0D6-F742-91B9-B3B42898F240}" destId="{E78D307F-D965-5D43-8C7D-55E4A344600B}" srcOrd="2" destOrd="0" presId="urn:microsoft.com/office/officeart/2005/8/layout/orgChart1"/>
    <dgm:cxn modelId="{AC2C4795-6A7B-D846-889A-3EB7E913D4A9}" type="presParOf" srcId="{ADC7A12B-A9A3-2741-8771-28006BACA21E}" destId="{66D5BF91-51E3-B74B-9A43-03B15C9EFB4E}" srcOrd="8" destOrd="0" presId="urn:microsoft.com/office/officeart/2005/8/layout/orgChart1"/>
    <dgm:cxn modelId="{9C8F1DCA-183F-214A-9122-2D029A43EFB1}" type="presParOf" srcId="{ADC7A12B-A9A3-2741-8771-28006BACA21E}" destId="{D84C6696-5E39-1747-B8D0-B423C196C357}" srcOrd="9" destOrd="0" presId="urn:microsoft.com/office/officeart/2005/8/layout/orgChart1"/>
    <dgm:cxn modelId="{E6F0DA6B-6F87-014E-9AA8-7A04A353369C}" type="presParOf" srcId="{D84C6696-5E39-1747-B8D0-B423C196C357}" destId="{9D9C5254-F9F9-8A41-9FDC-672D829EE352}" srcOrd="0" destOrd="0" presId="urn:microsoft.com/office/officeart/2005/8/layout/orgChart1"/>
    <dgm:cxn modelId="{32D1ACFB-66E1-D044-8ACE-81E402730BE6}" type="presParOf" srcId="{9D9C5254-F9F9-8A41-9FDC-672D829EE352}" destId="{D2BC5A92-8F1E-564D-94DE-85DCBFF75417}" srcOrd="0" destOrd="0" presId="urn:microsoft.com/office/officeart/2005/8/layout/orgChart1"/>
    <dgm:cxn modelId="{75A23673-EC43-5743-A11D-EEF84554B985}" type="presParOf" srcId="{9D9C5254-F9F9-8A41-9FDC-672D829EE352}" destId="{868FE35A-38F5-9446-A788-8B24A968CDF7}" srcOrd="1" destOrd="0" presId="urn:microsoft.com/office/officeart/2005/8/layout/orgChart1"/>
    <dgm:cxn modelId="{ED88F13D-1946-4F4C-B4B4-8972E2037536}" type="presParOf" srcId="{D84C6696-5E39-1747-B8D0-B423C196C357}" destId="{DD018F2B-0CF2-4247-B412-CCDFD4E6BA4F}" srcOrd="1" destOrd="0" presId="urn:microsoft.com/office/officeart/2005/8/layout/orgChart1"/>
    <dgm:cxn modelId="{2DFFFE92-6297-0A48-B8A8-75ED43694C93}" type="presParOf" srcId="{D84C6696-5E39-1747-B8D0-B423C196C357}" destId="{514274A5-3BA8-AC48-828A-E17773AA0D25}" srcOrd="2" destOrd="0" presId="urn:microsoft.com/office/officeart/2005/8/layout/orgChart1"/>
    <dgm:cxn modelId="{0A245063-1643-4E4C-891C-F4FC8987DA0D}" type="presParOf" srcId="{ADC7A12B-A9A3-2741-8771-28006BACA21E}" destId="{F545C845-0222-E94F-AE03-21C5D5CE67F3}" srcOrd="10" destOrd="0" presId="urn:microsoft.com/office/officeart/2005/8/layout/orgChart1"/>
    <dgm:cxn modelId="{0E23C455-CA59-4B4D-B595-D98E69F75020}" type="presParOf" srcId="{ADC7A12B-A9A3-2741-8771-28006BACA21E}" destId="{ADBB07E7-DB63-1F4C-B156-3D4F55F4ECEB}" srcOrd="11" destOrd="0" presId="urn:microsoft.com/office/officeart/2005/8/layout/orgChart1"/>
    <dgm:cxn modelId="{21EDEF17-6C09-8846-9F67-2316F4E746DC}" type="presParOf" srcId="{ADBB07E7-DB63-1F4C-B156-3D4F55F4ECEB}" destId="{5A4E5449-C0C4-CB4A-A9A1-55F73E8145B8}" srcOrd="0" destOrd="0" presId="urn:microsoft.com/office/officeart/2005/8/layout/orgChart1"/>
    <dgm:cxn modelId="{A9FB300D-5413-F148-B05C-CF74E6E3231F}" type="presParOf" srcId="{5A4E5449-C0C4-CB4A-A9A1-55F73E8145B8}" destId="{18FC686F-513C-034B-88F2-BF8F8B734BFF}" srcOrd="0" destOrd="0" presId="urn:microsoft.com/office/officeart/2005/8/layout/orgChart1"/>
    <dgm:cxn modelId="{5CD84859-BC55-6D4F-9BCC-16DD047769CD}" type="presParOf" srcId="{5A4E5449-C0C4-CB4A-A9A1-55F73E8145B8}" destId="{DEC1BAB3-324B-F44C-A95A-8360D3B6C512}" srcOrd="1" destOrd="0" presId="urn:microsoft.com/office/officeart/2005/8/layout/orgChart1"/>
    <dgm:cxn modelId="{572D9F93-4614-E742-BF0F-3F07A81AA64C}" type="presParOf" srcId="{ADBB07E7-DB63-1F4C-B156-3D4F55F4ECEB}" destId="{A616F1F0-7D52-CA4E-A45F-F5BEC90D5DF5}" srcOrd="1" destOrd="0" presId="urn:microsoft.com/office/officeart/2005/8/layout/orgChart1"/>
    <dgm:cxn modelId="{7B71C539-C413-2D41-A481-410E74A7D345}" type="presParOf" srcId="{ADBB07E7-DB63-1F4C-B156-3D4F55F4ECEB}" destId="{B0E412F3-B2D6-9A4B-8DA2-D69F651BBD2F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1704ADC7-8EAE-8C43-B2D7-B71CC3157D6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 Excellence</a:t>
          </a:r>
        </a:p>
      </dgm:t>
    </dgm:pt>
    <dgm:pt modelId="{ABEC0F8D-D376-8646-9D9D-3480F77EE5BC}" type="parTrans" cxnId="{A92A71AA-66DD-E841-8FFD-474E382ACEF3}">
      <dgm:prSet/>
      <dgm:spPr/>
      <dgm:t>
        <a:bodyPr/>
        <a:lstStyle/>
        <a:p>
          <a:endParaRPr lang="en-GB"/>
        </a:p>
      </dgm:t>
    </dgm:pt>
    <dgm:pt modelId="{9D5CBD1C-4040-5A45-A67A-0F05A59BF36F}" type="sibTrans" cxnId="{A92A71AA-66DD-E841-8FFD-474E382ACEF3}">
      <dgm:prSet/>
      <dgm:spPr/>
      <dgm:t>
        <a:bodyPr/>
        <a:lstStyle/>
        <a:p>
          <a:endParaRPr lang="en-GB"/>
        </a:p>
      </dgm:t>
    </dgm:pt>
    <dgm:pt modelId="{E1E7D93A-687F-344B-AD88-28C03A2C3F4E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</a:t>
          </a:r>
          <a:r>
            <a:rPr kumimoji="0" lang="en-IN" sz="23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Coordinator</a:t>
          </a:r>
        </a:p>
      </dgm:t>
    </dgm:pt>
    <dgm:pt modelId="{6A6E3E79-0A66-D34F-B8B5-88DAF060C147}" type="parTrans" cxnId="{689BD41E-85A6-D742-9E6F-F309B3F84BC1}">
      <dgm:prSet/>
      <dgm:spPr/>
      <dgm:t>
        <a:bodyPr/>
        <a:lstStyle/>
        <a:p>
          <a:endParaRPr lang="en-GB"/>
        </a:p>
      </dgm:t>
    </dgm:pt>
    <dgm:pt modelId="{681E0FAA-4F4E-3F48-8874-38FCBB93D81B}" type="sibTrans" cxnId="{689BD41E-85A6-D742-9E6F-F309B3F84BC1}">
      <dgm:prSet/>
      <dgm:spPr/>
      <dgm:t>
        <a:bodyPr/>
        <a:lstStyle/>
        <a:p>
          <a:endParaRPr lang="en-GB"/>
        </a:p>
      </dgm:t>
    </dgm:pt>
    <dgm:pt modelId="{CA98DD2D-5D1E-6C4B-A4CB-94485577F9F1}">
      <dgm:prSet phldr="0"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ERP Integration Lead</a:t>
          </a:r>
        </a:p>
      </dgm:t>
    </dgm:pt>
    <dgm:pt modelId="{9C7EC055-D41B-4740-90FD-EF57EFA59881}" type="parTrans" cxnId="{27BBB6C4-3953-F548-80EC-FEB80003B8B8}">
      <dgm:prSet/>
      <dgm:spPr/>
      <dgm:t>
        <a:bodyPr/>
        <a:lstStyle/>
        <a:p>
          <a:endParaRPr lang="en-GB"/>
        </a:p>
      </dgm:t>
    </dgm:pt>
    <dgm:pt modelId="{BAB219EE-2293-1E48-BFF9-4B6EF6408B42}" type="sibTrans" cxnId="{27BBB6C4-3953-F548-80EC-FEB80003B8B8}">
      <dgm:prSet/>
      <dgm:spPr/>
      <dgm:t>
        <a:bodyPr/>
        <a:lstStyle/>
        <a:p>
          <a:endParaRPr lang="en-GB"/>
        </a:p>
      </dgm:t>
    </dgm:pt>
    <dgm:pt modelId="{5F7E56EF-AE91-B44D-9919-C80B4001C458}">
      <dgm:prSet phldr="0"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</a:t>
          </a:r>
          <a:r>
            <a:rPr kumimoji="0" lang="en-IN" sz="23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Associate</a:t>
          </a:r>
        </a:p>
      </dgm:t>
    </dgm:pt>
    <dgm:pt modelId="{3465C72D-87F9-F74D-BA01-9303C71FBD0D}" type="parTrans" cxnId="{541F89E8-8635-DF40-A29A-CCF1233EB1C2}">
      <dgm:prSet/>
      <dgm:spPr/>
      <dgm:t>
        <a:bodyPr/>
        <a:lstStyle/>
        <a:p>
          <a:endParaRPr lang="en-GB"/>
        </a:p>
      </dgm:t>
    </dgm:pt>
    <dgm:pt modelId="{14C8C11B-BFD4-3D43-A671-2668D72C8F3B}" type="sibTrans" cxnId="{541F89E8-8635-DF40-A29A-CCF1233EB1C2}">
      <dgm:prSet/>
      <dgm:spPr/>
      <dgm:t>
        <a:bodyPr/>
        <a:lstStyle/>
        <a:p>
          <a:endParaRPr lang="en-GB"/>
        </a:p>
      </dgm:t>
    </dgm:pt>
    <dgm:pt modelId="{9A2BE85F-BA9F-45C7-85CF-077CDC53E157}">
      <dgm:prSet phldr="0"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</a:t>
          </a:r>
          <a:r>
            <a:rPr kumimoji="0" lang="en-IN" sz="14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Manager</a:t>
          </a:r>
        </a:p>
      </dgm:t>
    </dgm:pt>
    <dgm:pt modelId="{6DAE7256-3036-4AC8-B09E-FDE34BFB9C57}" type="parTrans" cxnId="{63653FDF-5CEE-4D4A-8CC2-96A16E6C709E}">
      <dgm:prSet/>
      <dgm:spPr/>
      <dgm:t>
        <a:bodyPr/>
        <a:lstStyle/>
        <a:p>
          <a:endParaRPr lang="en-IN"/>
        </a:p>
      </dgm:t>
    </dgm:pt>
    <dgm:pt modelId="{1E0A8910-56B5-4C80-8656-2A909ABFEE30}" type="sibTrans" cxnId="{63653FDF-5CEE-4D4A-8CC2-96A16E6C709E}">
      <dgm:prSet/>
      <dgm:spPr/>
      <dgm:t>
        <a:bodyPr/>
        <a:lstStyle/>
        <a:p>
          <a:endParaRPr lang="en-IN"/>
        </a:p>
      </dgm:t>
    </dgm:pt>
    <dgm:pt modelId="{078D5859-2DB3-40A5-B12B-5B25FFA5A6C8}">
      <dgm:prSet phldr="0"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Infrastructure Lead</a:t>
          </a:r>
        </a:p>
      </dgm:t>
    </dgm:pt>
    <dgm:pt modelId="{E4891749-661B-4918-A4B3-6AF6EB9230D0}" type="parTrans" cxnId="{3BF1E477-B87A-423F-8732-D043382A4BA2}">
      <dgm:prSet/>
      <dgm:spPr/>
      <dgm:t>
        <a:bodyPr/>
        <a:lstStyle/>
        <a:p>
          <a:endParaRPr lang="en-US"/>
        </a:p>
      </dgm:t>
    </dgm:pt>
    <dgm:pt modelId="{BCD9F074-8D31-4E09-B35D-79DACF87432B}" type="sibTrans" cxnId="{3BF1E477-B87A-423F-8732-D043382A4BA2}">
      <dgm:prSet/>
      <dgm:spPr/>
      <dgm:t>
        <a:bodyPr/>
        <a:lstStyle/>
        <a:p>
          <a:endParaRPr lang="en-US"/>
        </a:p>
      </dgm:t>
    </dgm:pt>
    <dgm:pt modelId="{DDF8E79C-6263-4DBA-921D-FDE56808EEA7}">
      <dgm:prSet phldr="0"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Analyst</a:t>
          </a:r>
        </a:p>
      </dgm:t>
    </dgm:pt>
    <dgm:pt modelId="{410CF57B-B26B-4164-A611-9C666B060E90}" type="parTrans" cxnId="{708634E8-1A95-4963-8988-2C24DE5D0EC6}">
      <dgm:prSet/>
      <dgm:spPr/>
      <dgm:t>
        <a:bodyPr/>
        <a:lstStyle/>
        <a:p>
          <a:endParaRPr lang="en-US"/>
        </a:p>
      </dgm:t>
    </dgm:pt>
    <dgm:pt modelId="{9E85CB15-73B5-487B-8388-4E088CBE6D75}" type="sibTrans" cxnId="{708634E8-1A95-4963-8988-2C24DE5D0EC6}">
      <dgm:prSet/>
      <dgm:spPr/>
      <dgm:t>
        <a:bodyPr/>
        <a:lstStyle/>
        <a:p>
          <a:endParaRPr lang="en-US"/>
        </a:p>
      </dgm:t>
    </dgm:pt>
    <dgm:pt modelId="{D9E78847-3A99-4F63-85CF-D9BD6E8AE14D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Middleware</a:t>
          </a:r>
          <a:r>
            <a:rPr lang="en-US" sz="1800" kern="1200"/>
            <a:t> </a:t>
          </a: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Associate</a:t>
          </a:r>
        </a:p>
      </dgm:t>
    </dgm:pt>
    <dgm:pt modelId="{96B4F34D-FAC1-48D8-87C5-5F806FA9309A}" type="parTrans" cxnId="{0AE6A1BE-6FB4-418F-9716-3D7B974B1747}">
      <dgm:prSet/>
      <dgm:spPr/>
      <dgm:t>
        <a:bodyPr/>
        <a:lstStyle/>
        <a:p>
          <a:endParaRPr lang="en-US"/>
        </a:p>
      </dgm:t>
    </dgm:pt>
    <dgm:pt modelId="{E1906098-175C-490A-A655-8CEA18461C15}" type="sibTrans" cxnId="{0AE6A1BE-6FB4-418F-9716-3D7B974B1747}">
      <dgm:prSet/>
      <dgm:spPr/>
      <dgm:t>
        <a:bodyPr/>
        <a:lstStyle/>
        <a:p>
          <a:endParaRPr lang="en-US"/>
        </a:p>
      </dgm:t>
    </dgm:pt>
    <dgm:pt modelId="{D5A58198-4F23-4C03-9E33-F1036D8598E9}">
      <dgm:prSet phldr="0"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Team</a:t>
          </a:r>
          <a:r>
            <a:rPr kumimoji="0" lang="en-IN" sz="14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Lead</a:t>
          </a:r>
        </a:p>
      </dgm:t>
    </dgm:pt>
    <dgm:pt modelId="{0FA9FD23-7233-40EB-A7F0-20DCEBB0CBA9}" type="parTrans" cxnId="{FB9EFC8F-1007-44FF-9BED-06F17686EAF2}">
      <dgm:prSet/>
      <dgm:spPr/>
      <dgm:t>
        <a:bodyPr/>
        <a:lstStyle/>
        <a:p>
          <a:endParaRPr lang="en-US"/>
        </a:p>
      </dgm:t>
    </dgm:pt>
    <dgm:pt modelId="{9E093A20-8B1D-49CE-8B26-9BCCC9F5B574}" type="sibTrans" cxnId="{FB9EFC8F-1007-44FF-9BED-06F17686EAF2}">
      <dgm:prSet/>
      <dgm:spPr/>
      <dgm:t>
        <a:bodyPr/>
        <a:lstStyle/>
        <a:p>
          <a:endParaRPr lang="en-US"/>
        </a:p>
      </dgm:t>
    </dgm:pt>
    <dgm:pt modelId="{C289A39C-9BEC-40D3-A900-114FC7C1BFD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Infrastructure Associate</a:t>
          </a:r>
        </a:p>
      </dgm:t>
    </dgm:pt>
    <dgm:pt modelId="{19393D19-3624-4034-AB39-01BE84D7FFFF}" type="parTrans" cxnId="{B5131257-7503-41F2-9CB9-884457B1867F}">
      <dgm:prSet/>
      <dgm:spPr/>
      <dgm:t>
        <a:bodyPr/>
        <a:lstStyle/>
        <a:p>
          <a:endParaRPr lang="en-US"/>
        </a:p>
      </dgm:t>
    </dgm:pt>
    <dgm:pt modelId="{8A0AB17F-A7F8-49E1-83CB-5BA8193F358E}" type="sibTrans" cxnId="{B5131257-7503-41F2-9CB9-884457B1867F}">
      <dgm:prSet/>
      <dgm:spPr/>
      <dgm:t>
        <a:bodyPr/>
        <a:lstStyle/>
        <a:p>
          <a:endParaRPr lang="en-US"/>
        </a:p>
      </dgm:t>
    </dgm:pt>
    <dgm:pt modelId="{C0A66DEF-8DF1-41A6-A5D9-972CBA628EA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rtl="0"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</a:t>
          </a:r>
          <a:r>
            <a:rPr kumimoji="0" lang="en-IN" sz="14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Tester</a:t>
          </a:r>
        </a:p>
      </dgm:t>
    </dgm:pt>
    <dgm:pt modelId="{ECC005E4-6CCE-4B96-BAFD-73D7B53A2D3C}" type="parTrans" cxnId="{DBC9947E-A054-DF4E-94C7-1D7637E25C7D}">
      <dgm:prSet/>
      <dgm:spPr/>
      <dgm:t>
        <a:bodyPr/>
        <a:lstStyle/>
        <a:p>
          <a:endParaRPr lang="en-GB"/>
        </a:p>
      </dgm:t>
    </dgm:pt>
    <dgm:pt modelId="{CD0CA25A-F3F7-43CA-A86F-B79607E69288}" type="sibTrans" cxnId="{DBC9947E-A054-DF4E-94C7-1D7637E25C7D}">
      <dgm:prSet/>
      <dgm:spPr/>
      <dgm:t>
        <a:bodyPr/>
        <a:lstStyle/>
        <a:p>
          <a:endParaRPr lang="en-GB"/>
        </a:p>
      </dgm:t>
    </dgm:pt>
    <dgm:pt modelId="{E5E779E5-A16F-C84F-AC16-620C3D2818B4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</a:t>
          </a:r>
        </a:p>
      </dgm:t>
    </dgm:pt>
    <dgm:pt modelId="{96649829-B986-FD40-A030-66FFE421EAF7}" type="sibTrans" cxnId="{9F137F20-C243-FC47-A4B1-25D3ABEA6F07}">
      <dgm:prSet/>
      <dgm:spPr/>
      <dgm:t>
        <a:bodyPr/>
        <a:lstStyle/>
        <a:p>
          <a:endParaRPr lang="en-GB"/>
        </a:p>
      </dgm:t>
    </dgm:pt>
    <dgm:pt modelId="{E553D7D2-ECD1-BA4E-9848-78DADBA4D567}" type="parTrans" cxnId="{9F137F20-C243-FC47-A4B1-25D3ABEA6F07}">
      <dgm:prSet/>
      <dgm:spPr/>
      <dgm:t>
        <a:bodyPr/>
        <a:lstStyle/>
        <a:p>
          <a:endParaRPr lang="en-GB"/>
        </a:p>
      </dgm:t>
    </dgm:pt>
    <dgm:pt modelId="{BB5C45E5-F908-4CB4-9F1F-A95EA558678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</a:t>
          </a:r>
        </a:p>
      </dgm:t>
    </dgm:pt>
    <dgm:pt modelId="{06344E88-8AF1-4C01-94C2-AD3F90AAE690}" type="parTrans" cxnId="{57BAD901-5FDF-1F40-BC9B-BD845825B5C2}">
      <dgm:prSet/>
      <dgm:spPr/>
    </dgm:pt>
    <dgm:pt modelId="{CAB9A36F-E884-4F1A-9529-3E10AB45C874}" type="sibTrans" cxnId="{57BAD901-5FDF-1F40-BC9B-BD845825B5C2}">
      <dgm:prSet/>
      <dgm:spPr/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>
        <a:xfrm>
          <a:off x="5403010" y="2817"/>
          <a:ext cx="1656120" cy="828060"/>
        </a:xfrm>
        <a:prstGeom prst="rect">
          <a:avLst/>
        </a:prstGeom>
      </dgm:spPr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97CFA533-D59B-D249-848D-2D5D4395E0C4}" type="pres">
      <dgm:prSet presAssocID="{ABEC0F8D-D376-8646-9D9D-3480F77EE5BC}" presName="Name35" presStyleLbl="parChTrans1D2" presStyleIdx="0" presStyleCnt="1"/>
      <dgm:spPr/>
    </dgm:pt>
    <dgm:pt modelId="{2BF0DBE0-9615-CA4D-9CA0-FCDBFFDF770D}" type="pres">
      <dgm:prSet presAssocID="{1704ADC7-8EAE-8C43-B2D7-B71CC3157D65}" presName="hierRoot2" presStyleCnt="0">
        <dgm:presLayoutVars>
          <dgm:hierBranch val="init"/>
        </dgm:presLayoutVars>
      </dgm:prSet>
      <dgm:spPr/>
    </dgm:pt>
    <dgm:pt modelId="{E0283750-A2F5-A146-8D10-412CB003E182}" type="pres">
      <dgm:prSet presAssocID="{1704ADC7-8EAE-8C43-B2D7-B71CC3157D65}" presName="rootComposite" presStyleCnt="0"/>
      <dgm:spPr/>
    </dgm:pt>
    <dgm:pt modelId="{D07F70EE-DD63-5445-AF37-EE7D173674D4}" type="pres">
      <dgm:prSet presAssocID="{1704ADC7-8EAE-8C43-B2D7-B71CC3157D65}" presName="rootText" presStyleLbl="node2" presStyleIdx="0" presStyleCnt="1">
        <dgm:presLayoutVars>
          <dgm:chPref val="3"/>
        </dgm:presLayoutVars>
      </dgm:prSet>
      <dgm:spPr>
        <a:xfrm>
          <a:off x="5546723" y="1118303"/>
          <a:ext cx="1368694" cy="684347"/>
        </a:xfrm>
        <a:prstGeom prst="rect">
          <a:avLst/>
        </a:prstGeom>
      </dgm:spPr>
    </dgm:pt>
    <dgm:pt modelId="{F1D2C02F-0DA6-7B47-9B89-2D27CF088ADF}" type="pres">
      <dgm:prSet presAssocID="{1704ADC7-8EAE-8C43-B2D7-B71CC3157D65}" presName="rootConnector" presStyleLbl="node2" presStyleIdx="0" presStyleCnt="1"/>
      <dgm:spPr/>
    </dgm:pt>
    <dgm:pt modelId="{8D14B34A-CAF7-274A-BDF8-3C62D769A338}" type="pres">
      <dgm:prSet presAssocID="{1704ADC7-8EAE-8C43-B2D7-B71CC3157D65}" presName="hierChild4" presStyleCnt="0"/>
      <dgm:spPr/>
    </dgm:pt>
    <dgm:pt modelId="{35DCA761-349A-4867-9B0C-3D17988209A9}" type="pres">
      <dgm:prSet presAssocID="{06344E88-8AF1-4C01-94C2-AD3F90AAE690}" presName="Name37" presStyleLbl="parChTrans1D3" presStyleIdx="0" presStyleCnt="2"/>
      <dgm:spPr/>
    </dgm:pt>
    <dgm:pt modelId="{B36713AF-B4E2-4DAB-868F-062242958D49}" type="pres">
      <dgm:prSet presAssocID="{BB5C45E5-F908-4CB4-9F1F-A95EA558678A}" presName="hierRoot2" presStyleCnt="0">
        <dgm:presLayoutVars>
          <dgm:hierBranch val="init"/>
        </dgm:presLayoutVars>
      </dgm:prSet>
      <dgm:spPr/>
    </dgm:pt>
    <dgm:pt modelId="{4A92CDCB-A95C-4F96-BA2E-4823F1EEE5E1}" type="pres">
      <dgm:prSet presAssocID="{BB5C45E5-F908-4CB4-9F1F-A95EA558678A}" presName="rootComposite" presStyleCnt="0"/>
      <dgm:spPr/>
    </dgm:pt>
    <dgm:pt modelId="{428254BA-7283-4806-BB8E-566D875F992F}" type="pres">
      <dgm:prSet presAssocID="{BB5C45E5-F908-4CB4-9F1F-A95EA558678A}" presName="rootText" presStyleLbl="node3" presStyleIdx="0" presStyleCnt="2">
        <dgm:presLayoutVars>
          <dgm:chPref val="3"/>
        </dgm:presLayoutVars>
      </dgm:prSet>
      <dgm:spPr>
        <a:prstGeom prst="rect">
          <a:avLst/>
        </a:prstGeom>
      </dgm:spPr>
    </dgm:pt>
    <dgm:pt modelId="{FBE3248A-B326-422F-9761-F25494CC36CD}" type="pres">
      <dgm:prSet presAssocID="{BB5C45E5-F908-4CB4-9F1F-A95EA558678A}" presName="rootConnector" presStyleLbl="node3" presStyleIdx="0" presStyleCnt="2"/>
      <dgm:spPr/>
    </dgm:pt>
    <dgm:pt modelId="{0F0A336E-6E71-4641-9A73-AA0AD5D78DBC}" type="pres">
      <dgm:prSet presAssocID="{BB5C45E5-F908-4CB4-9F1F-A95EA558678A}" presName="hierChild4" presStyleCnt="0"/>
      <dgm:spPr/>
    </dgm:pt>
    <dgm:pt modelId="{8FC64E21-C48A-49B7-8C51-14F0383AF296}" type="pres">
      <dgm:prSet presAssocID="{BB5C45E5-F908-4CB4-9F1F-A95EA558678A}" presName="hierChild5" presStyleCnt="0"/>
      <dgm:spPr/>
    </dgm:pt>
    <dgm:pt modelId="{DB1B85A5-D62F-0442-9327-5A7D959E8F5D}" type="pres">
      <dgm:prSet presAssocID="{E553D7D2-ECD1-BA4E-9848-78DADBA4D567}" presName="Name37" presStyleLbl="parChTrans1D3" presStyleIdx="1" presStyleCnt="2"/>
      <dgm:spPr/>
    </dgm:pt>
    <dgm:pt modelId="{794DEBC0-2A33-2940-B8AC-79F10476DB98}" type="pres">
      <dgm:prSet presAssocID="{E5E779E5-A16F-C84F-AC16-620C3D2818B4}" presName="hierRoot2" presStyleCnt="0">
        <dgm:presLayoutVars>
          <dgm:hierBranch val="init"/>
        </dgm:presLayoutVars>
      </dgm:prSet>
      <dgm:spPr/>
    </dgm:pt>
    <dgm:pt modelId="{17C3E154-2F24-2B4B-8167-47C6CB8B9E7F}" type="pres">
      <dgm:prSet presAssocID="{E5E779E5-A16F-C84F-AC16-620C3D2818B4}" presName="rootComposite" presStyleCnt="0"/>
      <dgm:spPr/>
    </dgm:pt>
    <dgm:pt modelId="{4A27BB63-9EDE-3746-A41B-1E91A86F6A9D}" type="pres">
      <dgm:prSet presAssocID="{E5E779E5-A16F-C84F-AC16-620C3D2818B4}" presName="rootText" presStyleLbl="node3" presStyleIdx="1" presStyleCnt="2">
        <dgm:presLayoutVars>
          <dgm:chPref val="3"/>
        </dgm:presLayoutVars>
      </dgm:prSet>
      <dgm:spPr>
        <a:xfrm>
          <a:off x="5546723" y="2090076"/>
          <a:ext cx="1368694" cy="684347"/>
        </a:xfrm>
        <a:prstGeom prst="rect">
          <a:avLst/>
        </a:prstGeom>
      </dgm:spPr>
    </dgm:pt>
    <dgm:pt modelId="{18B6FD07-37CD-1141-A70E-8B3EB9FC281D}" type="pres">
      <dgm:prSet presAssocID="{E5E779E5-A16F-C84F-AC16-620C3D2818B4}" presName="rootConnector" presStyleLbl="node3" presStyleIdx="1" presStyleCnt="2"/>
      <dgm:spPr/>
    </dgm:pt>
    <dgm:pt modelId="{5B6904C2-5101-604D-89B9-1DF07B6BB407}" type="pres">
      <dgm:prSet presAssocID="{E5E779E5-A16F-C84F-AC16-620C3D2818B4}" presName="hierChild4" presStyleCnt="0"/>
      <dgm:spPr/>
    </dgm:pt>
    <dgm:pt modelId="{4F12E55A-FDCB-8C40-B893-A13369986C08}" type="pres">
      <dgm:prSet presAssocID="{6A6E3E79-0A66-D34F-B8B5-88DAF060C147}" presName="Name37" presStyleLbl="parChTrans1D4" presStyleIdx="0" presStyleCnt="10"/>
      <dgm:spPr/>
    </dgm:pt>
    <dgm:pt modelId="{07778A9B-7B11-6B42-8B93-8A13F5C68CA6}" type="pres">
      <dgm:prSet presAssocID="{E1E7D93A-687F-344B-AD88-28C03A2C3F4E}" presName="hierRoot2" presStyleCnt="0">
        <dgm:presLayoutVars>
          <dgm:hierBranch val="init"/>
        </dgm:presLayoutVars>
      </dgm:prSet>
      <dgm:spPr/>
    </dgm:pt>
    <dgm:pt modelId="{682FB6E4-B56D-4244-AC1D-65DB0F20ED17}" type="pres">
      <dgm:prSet presAssocID="{E1E7D93A-687F-344B-AD88-28C03A2C3F4E}" presName="rootComposite" presStyleCnt="0"/>
      <dgm:spPr/>
    </dgm:pt>
    <dgm:pt modelId="{0F22E70F-5351-A246-AE02-15080CA38DC5}" type="pres">
      <dgm:prSet presAssocID="{E1E7D93A-687F-344B-AD88-28C03A2C3F4E}" presName="rootText" presStyleLbl="node4" presStyleIdx="0" presStyleCnt="10">
        <dgm:presLayoutVars>
          <dgm:chPref val="3"/>
        </dgm:presLayoutVars>
      </dgm:prSet>
      <dgm:spPr>
        <a:xfrm>
          <a:off x="2234482" y="3061849"/>
          <a:ext cx="1368694" cy="684347"/>
        </a:xfrm>
        <a:prstGeom prst="rect">
          <a:avLst/>
        </a:prstGeom>
      </dgm:spPr>
    </dgm:pt>
    <dgm:pt modelId="{B7F486E3-7D04-D94C-8E49-42FBE2A5B67C}" type="pres">
      <dgm:prSet presAssocID="{E1E7D93A-687F-344B-AD88-28C03A2C3F4E}" presName="rootConnector" presStyleLbl="node4" presStyleIdx="0" presStyleCnt="10"/>
      <dgm:spPr/>
    </dgm:pt>
    <dgm:pt modelId="{D2696B84-A731-3546-8582-B80B40FD5B5C}" type="pres">
      <dgm:prSet presAssocID="{E1E7D93A-687F-344B-AD88-28C03A2C3F4E}" presName="hierChild4" presStyleCnt="0"/>
      <dgm:spPr/>
    </dgm:pt>
    <dgm:pt modelId="{FBE8863E-B974-BE4D-ABCF-6C8495200F9B}" type="pres">
      <dgm:prSet presAssocID="{E1E7D93A-687F-344B-AD88-28C03A2C3F4E}" presName="hierChild5" presStyleCnt="0"/>
      <dgm:spPr/>
    </dgm:pt>
    <dgm:pt modelId="{0966527B-486A-45D0-8316-6E49CFBEBF89}" type="pres">
      <dgm:prSet presAssocID="{6DAE7256-3036-4AC8-B09E-FDE34BFB9C57}" presName="Name37" presStyleLbl="parChTrans1D4" presStyleIdx="1" presStyleCnt="10"/>
      <dgm:spPr/>
    </dgm:pt>
    <dgm:pt modelId="{F5E994F3-8BED-4657-AF1A-58E146131088}" type="pres">
      <dgm:prSet presAssocID="{9A2BE85F-BA9F-45C7-85CF-077CDC53E157}" presName="hierRoot2" presStyleCnt="0">
        <dgm:presLayoutVars>
          <dgm:hierBranch val="init"/>
        </dgm:presLayoutVars>
      </dgm:prSet>
      <dgm:spPr/>
    </dgm:pt>
    <dgm:pt modelId="{52DAB001-3028-421C-A4E4-D1C2B7161150}" type="pres">
      <dgm:prSet presAssocID="{9A2BE85F-BA9F-45C7-85CF-077CDC53E157}" presName="rootComposite" presStyleCnt="0"/>
      <dgm:spPr/>
    </dgm:pt>
    <dgm:pt modelId="{2D98D1C1-B7F2-4BA9-BAA3-B54C70869431}" type="pres">
      <dgm:prSet presAssocID="{9A2BE85F-BA9F-45C7-85CF-077CDC53E157}" presName="rootText" presStyleLbl="node4" presStyleIdx="1" presStyleCnt="10">
        <dgm:presLayoutVars>
          <dgm:chPref val="3"/>
        </dgm:presLayoutVars>
      </dgm:prSet>
      <dgm:spPr>
        <a:prstGeom prst="rect">
          <a:avLst/>
        </a:prstGeom>
      </dgm:spPr>
    </dgm:pt>
    <dgm:pt modelId="{F19A26A2-8632-42A2-A0AF-515A27A6703F}" type="pres">
      <dgm:prSet presAssocID="{9A2BE85F-BA9F-45C7-85CF-077CDC53E157}" presName="rootConnector" presStyleLbl="node4" presStyleIdx="1" presStyleCnt="10"/>
      <dgm:spPr/>
    </dgm:pt>
    <dgm:pt modelId="{1F4097B7-D562-4873-8B87-82EE92C10947}" type="pres">
      <dgm:prSet presAssocID="{9A2BE85F-BA9F-45C7-85CF-077CDC53E157}" presName="hierChild4" presStyleCnt="0"/>
      <dgm:spPr/>
    </dgm:pt>
    <dgm:pt modelId="{AC63A24C-740B-48CC-9777-E357C556B4AF}" type="pres">
      <dgm:prSet presAssocID="{410CF57B-B26B-4164-A611-9C666B060E90}" presName="Name37" presStyleLbl="parChTrans1D4" presStyleIdx="2" presStyleCnt="10"/>
      <dgm:spPr/>
    </dgm:pt>
    <dgm:pt modelId="{C5BF3F2B-6271-4985-BC76-9759211BDAA0}" type="pres">
      <dgm:prSet presAssocID="{DDF8E79C-6263-4DBA-921D-FDE56808EEA7}" presName="hierRoot2" presStyleCnt="0">
        <dgm:presLayoutVars>
          <dgm:hierBranch val="init"/>
        </dgm:presLayoutVars>
      </dgm:prSet>
      <dgm:spPr/>
    </dgm:pt>
    <dgm:pt modelId="{45E426FA-4894-470B-9817-CC261317EF6A}" type="pres">
      <dgm:prSet presAssocID="{DDF8E79C-6263-4DBA-921D-FDE56808EEA7}" presName="rootComposite" presStyleCnt="0"/>
      <dgm:spPr/>
    </dgm:pt>
    <dgm:pt modelId="{0F74CD05-D372-4EA4-A688-1F8D9CA303BE}" type="pres">
      <dgm:prSet presAssocID="{DDF8E79C-6263-4DBA-921D-FDE56808EEA7}" presName="rootText" presStyleLbl="node4" presStyleIdx="2" presStyleCnt="10" custLinFactX="15383" custLinFactNeighborX="100000" custLinFactNeighborY="-1861">
        <dgm:presLayoutVars>
          <dgm:chPref val="3"/>
        </dgm:presLayoutVars>
      </dgm:prSet>
      <dgm:spPr>
        <a:prstGeom prst="rect">
          <a:avLst/>
        </a:prstGeom>
      </dgm:spPr>
    </dgm:pt>
    <dgm:pt modelId="{9B96A2E7-67F1-4E44-9E56-BE65D37A6D3F}" type="pres">
      <dgm:prSet presAssocID="{DDF8E79C-6263-4DBA-921D-FDE56808EEA7}" presName="rootConnector" presStyleLbl="node4" presStyleIdx="2" presStyleCnt="10"/>
      <dgm:spPr/>
    </dgm:pt>
    <dgm:pt modelId="{B969CADD-BB57-4AB7-B97B-C537429F7F14}" type="pres">
      <dgm:prSet presAssocID="{DDF8E79C-6263-4DBA-921D-FDE56808EEA7}" presName="hierChild4" presStyleCnt="0"/>
      <dgm:spPr/>
    </dgm:pt>
    <dgm:pt modelId="{65980902-0177-47F1-947B-34772766A4D9}" type="pres">
      <dgm:prSet presAssocID="{DDF8E79C-6263-4DBA-921D-FDE56808EEA7}" presName="hierChild5" presStyleCnt="0"/>
      <dgm:spPr/>
    </dgm:pt>
    <dgm:pt modelId="{832C1543-B34C-944F-8208-CB8ACB046464}" type="pres">
      <dgm:prSet presAssocID="{9C7EC055-D41B-4740-90FD-EF57EFA59881}" presName="Name37" presStyleLbl="parChTrans1D4" presStyleIdx="3" presStyleCnt="10"/>
      <dgm:spPr/>
    </dgm:pt>
    <dgm:pt modelId="{1E484587-9322-3048-A887-B6599A9EEDC7}" type="pres">
      <dgm:prSet presAssocID="{CA98DD2D-5D1E-6C4B-A4CB-94485577F9F1}" presName="hierRoot2" presStyleCnt="0">
        <dgm:presLayoutVars>
          <dgm:hierBranch/>
        </dgm:presLayoutVars>
      </dgm:prSet>
      <dgm:spPr/>
    </dgm:pt>
    <dgm:pt modelId="{3306AD33-1148-624A-9593-AFD2E28089AA}" type="pres">
      <dgm:prSet presAssocID="{CA98DD2D-5D1E-6C4B-A4CB-94485577F9F1}" presName="rootComposite" presStyleCnt="0"/>
      <dgm:spPr/>
    </dgm:pt>
    <dgm:pt modelId="{6052DABD-BC93-784B-923F-C70DB2984021}" type="pres">
      <dgm:prSet presAssocID="{CA98DD2D-5D1E-6C4B-A4CB-94485577F9F1}" presName="rootText" presStyleLbl="node4" presStyleIdx="3" presStyleCnt="10" custLinFactNeighborX="56761">
        <dgm:presLayoutVars>
          <dgm:chPref val="3"/>
        </dgm:presLayoutVars>
      </dgm:prSet>
      <dgm:spPr>
        <a:xfrm>
          <a:off x="2234482" y="4033623"/>
          <a:ext cx="1368694" cy="684347"/>
        </a:xfrm>
        <a:prstGeom prst="rect">
          <a:avLst/>
        </a:prstGeom>
      </dgm:spPr>
    </dgm:pt>
    <dgm:pt modelId="{F1BFC91B-D4B0-6645-8FD6-A85178786B23}" type="pres">
      <dgm:prSet presAssocID="{CA98DD2D-5D1E-6C4B-A4CB-94485577F9F1}" presName="rootConnector" presStyleLbl="node4" presStyleIdx="3" presStyleCnt="10"/>
      <dgm:spPr/>
    </dgm:pt>
    <dgm:pt modelId="{E5717938-5B08-4841-B1A2-77AA15CD59EF}" type="pres">
      <dgm:prSet presAssocID="{CA98DD2D-5D1E-6C4B-A4CB-94485577F9F1}" presName="hierChild4" presStyleCnt="0"/>
      <dgm:spPr/>
    </dgm:pt>
    <dgm:pt modelId="{73C700FA-7091-F04C-AD56-E09EA4A88C2A}" type="pres">
      <dgm:prSet presAssocID="{96B4F34D-FAC1-48D8-87C5-5F806FA9309A}" presName="Name35" presStyleLbl="parChTrans1D4" presStyleIdx="4" presStyleCnt="10"/>
      <dgm:spPr/>
    </dgm:pt>
    <dgm:pt modelId="{12654769-C11B-4E88-A47E-2FE902EC6999}" type="pres">
      <dgm:prSet presAssocID="{D9E78847-3A99-4F63-85CF-D9BD6E8AE14D}" presName="hierRoot2" presStyleCnt="0">
        <dgm:presLayoutVars>
          <dgm:hierBranch val="init"/>
        </dgm:presLayoutVars>
      </dgm:prSet>
      <dgm:spPr/>
    </dgm:pt>
    <dgm:pt modelId="{3974C92B-154D-4D0E-BF73-F95B99E462BF}" type="pres">
      <dgm:prSet presAssocID="{D9E78847-3A99-4F63-85CF-D9BD6E8AE14D}" presName="rootComposite" presStyleCnt="0"/>
      <dgm:spPr/>
    </dgm:pt>
    <dgm:pt modelId="{61C6639C-9D49-482C-8DBF-9FDBBC0FE5B0}" type="pres">
      <dgm:prSet presAssocID="{D9E78847-3A99-4F63-85CF-D9BD6E8AE14D}" presName="rootText" presStyleLbl="node4" presStyleIdx="4" presStyleCnt="10" custLinFactNeighborX="62939" custLinFactNeighborY="1861">
        <dgm:presLayoutVars>
          <dgm:chPref val="3"/>
        </dgm:presLayoutVars>
      </dgm:prSet>
      <dgm:spPr>
        <a:xfrm>
          <a:off x="5939877" y="4276446"/>
          <a:ext cx="1169870" cy="584935"/>
        </a:xfrm>
        <a:prstGeom prst="rect">
          <a:avLst/>
        </a:prstGeom>
      </dgm:spPr>
    </dgm:pt>
    <dgm:pt modelId="{F903B608-6A38-4B4C-9E03-11A3A71C4483}" type="pres">
      <dgm:prSet presAssocID="{D9E78847-3A99-4F63-85CF-D9BD6E8AE14D}" presName="rootConnector" presStyleLbl="node4" presStyleIdx="4" presStyleCnt="10"/>
      <dgm:spPr/>
    </dgm:pt>
    <dgm:pt modelId="{9C15AD43-F658-4012-A2A2-C62862AEEECB}" type="pres">
      <dgm:prSet presAssocID="{D9E78847-3A99-4F63-85CF-D9BD6E8AE14D}" presName="hierChild4" presStyleCnt="0"/>
      <dgm:spPr/>
    </dgm:pt>
    <dgm:pt modelId="{EE12C80F-B608-45C4-BAC6-8E122273737F}" type="pres">
      <dgm:prSet presAssocID="{D9E78847-3A99-4F63-85CF-D9BD6E8AE14D}" presName="hierChild5" presStyleCnt="0"/>
      <dgm:spPr/>
    </dgm:pt>
    <dgm:pt modelId="{147234E7-CA12-0143-BC18-0D0F8BE1932E}" type="pres">
      <dgm:prSet presAssocID="{CA98DD2D-5D1E-6C4B-A4CB-94485577F9F1}" presName="hierChild5" presStyleCnt="0"/>
      <dgm:spPr/>
    </dgm:pt>
    <dgm:pt modelId="{14B9BD38-29EC-4C25-B534-CB73E873CEC9}" type="pres">
      <dgm:prSet presAssocID="{E4891749-661B-4918-A4B3-6AF6EB9230D0}" presName="Name37" presStyleLbl="parChTrans1D4" presStyleIdx="5" presStyleCnt="10"/>
      <dgm:spPr/>
    </dgm:pt>
    <dgm:pt modelId="{344F402A-5095-46EB-A759-AE11913D751B}" type="pres">
      <dgm:prSet presAssocID="{078D5859-2DB3-40A5-B12B-5B25FFA5A6C8}" presName="hierRoot2" presStyleCnt="0">
        <dgm:presLayoutVars>
          <dgm:hierBranch/>
        </dgm:presLayoutVars>
      </dgm:prSet>
      <dgm:spPr/>
    </dgm:pt>
    <dgm:pt modelId="{1AFA7067-2E32-496D-849D-F075C5B00741}" type="pres">
      <dgm:prSet presAssocID="{078D5859-2DB3-40A5-B12B-5B25FFA5A6C8}" presName="rootComposite" presStyleCnt="0"/>
      <dgm:spPr/>
    </dgm:pt>
    <dgm:pt modelId="{8D2C34DF-85D6-4814-B87D-77791806438D}" type="pres">
      <dgm:prSet presAssocID="{078D5859-2DB3-40A5-B12B-5B25FFA5A6C8}" presName="rootText" presStyleLbl="node4" presStyleIdx="5" presStyleCnt="10">
        <dgm:presLayoutVars>
          <dgm:chPref val="3"/>
        </dgm:presLayoutVars>
      </dgm:prSet>
      <dgm:spPr>
        <a:prstGeom prst="rect">
          <a:avLst/>
        </a:prstGeom>
      </dgm:spPr>
    </dgm:pt>
    <dgm:pt modelId="{439F79ED-3DFC-43D1-8815-56D15E3C006E}" type="pres">
      <dgm:prSet presAssocID="{078D5859-2DB3-40A5-B12B-5B25FFA5A6C8}" presName="rootConnector" presStyleLbl="node4" presStyleIdx="5" presStyleCnt="10"/>
      <dgm:spPr/>
    </dgm:pt>
    <dgm:pt modelId="{E83D606C-6CC3-438E-BA24-3A3F13EB17BE}" type="pres">
      <dgm:prSet presAssocID="{078D5859-2DB3-40A5-B12B-5B25FFA5A6C8}" presName="hierChild4" presStyleCnt="0"/>
      <dgm:spPr/>
    </dgm:pt>
    <dgm:pt modelId="{8F8C2850-553A-464D-86BB-F7293A5821AB}" type="pres">
      <dgm:prSet presAssocID="{19393D19-3624-4034-AB39-01BE84D7FFFF}" presName="Name35" presStyleLbl="parChTrans1D4" presStyleIdx="6" presStyleCnt="10"/>
      <dgm:spPr/>
    </dgm:pt>
    <dgm:pt modelId="{A7509B75-87E5-4464-A066-017E7AC916CE}" type="pres">
      <dgm:prSet presAssocID="{C289A39C-9BEC-40D3-A900-114FC7C1BFDA}" presName="hierRoot2" presStyleCnt="0">
        <dgm:presLayoutVars>
          <dgm:hierBranch val="init"/>
        </dgm:presLayoutVars>
      </dgm:prSet>
      <dgm:spPr/>
    </dgm:pt>
    <dgm:pt modelId="{6C16F949-F449-42FA-9EFB-891D62FBC991}" type="pres">
      <dgm:prSet presAssocID="{C289A39C-9BEC-40D3-A900-114FC7C1BFDA}" presName="rootComposite" presStyleCnt="0"/>
      <dgm:spPr/>
    </dgm:pt>
    <dgm:pt modelId="{4B3F5B10-45D4-4786-A038-1877DEE2BF87}" type="pres">
      <dgm:prSet presAssocID="{C289A39C-9BEC-40D3-A900-114FC7C1BFDA}" presName="rootText" presStyleLbl="node4" presStyleIdx="6" presStyleCnt="10">
        <dgm:presLayoutVars>
          <dgm:chPref val="3"/>
        </dgm:presLayoutVars>
      </dgm:prSet>
      <dgm:spPr>
        <a:xfrm>
          <a:off x="4816802" y="4276446"/>
          <a:ext cx="1169870" cy="584935"/>
        </a:xfrm>
        <a:prstGeom prst="rect">
          <a:avLst/>
        </a:prstGeom>
      </dgm:spPr>
    </dgm:pt>
    <dgm:pt modelId="{A6251BE1-68EB-4E12-9375-7FD9B3E287EF}" type="pres">
      <dgm:prSet presAssocID="{C289A39C-9BEC-40D3-A900-114FC7C1BFDA}" presName="rootConnector" presStyleLbl="node4" presStyleIdx="6" presStyleCnt="10"/>
      <dgm:spPr/>
    </dgm:pt>
    <dgm:pt modelId="{86B19E47-070E-44E5-B63B-4F8D69831A75}" type="pres">
      <dgm:prSet presAssocID="{C289A39C-9BEC-40D3-A900-114FC7C1BFDA}" presName="hierChild4" presStyleCnt="0"/>
      <dgm:spPr/>
    </dgm:pt>
    <dgm:pt modelId="{5F69E617-0F91-49C7-9661-18B319BA3822}" type="pres">
      <dgm:prSet presAssocID="{C289A39C-9BEC-40D3-A900-114FC7C1BFDA}" presName="hierChild5" presStyleCnt="0"/>
      <dgm:spPr/>
    </dgm:pt>
    <dgm:pt modelId="{F15ACC7E-1BF1-47CC-8DCB-41BF15D771A7}" type="pres">
      <dgm:prSet presAssocID="{078D5859-2DB3-40A5-B12B-5B25FFA5A6C8}" presName="hierChild5" presStyleCnt="0"/>
      <dgm:spPr/>
    </dgm:pt>
    <dgm:pt modelId="{D75A62ED-C8BF-41EA-86F1-AC4F14DF430D}" type="pres">
      <dgm:prSet presAssocID="{0FA9FD23-7233-40EB-A7F0-20DCEBB0CBA9}" presName="Name37" presStyleLbl="parChTrans1D4" presStyleIdx="7" presStyleCnt="10"/>
      <dgm:spPr/>
    </dgm:pt>
    <dgm:pt modelId="{E34DC8BD-C4D9-4923-8811-DCE4791B31BB}" type="pres">
      <dgm:prSet presAssocID="{D5A58198-4F23-4C03-9E33-F1036D8598E9}" presName="hierRoot2" presStyleCnt="0">
        <dgm:presLayoutVars>
          <dgm:hierBranch val="hang"/>
        </dgm:presLayoutVars>
      </dgm:prSet>
      <dgm:spPr/>
    </dgm:pt>
    <dgm:pt modelId="{FC4C4E21-3F04-49F4-AE1C-A96E61D5C711}" type="pres">
      <dgm:prSet presAssocID="{D5A58198-4F23-4C03-9E33-F1036D8598E9}" presName="rootComposite" presStyleCnt="0"/>
      <dgm:spPr/>
    </dgm:pt>
    <dgm:pt modelId="{E9555301-2417-49EF-BBED-E21D343B1D6E}" type="pres">
      <dgm:prSet presAssocID="{D5A58198-4F23-4C03-9E33-F1036D8598E9}" presName="rootText" presStyleLbl="node4" presStyleIdx="7" presStyleCnt="10" custScaleX="145947" custLinFactNeighborX="-52925" custLinFactNeighborY="-1861">
        <dgm:presLayoutVars>
          <dgm:chPref val="3"/>
        </dgm:presLayoutVars>
      </dgm:prSet>
      <dgm:spPr>
        <a:prstGeom prst="rect">
          <a:avLst/>
        </a:prstGeom>
      </dgm:spPr>
    </dgm:pt>
    <dgm:pt modelId="{8D52F442-A207-45AC-B947-5051C4A7E0C3}" type="pres">
      <dgm:prSet presAssocID="{D5A58198-4F23-4C03-9E33-F1036D8598E9}" presName="rootConnector" presStyleLbl="node4" presStyleIdx="7" presStyleCnt="10"/>
      <dgm:spPr/>
    </dgm:pt>
    <dgm:pt modelId="{74BF56F1-7487-4915-95A1-BFE8E4333E21}" type="pres">
      <dgm:prSet presAssocID="{D5A58198-4F23-4C03-9E33-F1036D8598E9}" presName="hierChild4" presStyleCnt="0"/>
      <dgm:spPr/>
    </dgm:pt>
    <dgm:pt modelId="{33BE6B72-A954-46DF-8198-BE856D7B61C6}" type="pres">
      <dgm:prSet presAssocID="{ECC005E4-6CCE-4B96-BAFD-73D7B53A2D3C}" presName="Name48" presStyleLbl="parChTrans1D4" presStyleIdx="8" presStyleCnt="10"/>
      <dgm:spPr/>
    </dgm:pt>
    <dgm:pt modelId="{F3ABF16D-1D5B-4B9F-86BF-94C8A7BCCEF9}" type="pres">
      <dgm:prSet presAssocID="{C0A66DEF-8DF1-41A6-A5D9-972CBA628EA5}" presName="hierRoot2" presStyleCnt="0">
        <dgm:presLayoutVars>
          <dgm:hierBranch val="init"/>
        </dgm:presLayoutVars>
      </dgm:prSet>
      <dgm:spPr/>
    </dgm:pt>
    <dgm:pt modelId="{7321EE35-AC84-4F50-9808-C98124CEC3B8}" type="pres">
      <dgm:prSet presAssocID="{C0A66DEF-8DF1-41A6-A5D9-972CBA628EA5}" presName="rootComposite" presStyleCnt="0"/>
      <dgm:spPr/>
    </dgm:pt>
    <dgm:pt modelId="{504DA29A-943D-4F8C-93E6-194AE1203C45}" type="pres">
      <dgm:prSet presAssocID="{C0A66DEF-8DF1-41A6-A5D9-972CBA628EA5}" presName="rootText" presStyleLbl="node4" presStyleIdx="8" presStyleCnt="10" custLinFactNeighborX="-49317" custLinFactNeighborY="-4481">
        <dgm:presLayoutVars>
          <dgm:chPref val="3"/>
        </dgm:presLayoutVars>
      </dgm:prSet>
      <dgm:spPr>
        <a:prstGeom prst="rect">
          <a:avLst/>
        </a:prstGeom>
      </dgm:spPr>
    </dgm:pt>
    <dgm:pt modelId="{A5FDCCEB-F791-47F3-87B1-4237194FC6E8}" type="pres">
      <dgm:prSet presAssocID="{C0A66DEF-8DF1-41A6-A5D9-972CBA628EA5}" presName="rootConnector" presStyleLbl="node4" presStyleIdx="8" presStyleCnt="10"/>
      <dgm:spPr/>
    </dgm:pt>
    <dgm:pt modelId="{B67BE12B-AA25-434E-9C9C-DAA041A51F5F}" type="pres">
      <dgm:prSet presAssocID="{C0A66DEF-8DF1-41A6-A5D9-972CBA628EA5}" presName="hierChild4" presStyleCnt="0"/>
      <dgm:spPr/>
    </dgm:pt>
    <dgm:pt modelId="{1556941D-04C2-4D2C-8F3E-AD1EC2E7EF56}" type="pres">
      <dgm:prSet presAssocID="{C0A66DEF-8DF1-41A6-A5D9-972CBA628EA5}" presName="hierChild5" presStyleCnt="0"/>
      <dgm:spPr/>
    </dgm:pt>
    <dgm:pt modelId="{A5B89032-631C-4046-AA18-3EE56A9E9F8E}" type="pres">
      <dgm:prSet presAssocID="{3465C72D-87F9-F74D-BA01-9303C71FBD0D}" presName="Name48" presStyleLbl="parChTrans1D4" presStyleIdx="9" presStyleCnt="10"/>
      <dgm:spPr/>
    </dgm:pt>
    <dgm:pt modelId="{68A05B3D-3AA3-8D45-B890-0E8745E6A7BD}" type="pres">
      <dgm:prSet presAssocID="{5F7E56EF-AE91-B44D-9919-C80B4001C458}" presName="hierRoot2" presStyleCnt="0">
        <dgm:presLayoutVars>
          <dgm:hierBranch val="hang"/>
        </dgm:presLayoutVars>
      </dgm:prSet>
      <dgm:spPr/>
    </dgm:pt>
    <dgm:pt modelId="{00830E77-0839-7A4E-939E-13EA02E2F4A9}" type="pres">
      <dgm:prSet presAssocID="{5F7E56EF-AE91-B44D-9919-C80B4001C458}" presName="rootComposite" presStyleCnt="0"/>
      <dgm:spPr/>
    </dgm:pt>
    <dgm:pt modelId="{378E78F4-EE6C-454E-9857-10EF0676C298}" type="pres">
      <dgm:prSet presAssocID="{5F7E56EF-AE91-B44D-9919-C80B4001C458}" presName="rootText" presStyleLbl="node4" presStyleIdx="9" presStyleCnt="10" custLinFactNeighborX="-50247" custLinFactNeighborY="-1861">
        <dgm:presLayoutVars>
          <dgm:chPref val="3"/>
        </dgm:presLayoutVars>
      </dgm:prSet>
      <dgm:spPr>
        <a:xfrm>
          <a:off x="1406422" y="5005396"/>
          <a:ext cx="1368694" cy="684347"/>
        </a:xfrm>
        <a:prstGeom prst="rect">
          <a:avLst/>
        </a:prstGeom>
      </dgm:spPr>
    </dgm:pt>
    <dgm:pt modelId="{142CB862-F890-8C4D-BB1A-FFC0F29FE3FD}" type="pres">
      <dgm:prSet presAssocID="{5F7E56EF-AE91-B44D-9919-C80B4001C458}" presName="rootConnector" presStyleLbl="node4" presStyleIdx="9" presStyleCnt="10"/>
      <dgm:spPr/>
    </dgm:pt>
    <dgm:pt modelId="{ADEDF06F-308A-5D49-A5AF-B4E77B732E0F}" type="pres">
      <dgm:prSet presAssocID="{5F7E56EF-AE91-B44D-9919-C80B4001C458}" presName="hierChild4" presStyleCnt="0"/>
      <dgm:spPr/>
    </dgm:pt>
    <dgm:pt modelId="{9E5836B1-C721-F145-B64F-90B5D1319220}" type="pres">
      <dgm:prSet presAssocID="{5F7E56EF-AE91-B44D-9919-C80B4001C458}" presName="hierChild5" presStyleCnt="0"/>
      <dgm:spPr/>
    </dgm:pt>
    <dgm:pt modelId="{386B1FB2-EEEE-4091-B154-96DF6E6DCE85}" type="pres">
      <dgm:prSet presAssocID="{D5A58198-4F23-4C03-9E33-F1036D8598E9}" presName="hierChild5" presStyleCnt="0"/>
      <dgm:spPr/>
    </dgm:pt>
    <dgm:pt modelId="{91E6623B-D9DD-465B-90EB-30A852EF1A66}" type="pres">
      <dgm:prSet presAssocID="{9A2BE85F-BA9F-45C7-85CF-077CDC53E157}" presName="hierChild5" presStyleCnt="0"/>
      <dgm:spPr/>
    </dgm:pt>
    <dgm:pt modelId="{3B819BC7-2154-6249-8572-6FBA67085973}" type="pres">
      <dgm:prSet presAssocID="{E5E779E5-A16F-C84F-AC16-620C3D2818B4}" presName="hierChild5" presStyleCnt="0"/>
      <dgm:spPr/>
    </dgm:pt>
    <dgm:pt modelId="{C5B0391C-5B39-FA4A-9FD3-E252B78C552B}" type="pres">
      <dgm:prSet presAssocID="{1704ADC7-8EAE-8C43-B2D7-B71CC3157D6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57BAD901-5FDF-1F40-BC9B-BD845825B5C2}" srcId="{1704ADC7-8EAE-8C43-B2D7-B71CC3157D65}" destId="{BB5C45E5-F908-4CB4-9F1F-A95EA558678A}" srcOrd="0" destOrd="0" parTransId="{06344E88-8AF1-4C01-94C2-AD3F90AAE690}" sibTransId="{CAB9A36F-E884-4F1A-9529-3E10AB45C874}"/>
    <dgm:cxn modelId="{949AA007-8D15-46B5-A13C-2F9C7CEED07B}" type="presOf" srcId="{D9E78847-3A99-4F63-85CF-D9BD6E8AE14D}" destId="{61C6639C-9D49-482C-8DBF-9FDBBC0FE5B0}" srcOrd="0" destOrd="0" presId="urn:microsoft.com/office/officeart/2005/8/layout/orgChart1"/>
    <dgm:cxn modelId="{45D80516-D377-564B-8009-6C2A99AFE466}" type="presOf" srcId="{06344E88-8AF1-4C01-94C2-AD3F90AAE690}" destId="{35DCA761-349A-4867-9B0C-3D17988209A9}" srcOrd="0" destOrd="0" presId="urn:microsoft.com/office/officeart/2005/8/layout/orgChart1"/>
    <dgm:cxn modelId="{8E10EC1A-3EC6-4F04-BEC3-272870A1A3DE}" type="presOf" srcId="{66E6E319-5CF3-46CB-8937-186ED130592B}" destId="{571598D2-4E78-4139-8778-98389672B5C5}" srcOrd="1" destOrd="0" presId="urn:microsoft.com/office/officeart/2005/8/layout/orgChart1"/>
    <dgm:cxn modelId="{1A850D1D-0403-F94F-A323-1CE2CCC7BBB4}" type="presOf" srcId="{BB5C45E5-F908-4CB4-9F1F-A95EA558678A}" destId="{FBE3248A-B326-422F-9761-F25494CC36CD}" srcOrd="1" destOrd="0" presId="urn:microsoft.com/office/officeart/2005/8/layout/orgChart1"/>
    <dgm:cxn modelId="{689BD41E-85A6-D742-9E6F-F309B3F84BC1}" srcId="{E5E779E5-A16F-C84F-AC16-620C3D2818B4}" destId="{E1E7D93A-687F-344B-AD88-28C03A2C3F4E}" srcOrd="0" destOrd="0" parTransId="{6A6E3E79-0A66-D34F-B8B5-88DAF060C147}" sibTransId="{681E0FAA-4F4E-3F48-8874-38FCBB93D81B}"/>
    <dgm:cxn modelId="{9F137F20-C243-FC47-A4B1-25D3ABEA6F07}" srcId="{1704ADC7-8EAE-8C43-B2D7-B71CC3157D65}" destId="{E5E779E5-A16F-C84F-AC16-620C3D2818B4}" srcOrd="1" destOrd="0" parTransId="{E553D7D2-ECD1-BA4E-9848-78DADBA4D567}" sibTransId="{96649829-B986-FD40-A030-66FFE421EAF7}"/>
    <dgm:cxn modelId="{0D04BE24-F42D-4862-A804-25723874E2E6}" type="presOf" srcId="{DDF8E79C-6263-4DBA-921D-FDE56808EEA7}" destId="{0F74CD05-D372-4EA4-A688-1F8D9CA303BE}" srcOrd="0" destOrd="0" presId="urn:microsoft.com/office/officeart/2005/8/layout/orgChart1"/>
    <dgm:cxn modelId="{923F7626-EA99-41FC-A446-B9771EF0AEFF}" type="presOf" srcId="{D5A58198-4F23-4C03-9E33-F1036D8598E9}" destId="{E9555301-2417-49EF-BBED-E21D343B1D6E}" srcOrd="0" destOrd="0" presId="urn:microsoft.com/office/officeart/2005/8/layout/orgChart1"/>
    <dgm:cxn modelId="{DD720528-A04C-C64A-9A33-AD1040F24AF2}" type="presOf" srcId="{96B4F34D-FAC1-48D8-87C5-5F806FA9309A}" destId="{73C700FA-7091-F04C-AD56-E09EA4A88C2A}" srcOrd="0" destOrd="0" presId="urn:microsoft.com/office/officeart/2005/8/layout/orgChart1"/>
    <dgm:cxn modelId="{2A602D28-B3CE-4C9B-B854-31C43336A8D8}" type="presOf" srcId="{1704ADC7-8EAE-8C43-B2D7-B71CC3157D65}" destId="{D07F70EE-DD63-5445-AF37-EE7D173674D4}" srcOrd="0" destOrd="0" presId="urn:microsoft.com/office/officeart/2005/8/layout/orgChart1"/>
    <dgm:cxn modelId="{9B1AC42B-54D0-449D-979D-810A64DF975E}" type="presOf" srcId="{078D5859-2DB3-40A5-B12B-5B25FFA5A6C8}" destId="{8D2C34DF-85D6-4814-B87D-77791806438D}" srcOrd="0" destOrd="0" presId="urn:microsoft.com/office/officeart/2005/8/layout/orgChart1"/>
    <dgm:cxn modelId="{B1A39E2C-7149-4D8A-B2D8-05665E0BDED7}" type="presOf" srcId="{6A6E3E79-0A66-D34F-B8B5-88DAF060C147}" destId="{4F12E55A-FDCB-8C40-B893-A13369986C08}" srcOrd="0" destOrd="0" presId="urn:microsoft.com/office/officeart/2005/8/layout/orgChart1"/>
    <dgm:cxn modelId="{3CBA4435-1C36-4027-9B7B-9B8CFA98D4E8}" type="presOf" srcId="{5F7E56EF-AE91-B44D-9919-C80B4001C458}" destId="{142CB862-F890-8C4D-BB1A-FFC0F29FE3FD}" srcOrd="1" destOrd="0" presId="urn:microsoft.com/office/officeart/2005/8/layout/orgChart1"/>
    <dgm:cxn modelId="{EEA70065-3699-4D4C-AFA0-23C303AD6D22}" type="presOf" srcId="{C0A66DEF-8DF1-41A6-A5D9-972CBA628EA5}" destId="{504DA29A-943D-4F8C-93E6-194AE1203C45}" srcOrd="0" destOrd="0" presId="urn:microsoft.com/office/officeart/2005/8/layout/orgChart1"/>
    <dgm:cxn modelId="{2935DB4C-D1F5-D749-BBE4-7A2BD51C624A}" type="presOf" srcId="{ECC005E4-6CCE-4B96-BAFD-73D7B53A2D3C}" destId="{33BE6B72-A954-46DF-8198-BE856D7B61C6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CA836071-8233-4124-80CE-4D018D90B2F8}" type="presOf" srcId="{0FA9FD23-7233-40EB-A7F0-20DCEBB0CBA9}" destId="{D75A62ED-C8BF-41EA-86F1-AC4F14DF430D}" srcOrd="0" destOrd="0" presId="urn:microsoft.com/office/officeart/2005/8/layout/orgChart1"/>
    <dgm:cxn modelId="{DB428F56-2D9C-4A83-9F4E-02D95F25FF44}" type="presOf" srcId="{E5E779E5-A16F-C84F-AC16-620C3D2818B4}" destId="{4A27BB63-9EDE-3746-A41B-1E91A86F6A9D}" srcOrd="0" destOrd="0" presId="urn:microsoft.com/office/officeart/2005/8/layout/orgChart1"/>
    <dgm:cxn modelId="{B5131257-7503-41F2-9CB9-884457B1867F}" srcId="{078D5859-2DB3-40A5-B12B-5B25FFA5A6C8}" destId="{C289A39C-9BEC-40D3-A900-114FC7C1BFDA}" srcOrd="0" destOrd="0" parTransId="{19393D19-3624-4034-AB39-01BE84D7FFFF}" sibTransId="{8A0AB17F-A7F8-49E1-83CB-5BA8193F358E}"/>
    <dgm:cxn modelId="{76BA2B57-2D23-4375-8BDF-E2E3DEB472B2}" type="presOf" srcId="{DDF8E79C-6263-4DBA-921D-FDE56808EEA7}" destId="{9B96A2E7-67F1-4E44-9E56-BE65D37A6D3F}" srcOrd="1" destOrd="0" presId="urn:microsoft.com/office/officeart/2005/8/layout/orgChart1"/>
    <dgm:cxn modelId="{3BF1E477-B87A-423F-8732-D043382A4BA2}" srcId="{9A2BE85F-BA9F-45C7-85CF-077CDC53E157}" destId="{078D5859-2DB3-40A5-B12B-5B25FFA5A6C8}" srcOrd="2" destOrd="0" parTransId="{E4891749-661B-4918-A4B3-6AF6EB9230D0}" sibTransId="{BCD9F074-8D31-4E09-B35D-79DACF87432B}"/>
    <dgm:cxn modelId="{75BB4D78-D891-437B-9520-06D5DF88139A}" type="presOf" srcId="{CA98DD2D-5D1E-6C4B-A4CB-94485577F9F1}" destId="{F1BFC91B-D4B0-6645-8FD6-A85178786B23}" srcOrd="1" destOrd="0" presId="urn:microsoft.com/office/officeart/2005/8/layout/orgChart1"/>
    <dgm:cxn modelId="{4A3E5759-F633-4178-907D-C4AAAD50F51A}" type="presOf" srcId="{E1E7D93A-687F-344B-AD88-28C03A2C3F4E}" destId="{B7F486E3-7D04-D94C-8E49-42FBE2A5B67C}" srcOrd="1" destOrd="0" presId="urn:microsoft.com/office/officeart/2005/8/layout/orgChart1"/>
    <dgm:cxn modelId="{51D8D17A-928F-44D2-A4C1-68F8BF04BB43}" type="presOf" srcId="{D9E78847-3A99-4F63-85CF-D9BD6E8AE14D}" destId="{F903B608-6A38-4B4C-9E03-11A3A71C4483}" srcOrd="1" destOrd="0" presId="urn:microsoft.com/office/officeart/2005/8/layout/orgChart1"/>
    <dgm:cxn modelId="{DBC9947E-A054-DF4E-94C7-1D7637E25C7D}" srcId="{D5A58198-4F23-4C03-9E33-F1036D8598E9}" destId="{C0A66DEF-8DF1-41A6-A5D9-972CBA628EA5}" srcOrd="0" destOrd="0" parTransId="{ECC005E4-6CCE-4B96-BAFD-73D7B53A2D3C}" sibTransId="{CD0CA25A-F3F7-43CA-A86F-B79607E69288}"/>
    <dgm:cxn modelId="{46143181-737D-4180-B418-B2690CAB19A1}" type="presOf" srcId="{410CF57B-B26B-4164-A611-9C666B060E90}" destId="{AC63A24C-740B-48CC-9777-E357C556B4AF}" srcOrd="0" destOrd="0" presId="urn:microsoft.com/office/officeart/2005/8/layout/orgChart1"/>
    <dgm:cxn modelId="{B6EFC185-842B-4A16-8E1F-04B83EF2D3A7}" type="presOf" srcId="{9A2BE85F-BA9F-45C7-85CF-077CDC53E157}" destId="{2D98D1C1-B7F2-4BA9-BAA3-B54C70869431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0E6BCB8E-3CD6-4007-9683-9B3915E9167B}" type="presOf" srcId="{5F7E56EF-AE91-B44D-9919-C80B4001C458}" destId="{378E78F4-EE6C-454E-9857-10EF0676C298}" srcOrd="0" destOrd="0" presId="urn:microsoft.com/office/officeart/2005/8/layout/orgChart1"/>
    <dgm:cxn modelId="{FB9EFC8F-1007-44FF-9BED-06F17686EAF2}" srcId="{9A2BE85F-BA9F-45C7-85CF-077CDC53E157}" destId="{D5A58198-4F23-4C03-9E33-F1036D8598E9}" srcOrd="3" destOrd="0" parTransId="{0FA9FD23-7233-40EB-A7F0-20DCEBB0CBA9}" sibTransId="{9E093A20-8B1D-49CE-8B26-9BCCC9F5B574}"/>
    <dgm:cxn modelId="{6657D992-2DDC-4DD0-A13E-440CE1FE65B8}" type="presOf" srcId="{ABEC0F8D-D376-8646-9D9D-3480F77EE5BC}" destId="{97CFA533-D59B-D249-848D-2D5D4395E0C4}" srcOrd="0" destOrd="0" presId="urn:microsoft.com/office/officeart/2005/8/layout/orgChart1"/>
    <dgm:cxn modelId="{21BE5E96-B7E4-B147-9512-FC71B0CC3093}" type="presOf" srcId="{3465C72D-87F9-F74D-BA01-9303C71FBD0D}" destId="{A5B89032-631C-4046-AA18-3EE56A9E9F8E}" srcOrd="0" destOrd="0" presId="urn:microsoft.com/office/officeart/2005/8/layout/orgChart1"/>
    <dgm:cxn modelId="{9301CE98-72C2-4305-8B54-079E5E62409C}" type="presOf" srcId="{1704ADC7-8EAE-8C43-B2D7-B71CC3157D65}" destId="{F1D2C02F-0DA6-7B47-9B89-2D27CF088ADF}" srcOrd="1" destOrd="0" presId="urn:microsoft.com/office/officeart/2005/8/layout/orgChart1"/>
    <dgm:cxn modelId="{D8D6E2A9-A0FF-4781-A1DC-B12F3816CB10}" type="presOf" srcId="{C289A39C-9BEC-40D3-A900-114FC7C1BFDA}" destId="{4B3F5B10-45D4-4786-A038-1877DEE2BF87}" srcOrd="0" destOrd="0" presId="urn:microsoft.com/office/officeart/2005/8/layout/orgChart1"/>
    <dgm:cxn modelId="{A92A71AA-66DD-E841-8FFD-474E382ACEF3}" srcId="{66E6E319-5CF3-46CB-8937-186ED130592B}" destId="{1704ADC7-8EAE-8C43-B2D7-B71CC3157D65}" srcOrd="0" destOrd="0" parTransId="{ABEC0F8D-D376-8646-9D9D-3480F77EE5BC}" sibTransId="{9D5CBD1C-4040-5A45-A67A-0F05A59BF36F}"/>
    <dgm:cxn modelId="{F56AF5B0-925C-4AC1-9531-D7E6FEC44D48}" type="presOf" srcId="{6DAE7256-3036-4AC8-B09E-FDE34BFB9C57}" destId="{0966527B-486A-45D0-8316-6E49CFBEBF89}" srcOrd="0" destOrd="0" presId="urn:microsoft.com/office/officeart/2005/8/layout/orgChart1"/>
    <dgm:cxn modelId="{012525B5-E1C6-8948-9F24-E0E2DBECF037}" type="presOf" srcId="{BB5C45E5-F908-4CB4-9F1F-A95EA558678A}" destId="{428254BA-7283-4806-BB8E-566D875F992F}" srcOrd="0" destOrd="0" presId="urn:microsoft.com/office/officeart/2005/8/layout/orgChart1"/>
    <dgm:cxn modelId="{4163DFBC-C6E0-4CD9-8D36-1A1DCCAC76C0}" type="presOf" srcId="{C289A39C-9BEC-40D3-A900-114FC7C1BFDA}" destId="{A6251BE1-68EB-4E12-9375-7FD9B3E287EF}" srcOrd="1" destOrd="0" presId="urn:microsoft.com/office/officeart/2005/8/layout/orgChart1"/>
    <dgm:cxn modelId="{0AE6A1BE-6FB4-418F-9716-3D7B974B1747}" srcId="{CA98DD2D-5D1E-6C4B-A4CB-94485577F9F1}" destId="{D9E78847-3A99-4F63-85CF-D9BD6E8AE14D}" srcOrd="0" destOrd="0" parTransId="{96B4F34D-FAC1-48D8-87C5-5F806FA9309A}" sibTransId="{E1906098-175C-490A-A655-8CEA18461C15}"/>
    <dgm:cxn modelId="{7DC770C4-3147-7542-95FA-5AD8C7392871}" type="presOf" srcId="{19393D19-3624-4034-AB39-01BE84D7FFFF}" destId="{8F8C2850-553A-464D-86BB-F7293A5821AB}" srcOrd="0" destOrd="0" presId="urn:microsoft.com/office/officeart/2005/8/layout/orgChart1"/>
    <dgm:cxn modelId="{27BBB6C4-3953-F548-80EC-FEB80003B8B8}" srcId="{9A2BE85F-BA9F-45C7-85CF-077CDC53E157}" destId="{CA98DD2D-5D1E-6C4B-A4CB-94485577F9F1}" srcOrd="1" destOrd="0" parTransId="{9C7EC055-D41B-4740-90FD-EF57EFA59881}" sibTransId="{BAB219EE-2293-1E48-BFF9-4B6EF6408B42}"/>
    <dgm:cxn modelId="{A0CE01CE-C618-44EC-A65B-00E00804164E}" type="presOf" srcId="{E553D7D2-ECD1-BA4E-9848-78DADBA4D567}" destId="{DB1B85A5-D62F-0442-9327-5A7D959E8F5D}" srcOrd="0" destOrd="0" presId="urn:microsoft.com/office/officeart/2005/8/layout/orgChart1"/>
    <dgm:cxn modelId="{FB38EED2-D47B-4014-912A-3D20E70FB1D0}" type="presOf" srcId="{66E6E319-5CF3-46CB-8937-186ED130592B}" destId="{F2195423-66FB-401F-8FE0-6694B3AA07AD}" srcOrd="0" destOrd="0" presId="urn:microsoft.com/office/officeart/2005/8/layout/orgChart1"/>
    <dgm:cxn modelId="{F27C7DD7-8B2D-4017-845E-2B08F2322453}" type="presOf" srcId="{E1E7D93A-687F-344B-AD88-28C03A2C3F4E}" destId="{0F22E70F-5351-A246-AE02-15080CA38DC5}" srcOrd="0" destOrd="0" presId="urn:microsoft.com/office/officeart/2005/8/layout/orgChart1"/>
    <dgm:cxn modelId="{84D18EDB-9E4B-4E97-8A24-18B3A2B51060}" type="presOf" srcId="{078D5859-2DB3-40A5-B12B-5B25FFA5A6C8}" destId="{439F79ED-3DFC-43D1-8815-56D15E3C006E}" srcOrd="1" destOrd="0" presId="urn:microsoft.com/office/officeart/2005/8/layout/orgChart1"/>
    <dgm:cxn modelId="{908E32DF-D3E3-4087-85ED-79EE466F8FB5}" type="presOf" srcId="{9C7EC055-D41B-4740-90FD-EF57EFA59881}" destId="{832C1543-B34C-944F-8208-CB8ACB046464}" srcOrd="0" destOrd="0" presId="urn:microsoft.com/office/officeart/2005/8/layout/orgChart1"/>
    <dgm:cxn modelId="{63653FDF-5CEE-4D4A-8CC2-96A16E6C709E}" srcId="{E5E779E5-A16F-C84F-AC16-620C3D2818B4}" destId="{9A2BE85F-BA9F-45C7-85CF-077CDC53E157}" srcOrd="1" destOrd="0" parTransId="{6DAE7256-3036-4AC8-B09E-FDE34BFB9C57}" sibTransId="{1E0A8910-56B5-4C80-8656-2A909ABFEE30}"/>
    <dgm:cxn modelId="{708634E8-1A95-4963-8988-2C24DE5D0EC6}" srcId="{9A2BE85F-BA9F-45C7-85CF-077CDC53E157}" destId="{DDF8E79C-6263-4DBA-921D-FDE56808EEA7}" srcOrd="0" destOrd="0" parTransId="{410CF57B-B26B-4164-A611-9C666B060E90}" sibTransId="{9E85CB15-73B5-487B-8388-4E088CBE6D75}"/>
    <dgm:cxn modelId="{541F89E8-8635-DF40-A29A-CCF1233EB1C2}" srcId="{D5A58198-4F23-4C03-9E33-F1036D8598E9}" destId="{5F7E56EF-AE91-B44D-9919-C80B4001C458}" srcOrd="1" destOrd="0" parTransId="{3465C72D-87F9-F74D-BA01-9303C71FBD0D}" sibTransId="{14C8C11B-BFD4-3D43-A671-2668D72C8F3B}"/>
    <dgm:cxn modelId="{9C2B63E9-6309-43C5-B2B9-640BBAE6E97C}" type="presOf" srcId="{D5A58198-4F23-4C03-9E33-F1036D8598E9}" destId="{8D52F442-A207-45AC-B947-5051C4A7E0C3}" srcOrd="1" destOrd="0" presId="urn:microsoft.com/office/officeart/2005/8/layout/orgChart1"/>
    <dgm:cxn modelId="{E78F9FED-9345-47D4-8F0E-67951B8E58BA}" type="presOf" srcId="{9A2BE85F-BA9F-45C7-85CF-077CDC53E157}" destId="{F19A26A2-8632-42A2-A0AF-515A27A6703F}" srcOrd="1" destOrd="0" presId="urn:microsoft.com/office/officeart/2005/8/layout/orgChart1"/>
    <dgm:cxn modelId="{B007DDEF-DC62-4C53-BA24-5A3DA0A62AB7}" type="presOf" srcId="{CA98DD2D-5D1E-6C4B-A4CB-94485577F9F1}" destId="{6052DABD-BC93-784B-923F-C70DB2984021}" srcOrd="0" destOrd="0" presId="urn:microsoft.com/office/officeart/2005/8/layout/orgChart1"/>
    <dgm:cxn modelId="{2FB7C8F0-3299-D14C-BC80-4869C86A6E9C}" type="presOf" srcId="{C0A66DEF-8DF1-41A6-A5D9-972CBA628EA5}" destId="{A5FDCCEB-F791-47F3-87B1-4237194FC6E8}" srcOrd="1" destOrd="0" presId="urn:microsoft.com/office/officeart/2005/8/layout/orgChart1"/>
    <dgm:cxn modelId="{0E7501F2-E108-41F2-A678-5C42D5EE0132}" type="presOf" srcId="{E5E779E5-A16F-C84F-AC16-620C3D2818B4}" destId="{18B6FD07-37CD-1141-A70E-8B3EB9FC281D}" srcOrd="1" destOrd="0" presId="urn:microsoft.com/office/officeart/2005/8/layout/orgChart1"/>
    <dgm:cxn modelId="{2994F3F2-6ED2-460C-B08D-66A2FE5A14B1}" type="presOf" srcId="{E4891749-661B-4918-A4B3-6AF6EB9230D0}" destId="{14B9BD38-29EC-4C25-B534-CB73E873CEC9}" srcOrd="0" destOrd="0" presId="urn:microsoft.com/office/officeart/2005/8/layout/orgChart1"/>
    <dgm:cxn modelId="{1A2EFEAD-D494-4E1C-B46B-948A1239B342}" type="presParOf" srcId="{22A5DD9F-7D63-4893-8C80-F705374407E3}" destId="{3E2B7D9F-E475-486D-888B-57FD04AF1D3D}" srcOrd="0" destOrd="0" presId="urn:microsoft.com/office/officeart/2005/8/layout/orgChart1"/>
    <dgm:cxn modelId="{F34BAAB1-68C6-498A-9F6D-D15931454100}" type="presParOf" srcId="{3E2B7D9F-E475-486D-888B-57FD04AF1D3D}" destId="{1C81DBF1-C2FF-4756-A446-CD8A69EFBF60}" srcOrd="0" destOrd="0" presId="urn:microsoft.com/office/officeart/2005/8/layout/orgChart1"/>
    <dgm:cxn modelId="{1FA4BD58-70E4-4E4B-84CF-CF9A5B8DB08A}" type="presParOf" srcId="{1C81DBF1-C2FF-4756-A446-CD8A69EFBF60}" destId="{F2195423-66FB-401F-8FE0-6694B3AA07AD}" srcOrd="0" destOrd="0" presId="urn:microsoft.com/office/officeart/2005/8/layout/orgChart1"/>
    <dgm:cxn modelId="{317F0314-137E-4C18-9825-A605A7D9DF54}" type="presParOf" srcId="{1C81DBF1-C2FF-4756-A446-CD8A69EFBF60}" destId="{571598D2-4E78-4139-8778-98389672B5C5}" srcOrd="1" destOrd="0" presId="urn:microsoft.com/office/officeart/2005/8/layout/orgChart1"/>
    <dgm:cxn modelId="{72AC29F1-90D8-4C61-A00F-40E290A5CD64}" type="presParOf" srcId="{3E2B7D9F-E475-486D-888B-57FD04AF1D3D}" destId="{216E33F2-2703-4E0B-97D7-11F3ACBAEE15}" srcOrd="1" destOrd="0" presId="urn:microsoft.com/office/officeart/2005/8/layout/orgChart1"/>
    <dgm:cxn modelId="{80794373-1A4E-467D-B6CA-CDC37D7E5EED}" type="presParOf" srcId="{216E33F2-2703-4E0B-97D7-11F3ACBAEE15}" destId="{97CFA533-D59B-D249-848D-2D5D4395E0C4}" srcOrd="0" destOrd="0" presId="urn:microsoft.com/office/officeart/2005/8/layout/orgChart1"/>
    <dgm:cxn modelId="{E398AF89-8A89-4970-8EDC-084D9724A47F}" type="presParOf" srcId="{216E33F2-2703-4E0B-97D7-11F3ACBAEE15}" destId="{2BF0DBE0-9615-CA4D-9CA0-FCDBFFDF770D}" srcOrd="1" destOrd="0" presId="urn:microsoft.com/office/officeart/2005/8/layout/orgChart1"/>
    <dgm:cxn modelId="{4D5CE46B-3479-4DDA-9A2A-FBA75A56BD87}" type="presParOf" srcId="{2BF0DBE0-9615-CA4D-9CA0-FCDBFFDF770D}" destId="{E0283750-A2F5-A146-8D10-412CB003E182}" srcOrd="0" destOrd="0" presId="urn:microsoft.com/office/officeart/2005/8/layout/orgChart1"/>
    <dgm:cxn modelId="{DD4281EC-5997-403D-9AA8-ED89584E0B5D}" type="presParOf" srcId="{E0283750-A2F5-A146-8D10-412CB003E182}" destId="{D07F70EE-DD63-5445-AF37-EE7D173674D4}" srcOrd="0" destOrd="0" presId="urn:microsoft.com/office/officeart/2005/8/layout/orgChart1"/>
    <dgm:cxn modelId="{504E910F-5A08-4904-B773-059B7677E538}" type="presParOf" srcId="{E0283750-A2F5-A146-8D10-412CB003E182}" destId="{F1D2C02F-0DA6-7B47-9B89-2D27CF088ADF}" srcOrd="1" destOrd="0" presId="urn:microsoft.com/office/officeart/2005/8/layout/orgChart1"/>
    <dgm:cxn modelId="{D4DE50FC-AA7D-499E-8E4B-F01D81415601}" type="presParOf" srcId="{2BF0DBE0-9615-CA4D-9CA0-FCDBFFDF770D}" destId="{8D14B34A-CAF7-274A-BDF8-3C62D769A338}" srcOrd="1" destOrd="0" presId="urn:microsoft.com/office/officeart/2005/8/layout/orgChart1"/>
    <dgm:cxn modelId="{AAA4FA60-8FA3-284D-9EB9-6CF05F9EBA77}" type="presParOf" srcId="{8D14B34A-CAF7-274A-BDF8-3C62D769A338}" destId="{35DCA761-349A-4867-9B0C-3D17988209A9}" srcOrd="0" destOrd="0" presId="urn:microsoft.com/office/officeart/2005/8/layout/orgChart1"/>
    <dgm:cxn modelId="{301BEA4C-5B32-414C-9E38-05BACCC80295}" type="presParOf" srcId="{8D14B34A-CAF7-274A-BDF8-3C62D769A338}" destId="{B36713AF-B4E2-4DAB-868F-062242958D49}" srcOrd="1" destOrd="0" presId="urn:microsoft.com/office/officeart/2005/8/layout/orgChart1"/>
    <dgm:cxn modelId="{D2347193-E903-B641-84F4-395EB9E5852C}" type="presParOf" srcId="{B36713AF-B4E2-4DAB-868F-062242958D49}" destId="{4A92CDCB-A95C-4F96-BA2E-4823F1EEE5E1}" srcOrd="0" destOrd="0" presId="urn:microsoft.com/office/officeart/2005/8/layout/orgChart1"/>
    <dgm:cxn modelId="{EEA8AE65-9059-6C42-AC70-8971ACBE69AE}" type="presParOf" srcId="{4A92CDCB-A95C-4F96-BA2E-4823F1EEE5E1}" destId="{428254BA-7283-4806-BB8E-566D875F992F}" srcOrd="0" destOrd="0" presId="urn:microsoft.com/office/officeart/2005/8/layout/orgChart1"/>
    <dgm:cxn modelId="{4F86721F-6CB5-8242-A0C6-BDF710C41BD9}" type="presParOf" srcId="{4A92CDCB-A95C-4F96-BA2E-4823F1EEE5E1}" destId="{FBE3248A-B326-422F-9761-F25494CC36CD}" srcOrd="1" destOrd="0" presId="urn:microsoft.com/office/officeart/2005/8/layout/orgChart1"/>
    <dgm:cxn modelId="{23A80526-FAC1-9348-B1CC-F95F78868E09}" type="presParOf" srcId="{B36713AF-B4E2-4DAB-868F-062242958D49}" destId="{0F0A336E-6E71-4641-9A73-AA0AD5D78DBC}" srcOrd="1" destOrd="0" presId="urn:microsoft.com/office/officeart/2005/8/layout/orgChart1"/>
    <dgm:cxn modelId="{3053154A-124C-FC49-BE71-7AEDA0E79DE4}" type="presParOf" srcId="{B36713AF-B4E2-4DAB-868F-062242958D49}" destId="{8FC64E21-C48A-49B7-8C51-14F0383AF296}" srcOrd="2" destOrd="0" presId="urn:microsoft.com/office/officeart/2005/8/layout/orgChart1"/>
    <dgm:cxn modelId="{F9EAA08C-C5A2-4DB3-9594-2331C0209D08}" type="presParOf" srcId="{8D14B34A-CAF7-274A-BDF8-3C62D769A338}" destId="{DB1B85A5-D62F-0442-9327-5A7D959E8F5D}" srcOrd="2" destOrd="0" presId="urn:microsoft.com/office/officeart/2005/8/layout/orgChart1"/>
    <dgm:cxn modelId="{34FF24DA-2C77-47C0-8C6A-4B75F06699C2}" type="presParOf" srcId="{8D14B34A-CAF7-274A-BDF8-3C62D769A338}" destId="{794DEBC0-2A33-2940-B8AC-79F10476DB98}" srcOrd="3" destOrd="0" presId="urn:microsoft.com/office/officeart/2005/8/layout/orgChart1"/>
    <dgm:cxn modelId="{AD58F194-7FB4-46B3-AC44-EDF209396618}" type="presParOf" srcId="{794DEBC0-2A33-2940-B8AC-79F10476DB98}" destId="{17C3E154-2F24-2B4B-8167-47C6CB8B9E7F}" srcOrd="0" destOrd="0" presId="urn:microsoft.com/office/officeart/2005/8/layout/orgChart1"/>
    <dgm:cxn modelId="{8C27B22A-CC7E-402B-85AA-23BD6A4E379B}" type="presParOf" srcId="{17C3E154-2F24-2B4B-8167-47C6CB8B9E7F}" destId="{4A27BB63-9EDE-3746-A41B-1E91A86F6A9D}" srcOrd="0" destOrd="0" presId="urn:microsoft.com/office/officeart/2005/8/layout/orgChart1"/>
    <dgm:cxn modelId="{E4481671-DF69-40AB-9DB7-92827CC6C17D}" type="presParOf" srcId="{17C3E154-2F24-2B4B-8167-47C6CB8B9E7F}" destId="{18B6FD07-37CD-1141-A70E-8B3EB9FC281D}" srcOrd="1" destOrd="0" presId="urn:microsoft.com/office/officeart/2005/8/layout/orgChart1"/>
    <dgm:cxn modelId="{436E70C9-8CA5-451C-9EBC-BC19CB828F9F}" type="presParOf" srcId="{794DEBC0-2A33-2940-B8AC-79F10476DB98}" destId="{5B6904C2-5101-604D-89B9-1DF07B6BB407}" srcOrd="1" destOrd="0" presId="urn:microsoft.com/office/officeart/2005/8/layout/orgChart1"/>
    <dgm:cxn modelId="{4B3407C9-E4AE-45CF-A906-13A092589FB3}" type="presParOf" srcId="{5B6904C2-5101-604D-89B9-1DF07B6BB407}" destId="{4F12E55A-FDCB-8C40-B893-A13369986C08}" srcOrd="0" destOrd="0" presId="urn:microsoft.com/office/officeart/2005/8/layout/orgChart1"/>
    <dgm:cxn modelId="{AD411D6A-34BF-4C5C-A8D8-2B94282963BB}" type="presParOf" srcId="{5B6904C2-5101-604D-89B9-1DF07B6BB407}" destId="{07778A9B-7B11-6B42-8B93-8A13F5C68CA6}" srcOrd="1" destOrd="0" presId="urn:microsoft.com/office/officeart/2005/8/layout/orgChart1"/>
    <dgm:cxn modelId="{48173C19-5D23-4B90-B8EF-8DCC1B625F6D}" type="presParOf" srcId="{07778A9B-7B11-6B42-8B93-8A13F5C68CA6}" destId="{682FB6E4-B56D-4244-AC1D-65DB0F20ED17}" srcOrd="0" destOrd="0" presId="urn:microsoft.com/office/officeart/2005/8/layout/orgChart1"/>
    <dgm:cxn modelId="{8B675897-919A-4C77-AAA4-AD1FE27E1468}" type="presParOf" srcId="{682FB6E4-B56D-4244-AC1D-65DB0F20ED17}" destId="{0F22E70F-5351-A246-AE02-15080CA38DC5}" srcOrd="0" destOrd="0" presId="urn:microsoft.com/office/officeart/2005/8/layout/orgChart1"/>
    <dgm:cxn modelId="{A8B222D5-B08E-4CF0-AA99-DDA697AF8F48}" type="presParOf" srcId="{682FB6E4-B56D-4244-AC1D-65DB0F20ED17}" destId="{B7F486E3-7D04-D94C-8E49-42FBE2A5B67C}" srcOrd="1" destOrd="0" presId="urn:microsoft.com/office/officeart/2005/8/layout/orgChart1"/>
    <dgm:cxn modelId="{E010C530-3734-46B6-953D-136782729353}" type="presParOf" srcId="{07778A9B-7B11-6B42-8B93-8A13F5C68CA6}" destId="{D2696B84-A731-3546-8582-B80B40FD5B5C}" srcOrd="1" destOrd="0" presId="urn:microsoft.com/office/officeart/2005/8/layout/orgChart1"/>
    <dgm:cxn modelId="{569A6367-7C89-4AE1-A469-4A5E68716188}" type="presParOf" srcId="{07778A9B-7B11-6B42-8B93-8A13F5C68CA6}" destId="{FBE8863E-B974-BE4D-ABCF-6C8495200F9B}" srcOrd="2" destOrd="0" presId="urn:microsoft.com/office/officeart/2005/8/layout/orgChart1"/>
    <dgm:cxn modelId="{4BAAC25F-8B19-4736-9370-19A34C05435C}" type="presParOf" srcId="{5B6904C2-5101-604D-89B9-1DF07B6BB407}" destId="{0966527B-486A-45D0-8316-6E49CFBEBF89}" srcOrd="2" destOrd="0" presId="urn:microsoft.com/office/officeart/2005/8/layout/orgChart1"/>
    <dgm:cxn modelId="{3B0B7A6F-0107-411C-AE24-10F03A48BA5D}" type="presParOf" srcId="{5B6904C2-5101-604D-89B9-1DF07B6BB407}" destId="{F5E994F3-8BED-4657-AF1A-58E146131088}" srcOrd="3" destOrd="0" presId="urn:microsoft.com/office/officeart/2005/8/layout/orgChart1"/>
    <dgm:cxn modelId="{261EEF75-9413-43EC-A812-664C6B73D406}" type="presParOf" srcId="{F5E994F3-8BED-4657-AF1A-58E146131088}" destId="{52DAB001-3028-421C-A4E4-D1C2B7161150}" srcOrd="0" destOrd="0" presId="urn:microsoft.com/office/officeart/2005/8/layout/orgChart1"/>
    <dgm:cxn modelId="{0B7BAFD3-046D-49F1-B32F-76C8A8868D25}" type="presParOf" srcId="{52DAB001-3028-421C-A4E4-D1C2B7161150}" destId="{2D98D1C1-B7F2-4BA9-BAA3-B54C70869431}" srcOrd="0" destOrd="0" presId="urn:microsoft.com/office/officeart/2005/8/layout/orgChart1"/>
    <dgm:cxn modelId="{3C43FD9B-C3B1-4F30-8F3D-44598DF65450}" type="presParOf" srcId="{52DAB001-3028-421C-A4E4-D1C2B7161150}" destId="{F19A26A2-8632-42A2-A0AF-515A27A6703F}" srcOrd="1" destOrd="0" presId="urn:microsoft.com/office/officeart/2005/8/layout/orgChart1"/>
    <dgm:cxn modelId="{D3305E7B-CC62-42C0-A499-48216BEC298F}" type="presParOf" srcId="{F5E994F3-8BED-4657-AF1A-58E146131088}" destId="{1F4097B7-D562-4873-8B87-82EE92C10947}" srcOrd="1" destOrd="0" presId="urn:microsoft.com/office/officeart/2005/8/layout/orgChart1"/>
    <dgm:cxn modelId="{A670EA9C-8945-427B-8AC2-D80BCC86A138}" type="presParOf" srcId="{1F4097B7-D562-4873-8B87-82EE92C10947}" destId="{AC63A24C-740B-48CC-9777-E357C556B4AF}" srcOrd="0" destOrd="0" presId="urn:microsoft.com/office/officeart/2005/8/layout/orgChart1"/>
    <dgm:cxn modelId="{77FF3AC9-8DBF-4D0E-BEF2-64357AC8B95D}" type="presParOf" srcId="{1F4097B7-D562-4873-8B87-82EE92C10947}" destId="{C5BF3F2B-6271-4985-BC76-9759211BDAA0}" srcOrd="1" destOrd="0" presId="urn:microsoft.com/office/officeart/2005/8/layout/orgChart1"/>
    <dgm:cxn modelId="{D6476BC8-F0AA-471D-8C5F-D6CD369F3534}" type="presParOf" srcId="{C5BF3F2B-6271-4985-BC76-9759211BDAA0}" destId="{45E426FA-4894-470B-9817-CC261317EF6A}" srcOrd="0" destOrd="0" presId="urn:microsoft.com/office/officeart/2005/8/layout/orgChart1"/>
    <dgm:cxn modelId="{944D5024-69B3-4127-A0AA-767B66294112}" type="presParOf" srcId="{45E426FA-4894-470B-9817-CC261317EF6A}" destId="{0F74CD05-D372-4EA4-A688-1F8D9CA303BE}" srcOrd="0" destOrd="0" presId="urn:microsoft.com/office/officeart/2005/8/layout/orgChart1"/>
    <dgm:cxn modelId="{A0094639-3221-4C61-87CF-DF105A43860A}" type="presParOf" srcId="{45E426FA-4894-470B-9817-CC261317EF6A}" destId="{9B96A2E7-67F1-4E44-9E56-BE65D37A6D3F}" srcOrd="1" destOrd="0" presId="urn:microsoft.com/office/officeart/2005/8/layout/orgChart1"/>
    <dgm:cxn modelId="{8048A88E-822E-4839-9176-510B81865215}" type="presParOf" srcId="{C5BF3F2B-6271-4985-BC76-9759211BDAA0}" destId="{B969CADD-BB57-4AB7-B97B-C537429F7F14}" srcOrd="1" destOrd="0" presId="urn:microsoft.com/office/officeart/2005/8/layout/orgChart1"/>
    <dgm:cxn modelId="{C6EDA6C0-164B-4032-8009-EE653B5D97C0}" type="presParOf" srcId="{C5BF3F2B-6271-4985-BC76-9759211BDAA0}" destId="{65980902-0177-47F1-947B-34772766A4D9}" srcOrd="2" destOrd="0" presId="urn:microsoft.com/office/officeart/2005/8/layout/orgChart1"/>
    <dgm:cxn modelId="{25D83B99-7B25-42E6-879B-380A201150EB}" type="presParOf" srcId="{1F4097B7-D562-4873-8B87-82EE92C10947}" destId="{832C1543-B34C-944F-8208-CB8ACB046464}" srcOrd="2" destOrd="0" presId="urn:microsoft.com/office/officeart/2005/8/layout/orgChart1"/>
    <dgm:cxn modelId="{17A1972E-1C7D-4816-B96A-F8A23F8695CB}" type="presParOf" srcId="{1F4097B7-D562-4873-8B87-82EE92C10947}" destId="{1E484587-9322-3048-A887-B6599A9EEDC7}" srcOrd="3" destOrd="0" presId="urn:microsoft.com/office/officeart/2005/8/layout/orgChart1"/>
    <dgm:cxn modelId="{00743AA6-804E-4854-9323-1ABC5BC1454F}" type="presParOf" srcId="{1E484587-9322-3048-A887-B6599A9EEDC7}" destId="{3306AD33-1148-624A-9593-AFD2E28089AA}" srcOrd="0" destOrd="0" presId="urn:microsoft.com/office/officeart/2005/8/layout/orgChart1"/>
    <dgm:cxn modelId="{00AE0FA5-E194-45E9-8591-B63DF8F11F71}" type="presParOf" srcId="{3306AD33-1148-624A-9593-AFD2E28089AA}" destId="{6052DABD-BC93-784B-923F-C70DB2984021}" srcOrd="0" destOrd="0" presId="urn:microsoft.com/office/officeart/2005/8/layout/orgChart1"/>
    <dgm:cxn modelId="{B5118958-8B82-482D-A949-61A4880B75A7}" type="presParOf" srcId="{3306AD33-1148-624A-9593-AFD2E28089AA}" destId="{F1BFC91B-D4B0-6645-8FD6-A85178786B23}" srcOrd="1" destOrd="0" presId="urn:microsoft.com/office/officeart/2005/8/layout/orgChart1"/>
    <dgm:cxn modelId="{9FF01299-FAE0-43A7-92DA-9DE22804A370}" type="presParOf" srcId="{1E484587-9322-3048-A887-B6599A9EEDC7}" destId="{E5717938-5B08-4841-B1A2-77AA15CD59EF}" srcOrd="1" destOrd="0" presId="urn:microsoft.com/office/officeart/2005/8/layout/orgChart1"/>
    <dgm:cxn modelId="{E0FBF67B-959F-B64F-98FA-69FFE367A587}" type="presParOf" srcId="{E5717938-5B08-4841-B1A2-77AA15CD59EF}" destId="{73C700FA-7091-F04C-AD56-E09EA4A88C2A}" srcOrd="0" destOrd="0" presId="urn:microsoft.com/office/officeart/2005/8/layout/orgChart1"/>
    <dgm:cxn modelId="{59662FB3-08A2-4EE0-97D0-78EB97FE7C1F}" type="presParOf" srcId="{E5717938-5B08-4841-B1A2-77AA15CD59EF}" destId="{12654769-C11B-4E88-A47E-2FE902EC6999}" srcOrd="1" destOrd="0" presId="urn:microsoft.com/office/officeart/2005/8/layout/orgChart1"/>
    <dgm:cxn modelId="{F9C0253F-D5B1-48E6-9202-8E2ED798C8C3}" type="presParOf" srcId="{12654769-C11B-4E88-A47E-2FE902EC6999}" destId="{3974C92B-154D-4D0E-BF73-F95B99E462BF}" srcOrd="0" destOrd="0" presId="urn:microsoft.com/office/officeart/2005/8/layout/orgChart1"/>
    <dgm:cxn modelId="{15D4959D-A495-4179-93E3-0B9882B8A949}" type="presParOf" srcId="{3974C92B-154D-4D0E-BF73-F95B99E462BF}" destId="{61C6639C-9D49-482C-8DBF-9FDBBC0FE5B0}" srcOrd="0" destOrd="0" presId="urn:microsoft.com/office/officeart/2005/8/layout/orgChart1"/>
    <dgm:cxn modelId="{EC44A0C1-603F-4A90-9BEB-81738A0FAD5B}" type="presParOf" srcId="{3974C92B-154D-4D0E-BF73-F95B99E462BF}" destId="{F903B608-6A38-4B4C-9E03-11A3A71C4483}" srcOrd="1" destOrd="0" presId="urn:microsoft.com/office/officeart/2005/8/layout/orgChart1"/>
    <dgm:cxn modelId="{67FD3C41-4FC1-46E6-9D3E-A9A86D80EB50}" type="presParOf" srcId="{12654769-C11B-4E88-A47E-2FE902EC6999}" destId="{9C15AD43-F658-4012-A2A2-C62862AEEECB}" srcOrd="1" destOrd="0" presId="urn:microsoft.com/office/officeart/2005/8/layout/orgChart1"/>
    <dgm:cxn modelId="{C2C8E7D9-53DC-4116-B097-A6F8A4B05381}" type="presParOf" srcId="{12654769-C11B-4E88-A47E-2FE902EC6999}" destId="{EE12C80F-B608-45C4-BAC6-8E122273737F}" srcOrd="2" destOrd="0" presId="urn:microsoft.com/office/officeart/2005/8/layout/orgChart1"/>
    <dgm:cxn modelId="{D5742BD6-520F-486B-A947-9018DF59C349}" type="presParOf" srcId="{1E484587-9322-3048-A887-B6599A9EEDC7}" destId="{147234E7-CA12-0143-BC18-0D0F8BE1932E}" srcOrd="2" destOrd="0" presId="urn:microsoft.com/office/officeart/2005/8/layout/orgChart1"/>
    <dgm:cxn modelId="{606970C0-5C98-4F02-85D4-5BCF4CE0E975}" type="presParOf" srcId="{1F4097B7-D562-4873-8B87-82EE92C10947}" destId="{14B9BD38-29EC-4C25-B534-CB73E873CEC9}" srcOrd="4" destOrd="0" presId="urn:microsoft.com/office/officeart/2005/8/layout/orgChart1"/>
    <dgm:cxn modelId="{CD621E5F-CFEF-4504-87FC-832AA1C6EB8C}" type="presParOf" srcId="{1F4097B7-D562-4873-8B87-82EE92C10947}" destId="{344F402A-5095-46EB-A759-AE11913D751B}" srcOrd="5" destOrd="0" presId="urn:microsoft.com/office/officeart/2005/8/layout/orgChart1"/>
    <dgm:cxn modelId="{C7A1D626-5A02-4473-B030-B37FE2FF2D0E}" type="presParOf" srcId="{344F402A-5095-46EB-A759-AE11913D751B}" destId="{1AFA7067-2E32-496D-849D-F075C5B00741}" srcOrd="0" destOrd="0" presId="urn:microsoft.com/office/officeart/2005/8/layout/orgChart1"/>
    <dgm:cxn modelId="{38A0ED18-0951-4F69-8DA6-0936EB3E47B2}" type="presParOf" srcId="{1AFA7067-2E32-496D-849D-F075C5B00741}" destId="{8D2C34DF-85D6-4814-B87D-77791806438D}" srcOrd="0" destOrd="0" presId="urn:microsoft.com/office/officeart/2005/8/layout/orgChart1"/>
    <dgm:cxn modelId="{F359CDAF-F185-403E-862E-5560C3DEEBE6}" type="presParOf" srcId="{1AFA7067-2E32-496D-849D-F075C5B00741}" destId="{439F79ED-3DFC-43D1-8815-56D15E3C006E}" srcOrd="1" destOrd="0" presId="urn:microsoft.com/office/officeart/2005/8/layout/orgChart1"/>
    <dgm:cxn modelId="{F587BF00-37A3-43C3-8842-FEE782045302}" type="presParOf" srcId="{344F402A-5095-46EB-A759-AE11913D751B}" destId="{E83D606C-6CC3-438E-BA24-3A3F13EB17BE}" srcOrd="1" destOrd="0" presId="urn:microsoft.com/office/officeart/2005/8/layout/orgChart1"/>
    <dgm:cxn modelId="{9C0295A9-64B5-C841-8FD9-79A8E5D6426F}" type="presParOf" srcId="{E83D606C-6CC3-438E-BA24-3A3F13EB17BE}" destId="{8F8C2850-553A-464D-86BB-F7293A5821AB}" srcOrd="0" destOrd="0" presId="urn:microsoft.com/office/officeart/2005/8/layout/orgChart1"/>
    <dgm:cxn modelId="{2C06ADD1-7E85-4143-BE31-53F31D990816}" type="presParOf" srcId="{E83D606C-6CC3-438E-BA24-3A3F13EB17BE}" destId="{A7509B75-87E5-4464-A066-017E7AC916CE}" srcOrd="1" destOrd="0" presId="urn:microsoft.com/office/officeart/2005/8/layout/orgChart1"/>
    <dgm:cxn modelId="{7A28A69E-1416-4F18-80BC-33F798B67960}" type="presParOf" srcId="{A7509B75-87E5-4464-A066-017E7AC916CE}" destId="{6C16F949-F449-42FA-9EFB-891D62FBC991}" srcOrd="0" destOrd="0" presId="urn:microsoft.com/office/officeart/2005/8/layout/orgChart1"/>
    <dgm:cxn modelId="{B5A2E676-5178-4001-BD35-412832E1A37A}" type="presParOf" srcId="{6C16F949-F449-42FA-9EFB-891D62FBC991}" destId="{4B3F5B10-45D4-4786-A038-1877DEE2BF87}" srcOrd="0" destOrd="0" presId="urn:microsoft.com/office/officeart/2005/8/layout/orgChart1"/>
    <dgm:cxn modelId="{0135FEDF-A017-4E0A-9E3D-042048EFF0EA}" type="presParOf" srcId="{6C16F949-F449-42FA-9EFB-891D62FBC991}" destId="{A6251BE1-68EB-4E12-9375-7FD9B3E287EF}" srcOrd="1" destOrd="0" presId="urn:microsoft.com/office/officeart/2005/8/layout/orgChart1"/>
    <dgm:cxn modelId="{6BD1184E-055C-4249-8B92-ACE4070CCE10}" type="presParOf" srcId="{A7509B75-87E5-4464-A066-017E7AC916CE}" destId="{86B19E47-070E-44E5-B63B-4F8D69831A75}" srcOrd="1" destOrd="0" presId="urn:microsoft.com/office/officeart/2005/8/layout/orgChart1"/>
    <dgm:cxn modelId="{236F273D-ABC0-452C-B9BE-6ECEF0094FE2}" type="presParOf" srcId="{A7509B75-87E5-4464-A066-017E7AC916CE}" destId="{5F69E617-0F91-49C7-9661-18B319BA3822}" srcOrd="2" destOrd="0" presId="urn:microsoft.com/office/officeart/2005/8/layout/orgChart1"/>
    <dgm:cxn modelId="{AA09021E-D556-4967-8B46-2602C1ACAD59}" type="presParOf" srcId="{344F402A-5095-46EB-A759-AE11913D751B}" destId="{F15ACC7E-1BF1-47CC-8DCB-41BF15D771A7}" srcOrd="2" destOrd="0" presId="urn:microsoft.com/office/officeart/2005/8/layout/orgChart1"/>
    <dgm:cxn modelId="{8C92FD8D-834B-4402-88A4-F67A7A240625}" type="presParOf" srcId="{1F4097B7-D562-4873-8B87-82EE92C10947}" destId="{D75A62ED-C8BF-41EA-86F1-AC4F14DF430D}" srcOrd="6" destOrd="0" presId="urn:microsoft.com/office/officeart/2005/8/layout/orgChart1"/>
    <dgm:cxn modelId="{F55F8305-029F-48B9-9DB4-C33881F87DE9}" type="presParOf" srcId="{1F4097B7-D562-4873-8B87-82EE92C10947}" destId="{E34DC8BD-C4D9-4923-8811-DCE4791B31BB}" srcOrd="7" destOrd="0" presId="urn:microsoft.com/office/officeart/2005/8/layout/orgChart1"/>
    <dgm:cxn modelId="{67C3159E-1D3D-475A-BE0C-CE98510B0AF2}" type="presParOf" srcId="{E34DC8BD-C4D9-4923-8811-DCE4791B31BB}" destId="{FC4C4E21-3F04-49F4-AE1C-A96E61D5C711}" srcOrd="0" destOrd="0" presId="urn:microsoft.com/office/officeart/2005/8/layout/orgChart1"/>
    <dgm:cxn modelId="{67272DDE-37FC-4A07-83C8-5ECFF816491A}" type="presParOf" srcId="{FC4C4E21-3F04-49F4-AE1C-A96E61D5C711}" destId="{E9555301-2417-49EF-BBED-E21D343B1D6E}" srcOrd="0" destOrd="0" presId="urn:microsoft.com/office/officeart/2005/8/layout/orgChart1"/>
    <dgm:cxn modelId="{D63E3E48-CC89-4774-8495-4DA92BC7944A}" type="presParOf" srcId="{FC4C4E21-3F04-49F4-AE1C-A96E61D5C711}" destId="{8D52F442-A207-45AC-B947-5051C4A7E0C3}" srcOrd="1" destOrd="0" presId="urn:microsoft.com/office/officeart/2005/8/layout/orgChart1"/>
    <dgm:cxn modelId="{B146935C-0AC3-42C5-9B0C-F2D77BF1337E}" type="presParOf" srcId="{E34DC8BD-C4D9-4923-8811-DCE4791B31BB}" destId="{74BF56F1-7487-4915-95A1-BFE8E4333E21}" srcOrd="1" destOrd="0" presId="urn:microsoft.com/office/officeart/2005/8/layout/orgChart1"/>
    <dgm:cxn modelId="{FAE33286-B3E0-2B4A-990A-4A1222A5E930}" type="presParOf" srcId="{74BF56F1-7487-4915-95A1-BFE8E4333E21}" destId="{33BE6B72-A954-46DF-8198-BE856D7B61C6}" srcOrd="0" destOrd="0" presId="urn:microsoft.com/office/officeart/2005/8/layout/orgChart1"/>
    <dgm:cxn modelId="{B82DB6DA-D0D5-DA4F-B5F8-A1D4F14A326D}" type="presParOf" srcId="{74BF56F1-7487-4915-95A1-BFE8E4333E21}" destId="{F3ABF16D-1D5B-4B9F-86BF-94C8A7BCCEF9}" srcOrd="1" destOrd="0" presId="urn:microsoft.com/office/officeart/2005/8/layout/orgChart1"/>
    <dgm:cxn modelId="{38AFF471-D4B3-0547-9782-699ABB3083C0}" type="presParOf" srcId="{F3ABF16D-1D5B-4B9F-86BF-94C8A7BCCEF9}" destId="{7321EE35-AC84-4F50-9808-C98124CEC3B8}" srcOrd="0" destOrd="0" presId="urn:microsoft.com/office/officeart/2005/8/layout/orgChart1"/>
    <dgm:cxn modelId="{BBEB6A78-4456-CA4A-8298-179725BDF25F}" type="presParOf" srcId="{7321EE35-AC84-4F50-9808-C98124CEC3B8}" destId="{504DA29A-943D-4F8C-93E6-194AE1203C45}" srcOrd="0" destOrd="0" presId="urn:microsoft.com/office/officeart/2005/8/layout/orgChart1"/>
    <dgm:cxn modelId="{7157A7D7-EAB6-394D-9298-C629310CC5AF}" type="presParOf" srcId="{7321EE35-AC84-4F50-9808-C98124CEC3B8}" destId="{A5FDCCEB-F791-47F3-87B1-4237194FC6E8}" srcOrd="1" destOrd="0" presId="urn:microsoft.com/office/officeart/2005/8/layout/orgChart1"/>
    <dgm:cxn modelId="{F5B9B5CB-867E-3B48-AB72-4A51EE701636}" type="presParOf" srcId="{F3ABF16D-1D5B-4B9F-86BF-94C8A7BCCEF9}" destId="{B67BE12B-AA25-434E-9C9C-DAA041A51F5F}" srcOrd="1" destOrd="0" presId="urn:microsoft.com/office/officeart/2005/8/layout/orgChart1"/>
    <dgm:cxn modelId="{24A6CC45-2670-5647-9121-330FD2AC7B28}" type="presParOf" srcId="{F3ABF16D-1D5B-4B9F-86BF-94C8A7BCCEF9}" destId="{1556941D-04C2-4D2C-8F3E-AD1EC2E7EF56}" srcOrd="2" destOrd="0" presId="urn:microsoft.com/office/officeart/2005/8/layout/orgChart1"/>
    <dgm:cxn modelId="{5BE24AAF-5877-154F-BA9D-99772888D8C9}" type="presParOf" srcId="{74BF56F1-7487-4915-95A1-BFE8E4333E21}" destId="{A5B89032-631C-4046-AA18-3EE56A9E9F8E}" srcOrd="2" destOrd="0" presId="urn:microsoft.com/office/officeart/2005/8/layout/orgChart1"/>
    <dgm:cxn modelId="{909E8DD5-37BB-4FCD-800C-9224196DF297}" type="presParOf" srcId="{74BF56F1-7487-4915-95A1-BFE8E4333E21}" destId="{68A05B3D-3AA3-8D45-B890-0E8745E6A7BD}" srcOrd="3" destOrd="0" presId="urn:microsoft.com/office/officeart/2005/8/layout/orgChart1"/>
    <dgm:cxn modelId="{C5F90BE6-7E88-45C7-B48F-ABC35B47201B}" type="presParOf" srcId="{68A05B3D-3AA3-8D45-B890-0E8745E6A7BD}" destId="{00830E77-0839-7A4E-939E-13EA02E2F4A9}" srcOrd="0" destOrd="0" presId="urn:microsoft.com/office/officeart/2005/8/layout/orgChart1"/>
    <dgm:cxn modelId="{BD4D02C6-BAD6-4DBA-AEDA-C07F17A4D065}" type="presParOf" srcId="{00830E77-0839-7A4E-939E-13EA02E2F4A9}" destId="{378E78F4-EE6C-454E-9857-10EF0676C298}" srcOrd="0" destOrd="0" presId="urn:microsoft.com/office/officeart/2005/8/layout/orgChart1"/>
    <dgm:cxn modelId="{F994B6EF-C5E6-4E1D-9BF5-E98C12ED6DB3}" type="presParOf" srcId="{00830E77-0839-7A4E-939E-13EA02E2F4A9}" destId="{142CB862-F890-8C4D-BB1A-FFC0F29FE3FD}" srcOrd="1" destOrd="0" presId="urn:microsoft.com/office/officeart/2005/8/layout/orgChart1"/>
    <dgm:cxn modelId="{530CF31C-BFBA-47DB-958A-079B00588018}" type="presParOf" srcId="{68A05B3D-3AA3-8D45-B890-0E8745E6A7BD}" destId="{ADEDF06F-308A-5D49-A5AF-B4E77B732E0F}" srcOrd="1" destOrd="0" presId="urn:microsoft.com/office/officeart/2005/8/layout/orgChart1"/>
    <dgm:cxn modelId="{580D6326-9B09-4223-BEA1-1E5E4ACAF7AD}" type="presParOf" srcId="{68A05B3D-3AA3-8D45-B890-0E8745E6A7BD}" destId="{9E5836B1-C721-F145-B64F-90B5D1319220}" srcOrd="2" destOrd="0" presId="urn:microsoft.com/office/officeart/2005/8/layout/orgChart1"/>
    <dgm:cxn modelId="{100A9723-067B-4E4D-822E-6D961E2D1D16}" type="presParOf" srcId="{E34DC8BD-C4D9-4923-8811-DCE4791B31BB}" destId="{386B1FB2-EEEE-4091-B154-96DF6E6DCE85}" srcOrd="2" destOrd="0" presId="urn:microsoft.com/office/officeart/2005/8/layout/orgChart1"/>
    <dgm:cxn modelId="{9B96F17B-A437-4E9D-B821-99EB1B974246}" type="presParOf" srcId="{F5E994F3-8BED-4657-AF1A-58E146131088}" destId="{91E6623B-D9DD-465B-90EB-30A852EF1A66}" srcOrd="2" destOrd="0" presId="urn:microsoft.com/office/officeart/2005/8/layout/orgChart1"/>
    <dgm:cxn modelId="{BC97F1BC-C5A7-4364-8040-E4CCEE5B420C}" type="presParOf" srcId="{794DEBC0-2A33-2940-B8AC-79F10476DB98}" destId="{3B819BC7-2154-6249-8572-6FBA67085973}" srcOrd="2" destOrd="0" presId="urn:microsoft.com/office/officeart/2005/8/layout/orgChart1"/>
    <dgm:cxn modelId="{E3EE656E-FCBB-4BB8-A7FE-D5C4D74CF34E}" type="presParOf" srcId="{2BF0DBE0-9615-CA4D-9CA0-FCDBFFDF770D}" destId="{C5B0391C-5B39-FA4A-9FD3-E252B78C552B}" srcOrd="2" destOrd="0" presId="urn:microsoft.com/office/officeart/2005/8/layout/orgChart1"/>
    <dgm:cxn modelId="{A4AAE8FB-24A1-46C9-8237-D5CDC1923F9E}" type="presParOf" srcId="{3E2B7D9F-E475-486D-888B-57FD04AF1D3D}" destId="{3EFD4CA9-280C-475A-876C-42961E949AF7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 panose="02000503060000020004" pitchFamily="2" charset="0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>
              <a:solidFill>
                <a:srgbClr val="10479B"/>
              </a:solidFill>
              <a:latin typeface="Optima" panose="02000503060000020004" pitchFamily="2" charset="0"/>
              <a:ea typeface="+mn-ea"/>
              <a:cs typeface="+mn-cs"/>
            </a:rPr>
            <a:t>Product Engineering</a:t>
          </a:r>
          <a:r>
            <a:rPr kumimoji="0" lang="en-IN" sz="12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 </a:t>
          </a:r>
          <a:endParaRPr lang="en-IN" sz="1200" b="1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200">
            <a:latin typeface="Optima" panose="02000503060000020004" pitchFamily="2" charset="0"/>
          </a:endParaRPr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 sz="1200">
            <a:latin typeface="Optima" panose="02000503060000020004" pitchFamily="2" charset="0"/>
          </a:endParaRPr>
        </a:p>
      </dgm:t>
    </dgm:pt>
    <dgm:pt modelId="{C12882BA-8DAB-4370-A136-8A604CC68DB1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lang="en-IN" sz="1200" b="1">
              <a:solidFill>
                <a:srgbClr val="10479B"/>
              </a:solidFill>
              <a:latin typeface="Optima" panose="02000503060000020004" pitchFamily="2" charset="0"/>
              <a:ea typeface="+mn-ea"/>
              <a:cs typeface="+mn-cs"/>
            </a:rPr>
            <a:t>Software Products</a:t>
          </a:r>
        </a:p>
      </dgm:t>
    </dgm:pt>
    <dgm:pt modelId="{50F669E2-189A-4228-9A18-5D437841082A}" type="parTrans" cxnId="{07AB14EF-B4D8-48B6-9BEC-719C441204BA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902D8107-5F26-4B85-A480-4C6B74CD0B3C}" type="sibTrans" cxnId="{07AB14EF-B4D8-48B6-9BEC-719C441204BA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73640867-2E1F-492E-A7C0-EADDB86EAEBA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sz="12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AI Products</a:t>
          </a:r>
          <a:endParaRPr lang="en-IN" sz="1200" b="1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gm:t>
    </dgm:pt>
    <dgm:pt modelId="{E3AFCE04-4F5D-4F91-BD0C-736F6584402C}" type="parTrans" cxnId="{39708A34-0A16-4369-BB4A-838EC9B52149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2486102C-60A1-4F2D-952C-11B813F631B4}" type="sibTrans" cxnId="{39708A34-0A16-4369-BB4A-838EC9B52149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A9279A34-50E1-4C8D-86EE-6153973E174E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GB" sz="12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Product</a:t>
          </a:r>
          <a:r>
            <a:rPr lang="en-GB" sz="1200">
              <a:latin typeface="Optima" panose="02000503060000020004" pitchFamily="2" charset="0"/>
            </a:rPr>
            <a:t> </a:t>
          </a:r>
          <a:r>
            <a:rPr kumimoji="0" lang="en-GB" sz="12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Manager</a:t>
          </a:r>
          <a:endParaRPr lang="en-IN" sz="1200" b="1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gm:t>
    </dgm:pt>
    <dgm:pt modelId="{D93EAF02-FAFD-4E5E-9A8F-058B1503F209}" type="parTrans" cxnId="{F7AD7E3F-3F76-4DEF-85BE-5EF165642B27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F0E847F4-42B6-4AC5-914A-EC971A198538}" type="sibTrans" cxnId="{F7AD7E3F-3F76-4DEF-85BE-5EF165642B27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B02867F7-155A-4457-9FC3-228EE8218054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US" sz="1200" b="1">
              <a:solidFill>
                <a:srgbClr val="10479B"/>
              </a:solidFill>
              <a:latin typeface="Optima" panose="02000503060000020004" pitchFamily="2" charset="0"/>
              <a:ea typeface="+mn-ea"/>
              <a:cs typeface="+mn-cs"/>
            </a:rPr>
            <a:t>Team Lead</a:t>
          </a:r>
          <a:endParaRPr lang="en-IN" sz="1200" b="1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gm:t>
    </dgm:pt>
    <dgm:pt modelId="{A668C479-A75A-482C-994E-68F273E9280A}" type="parTrans" cxnId="{A7A2910D-4823-4EF4-B61B-C24B505E46F1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B78B2698-B53D-4E2E-89D6-C1EDB166FE43}" type="sibTrans" cxnId="{A7A2910D-4823-4EF4-B61B-C24B505E46F1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6D43418F-D5B4-4BC1-B078-8D356CD8CB8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GB" sz="12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Sr Data Science Engineer</a:t>
          </a:r>
          <a:endParaRPr lang="en-IN" sz="1200" b="1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gm:t>
    </dgm:pt>
    <dgm:pt modelId="{7CCF848A-A21B-45C9-A400-DC6CCE54D5A0}" type="parTrans" cxnId="{F7B9C52D-2504-435F-968D-DB039078F115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97000B56-B27C-4878-BD90-9E3A1313908C}" type="sibTrans" cxnId="{F7B9C52D-2504-435F-968D-DB039078F115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CAB2D08A-AD97-4840-AD91-D4912D624A91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GB" sz="12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Data Science Engineer</a:t>
          </a:r>
          <a:endParaRPr lang="en-IN" sz="1200" b="1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gm:t>
    </dgm:pt>
    <dgm:pt modelId="{C83404E3-FB51-4368-9122-D1677EEBCC53}" type="parTrans" cxnId="{CF182DC5-B670-4E8A-B036-DEF296DC4453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ECBE23CF-1E90-4D53-A22B-6BADA9B9BD6C}" type="sibTrans" cxnId="{CF182DC5-B670-4E8A-B036-DEF296DC4453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431D10C0-9CF1-45D3-8411-1D5EE54F1DC1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GB" sz="12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DS Trainee</a:t>
          </a:r>
          <a:endParaRPr lang="en-IN" sz="1200" b="1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gm:t>
    </dgm:pt>
    <dgm:pt modelId="{33689E07-8B5D-44FC-866B-EA075F74CD5C}" type="parTrans" cxnId="{8DFC70C8-B18E-4354-A0BB-C0555B9CED84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CAF0D9D0-6B8C-4188-93FF-78D715E7EE5C}" type="sibTrans" cxnId="{8DFC70C8-B18E-4354-A0BB-C0555B9CED84}">
      <dgm:prSet/>
      <dgm:spPr/>
      <dgm:t>
        <a:bodyPr/>
        <a:lstStyle/>
        <a:p>
          <a:endParaRPr lang="en-IN" sz="1200">
            <a:latin typeface="Optima" panose="02000503060000020004" pitchFamily="2" charset="0"/>
          </a:endParaRPr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 custScaleX="154647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A9B72C6E-3DF4-452A-84A5-D59CEB755F3E}" type="pres">
      <dgm:prSet presAssocID="{50F669E2-189A-4228-9A18-5D437841082A}" presName="Name35" presStyleLbl="parChTrans1D3" presStyleIdx="0" presStyleCnt="1"/>
      <dgm:spPr/>
    </dgm:pt>
    <dgm:pt modelId="{26ACE77F-0A65-41D1-8711-DF27F2A505EC}" type="pres">
      <dgm:prSet presAssocID="{C12882BA-8DAB-4370-A136-8A604CC68DB1}" presName="hierRoot2" presStyleCnt="0">
        <dgm:presLayoutVars>
          <dgm:hierBranch val="init"/>
        </dgm:presLayoutVars>
      </dgm:prSet>
      <dgm:spPr/>
    </dgm:pt>
    <dgm:pt modelId="{CF857CC8-4D25-497C-84C3-29360DDE47EF}" type="pres">
      <dgm:prSet presAssocID="{C12882BA-8DAB-4370-A136-8A604CC68DB1}" presName="rootComposite" presStyleCnt="0"/>
      <dgm:spPr/>
    </dgm:pt>
    <dgm:pt modelId="{1385D50F-4539-4EA6-9F3C-A7051B05E792}" type="pres">
      <dgm:prSet presAssocID="{C12882BA-8DAB-4370-A136-8A604CC68DB1}" presName="rootText" presStyleLbl="node3" presStyleIdx="0" presStyleCnt="1">
        <dgm:presLayoutVars>
          <dgm:chPref val="3"/>
        </dgm:presLayoutVars>
      </dgm:prSet>
      <dgm:spPr/>
    </dgm:pt>
    <dgm:pt modelId="{A0274829-DA40-4C74-B337-75C541C188CC}" type="pres">
      <dgm:prSet presAssocID="{C12882BA-8DAB-4370-A136-8A604CC68DB1}" presName="rootConnector" presStyleLbl="node3" presStyleIdx="0" presStyleCnt="1"/>
      <dgm:spPr/>
    </dgm:pt>
    <dgm:pt modelId="{5870F95F-9FDC-401A-B681-48F66897EA49}" type="pres">
      <dgm:prSet presAssocID="{C12882BA-8DAB-4370-A136-8A604CC68DB1}" presName="hierChild4" presStyleCnt="0"/>
      <dgm:spPr/>
    </dgm:pt>
    <dgm:pt modelId="{E2E50C8A-2291-47D4-9B9C-3DAF28D3E589}" type="pres">
      <dgm:prSet presAssocID="{E3AFCE04-4F5D-4F91-BD0C-736F6584402C}" presName="Name37" presStyleLbl="parChTrans1D4" presStyleIdx="0" presStyleCnt="6"/>
      <dgm:spPr/>
    </dgm:pt>
    <dgm:pt modelId="{FB4916AE-62F7-4C12-8B81-B27DABBD3A04}" type="pres">
      <dgm:prSet presAssocID="{73640867-2E1F-492E-A7C0-EADDB86EAEBA}" presName="hierRoot2" presStyleCnt="0">
        <dgm:presLayoutVars>
          <dgm:hierBranch val="init"/>
        </dgm:presLayoutVars>
      </dgm:prSet>
      <dgm:spPr/>
    </dgm:pt>
    <dgm:pt modelId="{67E8947B-2107-4A39-A894-787A6EBCD0B3}" type="pres">
      <dgm:prSet presAssocID="{73640867-2E1F-492E-A7C0-EADDB86EAEBA}" presName="rootComposite" presStyleCnt="0"/>
      <dgm:spPr/>
    </dgm:pt>
    <dgm:pt modelId="{2038374E-4664-45A1-A2C2-06D895E85FAA}" type="pres">
      <dgm:prSet presAssocID="{73640867-2E1F-492E-A7C0-EADDB86EAEBA}" presName="rootText" presStyleLbl="node4" presStyleIdx="0" presStyleCnt="6">
        <dgm:presLayoutVars>
          <dgm:chPref val="3"/>
        </dgm:presLayoutVars>
      </dgm:prSet>
      <dgm:spPr/>
    </dgm:pt>
    <dgm:pt modelId="{6106FA13-7DEE-4205-89D8-5527D800285C}" type="pres">
      <dgm:prSet presAssocID="{73640867-2E1F-492E-A7C0-EADDB86EAEBA}" presName="rootConnector" presStyleLbl="node4" presStyleIdx="0" presStyleCnt="6"/>
      <dgm:spPr/>
    </dgm:pt>
    <dgm:pt modelId="{E71ECCD4-32B3-4808-9A53-934CB08926C2}" type="pres">
      <dgm:prSet presAssocID="{73640867-2E1F-492E-A7C0-EADDB86EAEBA}" presName="hierChild4" presStyleCnt="0"/>
      <dgm:spPr/>
    </dgm:pt>
    <dgm:pt modelId="{81C1ABE0-E882-4423-8CFB-723DEB8095A5}" type="pres">
      <dgm:prSet presAssocID="{D93EAF02-FAFD-4E5E-9A8F-058B1503F209}" presName="Name37" presStyleLbl="parChTrans1D4" presStyleIdx="1" presStyleCnt="6"/>
      <dgm:spPr/>
    </dgm:pt>
    <dgm:pt modelId="{C932F650-FF21-4919-AC57-E4F234E9F6AA}" type="pres">
      <dgm:prSet presAssocID="{A9279A34-50E1-4C8D-86EE-6153973E174E}" presName="hierRoot2" presStyleCnt="0">
        <dgm:presLayoutVars>
          <dgm:hierBranch val="init"/>
        </dgm:presLayoutVars>
      </dgm:prSet>
      <dgm:spPr/>
    </dgm:pt>
    <dgm:pt modelId="{A4FC18FE-5C27-4D74-AE67-4A17C7F01F94}" type="pres">
      <dgm:prSet presAssocID="{A9279A34-50E1-4C8D-86EE-6153973E174E}" presName="rootComposite" presStyleCnt="0"/>
      <dgm:spPr/>
    </dgm:pt>
    <dgm:pt modelId="{A679468F-4F89-439F-B556-65D2FFE6CFA0}" type="pres">
      <dgm:prSet presAssocID="{A9279A34-50E1-4C8D-86EE-6153973E174E}" presName="rootText" presStyleLbl="node4" presStyleIdx="1" presStyleCnt="6">
        <dgm:presLayoutVars>
          <dgm:chPref val="3"/>
        </dgm:presLayoutVars>
      </dgm:prSet>
      <dgm:spPr/>
    </dgm:pt>
    <dgm:pt modelId="{82071E94-DEE0-4FEC-A11F-F6FA16C321A1}" type="pres">
      <dgm:prSet presAssocID="{A9279A34-50E1-4C8D-86EE-6153973E174E}" presName="rootConnector" presStyleLbl="node4" presStyleIdx="1" presStyleCnt="6"/>
      <dgm:spPr/>
    </dgm:pt>
    <dgm:pt modelId="{E71F6B9D-C95D-4248-87B2-8EDA872B7CF0}" type="pres">
      <dgm:prSet presAssocID="{A9279A34-50E1-4C8D-86EE-6153973E174E}" presName="hierChild4" presStyleCnt="0"/>
      <dgm:spPr/>
    </dgm:pt>
    <dgm:pt modelId="{8764E139-128A-46CD-83F8-701C7D4CEFBC}" type="pres">
      <dgm:prSet presAssocID="{A668C479-A75A-482C-994E-68F273E9280A}" presName="Name37" presStyleLbl="parChTrans1D4" presStyleIdx="2" presStyleCnt="6"/>
      <dgm:spPr/>
    </dgm:pt>
    <dgm:pt modelId="{9D6F7BD0-AE7B-4028-A866-1BAFE515B32E}" type="pres">
      <dgm:prSet presAssocID="{B02867F7-155A-4457-9FC3-228EE8218054}" presName="hierRoot2" presStyleCnt="0">
        <dgm:presLayoutVars>
          <dgm:hierBranch val="hang"/>
        </dgm:presLayoutVars>
      </dgm:prSet>
      <dgm:spPr/>
    </dgm:pt>
    <dgm:pt modelId="{5D1DDBC9-3CDA-4525-AC55-FA29F105B1A8}" type="pres">
      <dgm:prSet presAssocID="{B02867F7-155A-4457-9FC3-228EE8218054}" presName="rootComposite" presStyleCnt="0"/>
      <dgm:spPr/>
    </dgm:pt>
    <dgm:pt modelId="{AE6B21F1-C269-4AB4-B4B3-013D6C22D6BD}" type="pres">
      <dgm:prSet presAssocID="{B02867F7-155A-4457-9FC3-228EE8218054}" presName="rootText" presStyleLbl="node4" presStyleIdx="2" presStyleCnt="6">
        <dgm:presLayoutVars>
          <dgm:chPref val="3"/>
        </dgm:presLayoutVars>
      </dgm:prSet>
      <dgm:spPr/>
    </dgm:pt>
    <dgm:pt modelId="{D6122F46-EFE0-475F-93CB-254FF83C4CDE}" type="pres">
      <dgm:prSet presAssocID="{B02867F7-155A-4457-9FC3-228EE8218054}" presName="rootConnector" presStyleLbl="node4" presStyleIdx="2" presStyleCnt="6"/>
      <dgm:spPr/>
    </dgm:pt>
    <dgm:pt modelId="{9D029AB7-AA90-4A36-96F8-1E35A9450553}" type="pres">
      <dgm:prSet presAssocID="{B02867F7-155A-4457-9FC3-228EE8218054}" presName="hierChild4" presStyleCnt="0"/>
      <dgm:spPr/>
    </dgm:pt>
    <dgm:pt modelId="{5891F2F7-C97B-4572-BED7-D81CBB6277DC}" type="pres">
      <dgm:prSet presAssocID="{7CCF848A-A21B-45C9-A400-DC6CCE54D5A0}" presName="Name48" presStyleLbl="parChTrans1D4" presStyleIdx="3" presStyleCnt="6"/>
      <dgm:spPr/>
    </dgm:pt>
    <dgm:pt modelId="{59D78B7D-D836-4471-9277-47BA9DB30DBF}" type="pres">
      <dgm:prSet presAssocID="{6D43418F-D5B4-4BC1-B078-8D356CD8CB85}" presName="hierRoot2" presStyleCnt="0">
        <dgm:presLayoutVars>
          <dgm:hierBranch val="r"/>
        </dgm:presLayoutVars>
      </dgm:prSet>
      <dgm:spPr/>
    </dgm:pt>
    <dgm:pt modelId="{F02BEDB2-21F1-41FE-BC10-C160B6169455}" type="pres">
      <dgm:prSet presAssocID="{6D43418F-D5B4-4BC1-B078-8D356CD8CB85}" presName="rootComposite" presStyleCnt="0"/>
      <dgm:spPr/>
    </dgm:pt>
    <dgm:pt modelId="{DDB2C5C2-0AAA-4A59-AEB0-273B1D1045C5}" type="pres">
      <dgm:prSet presAssocID="{6D43418F-D5B4-4BC1-B078-8D356CD8CB85}" presName="rootText" presStyleLbl="node4" presStyleIdx="3" presStyleCnt="6">
        <dgm:presLayoutVars>
          <dgm:chPref val="3"/>
        </dgm:presLayoutVars>
      </dgm:prSet>
      <dgm:spPr/>
    </dgm:pt>
    <dgm:pt modelId="{2C586C2C-C13F-4310-99E2-6E7B92193A59}" type="pres">
      <dgm:prSet presAssocID="{6D43418F-D5B4-4BC1-B078-8D356CD8CB85}" presName="rootConnector" presStyleLbl="node4" presStyleIdx="3" presStyleCnt="6"/>
      <dgm:spPr/>
    </dgm:pt>
    <dgm:pt modelId="{52B87678-B06C-4460-91A2-6E58C49A6039}" type="pres">
      <dgm:prSet presAssocID="{6D43418F-D5B4-4BC1-B078-8D356CD8CB85}" presName="hierChild4" presStyleCnt="0"/>
      <dgm:spPr/>
    </dgm:pt>
    <dgm:pt modelId="{ED1C244C-8B98-4EA8-A492-7881CBA1F3A9}" type="pres">
      <dgm:prSet presAssocID="{6D43418F-D5B4-4BC1-B078-8D356CD8CB85}" presName="hierChild5" presStyleCnt="0"/>
      <dgm:spPr/>
    </dgm:pt>
    <dgm:pt modelId="{F984E899-45FB-447D-9C1F-F4E52D392EC4}" type="pres">
      <dgm:prSet presAssocID="{C83404E3-FB51-4368-9122-D1677EEBCC53}" presName="Name48" presStyleLbl="parChTrans1D4" presStyleIdx="4" presStyleCnt="6"/>
      <dgm:spPr/>
    </dgm:pt>
    <dgm:pt modelId="{29170821-3A13-4F2A-8ED0-DFFDA37A29B1}" type="pres">
      <dgm:prSet presAssocID="{CAB2D08A-AD97-4840-AD91-D4912D624A91}" presName="hierRoot2" presStyleCnt="0">
        <dgm:presLayoutVars>
          <dgm:hierBranch val="r"/>
        </dgm:presLayoutVars>
      </dgm:prSet>
      <dgm:spPr/>
    </dgm:pt>
    <dgm:pt modelId="{7DC6DB86-1CD3-4F52-8FD4-AA61E99A00FF}" type="pres">
      <dgm:prSet presAssocID="{CAB2D08A-AD97-4840-AD91-D4912D624A91}" presName="rootComposite" presStyleCnt="0"/>
      <dgm:spPr/>
    </dgm:pt>
    <dgm:pt modelId="{8C80EC60-5084-49EF-8FC1-C43D1F4AD142}" type="pres">
      <dgm:prSet presAssocID="{CAB2D08A-AD97-4840-AD91-D4912D624A91}" presName="rootText" presStyleLbl="node4" presStyleIdx="4" presStyleCnt="6">
        <dgm:presLayoutVars>
          <dgm:chPref val="3"/>
        </dgm:presLayoutVars>
      </dgm:prSet>
      <dgm:spPr/>
    </dgm:pt>
    <dgm:pt modelId="{3F04325A-95EC-4BD0-AE74-B5E12716E9EE}" type="pres">
      <dgm:prSet presAssocID="{CAB2D08A-AD97-4840-AD91-D4912D624A91}" presName="rootConnector" presStyleLbl="node4" presStyleIdx="4" presStyleCnt="6"/>
      <dgm:spPr/>
    </dgm:pt>
    <dgm:pt modelId="{8C5822E8-40DA-4315-942D-F7881083EFA9}" type="pres">
      <dgm:prSet presAssocID="{CAB2D08A-AD97-4840-AD91-D4912D624A91}" presName="hierChild4" presStyleCnt="0"/>
      <dgm:spPr/>
    </dgm:pt>
    <dgm:pt modelId="{5A7EF857-053B-4E73-A028-B406EA0B1133}" type="pres">
      <dgm:prSet presAssocID="{CAB2D08A-AD97-4840-AD91-D4912D624A91}" presName="hierChild5" presStyleCnt="0"/>
      <dgm:spPr/>
    </dgm:pt>
    <dgm:pt modelId="{ECA71B70-756B-4E58-9CCC-2F26C6BC2721}" type="pres">
      <dgm:prSet presAssocID="{33689E07-8B5D-44FC-866B-EA075F74CD5C}" presName="Name48" presStyleLbl="parChTrans1D4" presStyleIdx="5" presStyleCnt="6"/>
      <dgm:spPr/>
    </dgm:pt>
    <dgm:pt modelId="{A61A7E41-9377-46CF-85CB-61FC04EF4306}" type="pres">
      <dgm:prSet presAssocID="{431D10C0-9CF1-45D3-8411-1D5EE54F1DC1}" presName="hierRoot2" presStyleCnt="0">
        <dgm:presLayoutVars>
          <dgm:hierBranch val="r"/>
        </dgm:presLayoutVars>
      </dgm:prSet>
      <dgm:spPr/>
    </dgm:pt>
    <dgm:pt modelId="{D2BBCFC6-4AC3-400F-AB3B-0DDADDCE0558}" type="pres">
      <dgm:prSet presAssocID="{431D10C0-9CF1-45D3-8411-1D5EE54F1DC1}" presName="rootComposite" presStyleCnt="0"/>
      <dgm:spPr/>
    </dgm:pt>
    <dgm:pt modelId="{B75AFCEE-D982-4E35-8631-E4D5FFE7E79F}" type="pres">
      <dgm:prSet presAssocID="{431D10C0-9CF1-45D3-8411-1D5EE54F1DC1}" presName="rootText" presStyleLbl="node4" presStyleIdx="5" presStyleCnt="6">
        <dgm:presLayoutVars>
          <dgm:chPref val="3"/>
        </dgm:presLayoutVars>
      </dgm:prSet>
      <dgm:spPr/>
    </dgm:pt>
    <dgm:pt modelId="{555EC153-D713-4B67-9C74-6D7ECECBF317}" type="pres">
      <dgm:prSet presAssocID="{431D10C0-9CF1-45D3-8411-1D5EE54F1DC1}" presName="rootConnector" presStyleLbl="node4" presStyleIdx="5" presStyleCnt="6"/>
      <dgm:spPr/>
    </dgm:pt>
    <dgm:pt modelId="{7E5E2413-43D6-46CF-9C34-AB529FDB6128}" type="pres">
      <dgm:prSet presAssocID="{431D10C0-9CF1-45D3-8411-1D5EE54F1DC1}" presName="hierChild4" presStyleCnt="0"/>
      <dgm:spPr/>
    </dgm:pt>
    <dgm:pt modelId="{A52C0873-EE27-4FFE-AFC9-52E3332F7CFE}" type="pres">
      <dgm:prSet presAssocID="{431D10C0-9CF1-45D3-8411-1D5EE54F1DC1}" presName="hierChild5" presStyleCnt="0"/>
      <dgm:spPr/>
    </dgm:pt>
    <dgm:pt modelId="{DB82C69C-84F4-4E7B-A820-73C2F5FCADA1}" type="pres">
      <dgm:prSet presAssocID="{B02867F7-155A-4457-9FC3-228EE8218054}" presName="hierChild5" presStyleCnt="0"/>
      <dgm:spPr/>
    </dgm:pt>
    <dgm:pt modelId="{B7EFA88C-DA66-4545-90AE-525B7331871B}" type="pres">
      <dgm:prSet presAssocID="{A9279A34-50E1-4C8D-86EE-6153973E174E}" presName="hierChild5" presStyleCnt="0"/>
      <dgm:spPr/>
    </dgm:pt>
    <dgm:pt modelId="{F1D87B2D-7FCF-428D-9F7F-85F5293B3A60}" type="pres">
      <dgm:prSet presAssocID="{73640867-2E1F-492E-A7C0-EADDB86EAEBA}" presName="hierChild5" presStyleCnt="0"/>
      <dgm:spPr/>
    </dgm:pt>
    <dgm:pt modelId="{B43C31C4-4985-49D6-AC40-C01517CDB80F}" type="pres">
      <dgm:prSet presAssocID="{C12882BA-8DAB-4370-A136-8A604CC68DB1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C5CB2E09-151E-46CA-A994-5C807459B1B2}" type="presOf" srcId="{B02867F7-155A-4457-9FC3-228EE8218054}" destId="{AE6B21F1-C269-4AB4-B4B3-013D6C22D6BD}" srcOrd="0" destOrd="0" presId="urn:microsoft.com/office/officeart/2005/8/layout/orgChart1"/>
    <dgm:cxn modelId="{A7A2910D-4823-4EF4-B61B-C24B505E46F1}" srcId="{A9279A34-50E1-4C8D-86EE-6153973E174E}" destId="{B02867F7-155A-4457-9FC3-228EE8218054}" srcOrd="0" destOrd="0" parTransId="{A668C479-A75A-482C-994E-68F273E9280A}" sibTransId="{B78B2698-B53D-4E2E-89D6-C1EDB166FE43}"/>
    <dgm:cxn modelId="{8446BE12-926D-433F-B92A-4484FF20FD40}" type="presOf" srcId="{33689E07-8B5D-44FC-866B-EA075F74CD5C}" destId="{ECA71B70-756B-4E58-9CCC-2F26C6BC2721}" srcOrd="0" destOrd="0" presId="urn:microsoft.com/office/officeart/2005/8/layout/orgChart1"/>
    <dgm:cxn modelId="{30D70917-EEBB-4C6C-ADC6-CCDCC8CF1542}" type="presOf" srcId="{C83404E3-FB51-4368-9122-D1677EEBCC53}" destId="{F984E899-45FB-447D-9C1F-F4E52D392EC4}" srcOrd="0" destOrd="0" presId="urn:microsoft.com/office/officeart/2005/8/layout/orgChart1"/>
    <dgm:cxn modelId="{6571B11A-2E6D-46C4-8476-E86B140000C6}" type="presOf" srcId="{431D10C0-9CF1-45D3-8411-1D5EE54F1DC1}" destId="{555EC153-D713-4B67-9C74-6D7ECECBF317}" srcOrd="1" destOrd="0" presId="urn:microsoft.com/office/officeart/2005/8/layout/orgChart1"/>
    <dgm:cxn modelId="{C29ABF1E-96DD-42C4-BFB4-ADCA63ACED56}" type="presOf" srcId="{73640867-2E1F-492E-A7C0-EADDB86EAEBA}" destId="{2038374E-4664-45A1-A2C2-06D895E85FAA}" srcOrd="0" destOrd="0" presId="urn:microsoft.com/office/officeart/2005/8/layout/orgChart1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F7B9C52D-2504-435F-968D-DB039078F115}" srcId="{B02867F7-155A-4457-9FC3-228EE8218054}" destId="{6D43418F-D5B4-4BC1-B078-8D356CD8CB85}" srcOrd="0" destOrd="0" parTransId="{7CCF848A-A21B-45C9-A400-DC6CCE54D5A0}" sibTransId="{97000B56-B27C-4878-BD90-9E3A1313908C}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0AAFEB30-9A69-4A0D-ACB1-477B1DD5727B}" type="presOf" srcId="{CAB2D08A-AD97-4840-AD91-D4912D624A91}" destId="{3F04325A-95EC-4BD0-AE74-B5E12716E9EE}" srcOrd="1" destOrd="0" presId="urn:microsoft.com/office/officeart/2005/8/layout/orgChart1"/>
    <dgm:cxn modelId="{39708A34-0A16-4369-BB4A-838EC9B52149}" srcId="{C12882BA-8DAB-4370-A136-8A604CC68DB1}" destId="{73640867-2E1F-492E-A7C0-EADDB86EAEBA}" srcOrd="0" destOrd="0" parTransId="{E3AFCE04-4F5D-4F91-BD0C-736F6584402C}" sibTransId="{2486102C-60A1-4F2D-952C-11B813F631B4}"/>
    <dgm:cxn modelId="{F7AD7E3F-3F76-4DEF-85BE-5EF165642B27}" srcId="{73640867-2E1F-492E-A7C0-EADDB86EAEBA}" destId="{A9279A34-50E1-4C8D-86EE-6153973E174E}" srcOrd="0" destOrd="0" parTransId="{D93EAF02-FAFD-4E5E-9A8F-058B1503F209}" sibTransId="{F0E847F4-42B6-4AC5-914A-EC971A198538}"/>
    <dgm:cxn modelId="{E529964C-9ECB-4FA4-9258-EB61BC809972}" type="presOf" srcId="{A668C479-A75A-482C-994E-68F273E9280A}" destId="{8764E139-128A-46CD-83F8-701C7D4CEFBC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AC7F0B70-2493-4148-B3D2-871253CE099D}" type="presOf" srcId="{A9279A34-50E1-4C8D-86EE-6153973E174E}" destId="{A679468F-4F89-439F-B556-65D2FFE6CFA0}" srcOrd="0" destOrd="0" presId="urn:microsoft.com/office/officeart/2005/8/layout/orgChart1"/>
    <dgm:cxn modelId="{74154E51-2408-4D0D-9496-5DEB3AD78587}" type="presOf" srcId="{C12882BA-8DAB-4370-A136-8A604CC68DB1}" destId="{1385D50F-4539-4EA6-9F3C-A7051B05E792}" srcOrd="0" destOrd="0" presId="urn:microsoft.com/office/officeart/2005/8/layout/orgChart1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DAC77E81-A6DA-4D52-89E6-8F9A7E3D4B14}" type="presOf" srcId="{A9279A34-50E1-4C8D-86EE-6153973E174E}" destId="{82071E94-DEE0-4FEC-A11F-F6FA16C321A1}" srcOrd="1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69C4419C-1FE0-4B2A-8003-8594EC93CB49}" type="presOf" srcId="{C12882BA-8DAB-4370-A136-8A604CC68DB1}" destId="{A0274829-DA40-4C74-B337-75C541C188CC}" srcOrd="1" destOrd="0" presId="urn:microsoft.com/office/officeart/2005/8/layout/orgChart1"/>
    <dgm:cxn modelId="{DAEAD4A1-3EE8-4E9A-921B-C24E2373D63F}" type="presOf" srcId="{6D43418F-D5B4-4BC1-B078-8D356CD8CB85}" destId="{2C586C2C-C13F-4310-99E2-6E7B92193A59}" srcOrd="1" destOrd="0" presId="urn:microsoft.com/office/officeart/2005/8/layout/orgChart1"/>
    <dgm:cxn modelId="{638717A4-8985-4021-B179-673A087EA4E7}" type="presOf" srcId="{50F669E2-189A-4228-9A18-5D437841082A}" destId="{A9B72C6E-3DF4-452A-84A5-D59CEB755F3E}" srcOrd="0" destOrd="0" presId="urn:microsoft.com/office/officeart/2005/8/layout/orgChart1"/>
    <dgm:cxn modelId="{EE0461AF-8D89-4783-B59D-5E477FF5EF71}" type="presOf" srcId="{D93EAF02-FAFD-4E5E-9A8F-058B1503F209}" destId="{81C1ABE0-E882-4423-8CFB-723DEB8095A5}" srcOrd="0" destOrd="0" presId="urn:microsoft.com/office/officeart/2005/8/layout/orgChart1"/>
    <dgm:cxn modelId="{A8367DBE-6AF3-4F9A-ADA7-E30EFCEEA4B0}" type="presOf" srcId="{B02867F7-155A-4457-9FC3-228EE8218054}" destId="{D6122F46-EFE0-475F-93CB-254FF83C4CDE}" srcOrd="1" destOrd="0" presId="urn:microsoft.com/office/officeart/2005/8/layout/orgChart1"/>
    <dgm:cxn modelId="{E1BB5FBF-2CC1-4CDD-A811-3BC25AF99234}" type="presOf" srcId="{7CCF848A-A21B-45C9-A400-DC6CCE54D5A0}" destId="{5891F2F7-C97B-4572-BED7-D81CBB6277DC}" srcOrd="0" destOrd="0" presId="urn:microsoft.com/office/officeart/2005/8/layout/orgChart1"/>
    <dgm:cxn modelId="{0CAE67C1-F858-42A9-9E77-D482810F3646}" type="presOf" srcId="{431D10C0-9CF1-45D3-8411-1D5EE54F1DC1}" destId="{B75AFCEE-D982-4E35-8631-E4D5FFE7E79F}" srcOrd="0" destOrd="0" presId="urn:microsoft.com/office/officeart/2005/8/layout/orgChart1"/>
    <dgm:cxn modelId="{0A801FC2-3ED7-425C-BBC3-9744307F540B}" type="presOf" srcId="{CAB2D08A-AD97-4840-AD91-D4912D624A91}" destId="{8C80EC60-5084-49EF-8FC1-C43D1F4AD142}" srcOrd="0" destOrd="0" presId="urn:microsoft.com/office/officeart/2005/8/layout/orgChart1"/>
    <dgm:cxn modelId="{CF182DC5-B670-4E8A-B036-DEF296DC4453}" srcId="{B02867F7-155A-4457-9FC3-228EE8218054}" destId="{CAB2D08A-AD97-4840-AD91-D4912D624A91}" srcOrd="1" destOrd="0" parTransId="{C83404E3-FB51-4368-9122-D1677EEBCC53}" sibTransId="{ECBE23CF-1E90-4D53-A22B-6BADA9B9BD6C}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8DFC70C8-B18E-4354-A0BB-C0555B9CED84}" srcId="{B02867F7-155A-4457-9FC3-228EE8218054}" destId="{431D10C0-9CF1-45D3-8411-1D5EE54F1DC1}" srcOrd="2" destOrd="0" parTransId="{33689E07-8B5D-44FC-866B-EA075F74CD5C}" sibTransId="{CAF0D9D0-6B8C-4188-93FF-78D715E7EE5C}"/>
    <dgm:cxn modelId="{304C03CD-9585-4EA5-B77F-54B2B5C03E56}" type="presOf" srcId="{73640867-2E1F-492E-A7C0-EADDB86EAEBA}" destId="{6106FA13-7DEE-4205-89D8-5527D800285C}" srcOrd="1" destOrd="0" presId="urn:microsoft.com/office/officeart/2005/8/layout/orgChart1"/>
    <dgm:cxn modelId="{2093B6E2-E007-4CEA-A425-1F4642E67B70}" type="presOf" srcId="{6D43418F-D5B4-4BC1-B078-8D356CD8CB85}" destId="{DDB2C5C2-0AAA-4A59-AEB0-273B1D1045C5}" srcOrd="0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ACB4A3EA-DF15-4BE9-A63D-716BE55778ED}" type="presOf" srcId="{E3AFCE04-4F5D-4F91-BD0C-736F6584402C}" destId="{E2E50C8A-2291-47D4-9B9C-3DAF28D3E589}" srcOrd="0" destOrd="0" presId="urn:microsoft.com/office/officeart/2005/8/layout/orgChart1"/>
    <dgm:cxn modelId="{07AB14EF-B4D8-48B6-9BEC-719C441204BA}" srcId="{C49CCD62-0EB8-8645-8373-96472B6C4235}" destId="{C12882BA-8DAB-4370-A136-8A604CC68DB1}" srcOrd="0" destOrd="0" parTransId="{50F669E2-189A-4228-9A18-5D437841082A}" sibTransId="{902D8107-5F26-4B85-A480-4C6B74CD0B3C}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DA107F04-D9C4-42D1-B5ED-EBCE6FE5E0EC}" type="presParOf" srcId="{ADC7A12B-A9A3-2741-8771-28006BACA21E}" destId="{A9B72C6E-3DF4-452A-84A5-D59CEB755F3E}" srcOrd="0" destOrd="0" presId="urn:microsoft.com/office/officeart/2005/8/layout/orgChart1"/>
    <dgm:cxn modelId="{5544A459-CDCC-445F-91A1-B73739E57B21}" type="presParOf" srcId="{ADC7A12B-A9A3-2741-8771-28006BACA21E}" destId="{26ACE77F-0A65-41D1-8711-DF27F2A505EC}" srcOrd="1" destOrd="0" presId="urn:microsoft.com/office/officeart/2005/8/layout/orgChart1"/>
    <dgm:cxn modelId="{4A35F0BD-D7D1-4BE3-B192-094AFC225486}" type="presParOf" srcId="{26ACE77F-0A65-41D1-8711-DF27F2A505EC}" destId="{CF857CC8-4D25-497C-84C3-29360DDE47EF}" srcOrd="0" destOrd="0" presId="urn:microsoft.com/office/officeart/2005/8/layout/orgChart1"/>
    <dgm:cxn modelId="{049B3F38-8AFB-4049-96C6-584E061828EB}" type="presParOf" srcId="{CF857CC8-4D25-497C-84C3-29360DDE47EF}" destId="{1385D50F-4539-4EA6-9F3C-A7051B05E792}" srcOrd="0" destOrd="0" presId="urn:microsoft.com/office/officeart/2005/8/layout/orgChart1"/>
    <dgm:cxn modelId="{08F8B5D1-5E13-4684-B470-4717D560A67B}" type="presParOf" srcId="{CF857CC8-4D25-497C-84C3-29360DDE47EF}" destId="{A0274829-DA40-4C74-B337-75C541C188CC}" srcOrd="1" destOrd="0" presId="urn:microsoft.com/office/officeart/2005/8/layout/orgChart1"/>
    <dgm:cxn modelId="{CA0DE08E-E6AD-461E-9791-698C1EEA933D}" type="presParOf" srcId="{26ACE77F-0A65-41D1-8711-DF27F2A505EC}" destId="{5870F95F-9FDC-401A-B681-48F66897EA49}" srcOrd="1" destOrd="0" presId="urn:microsoft.com/office/officeart/2005/8/layout/orgChart1"/>
    <dgm:cxn modelId="{735C786C-A2AB-46B1-A3E8-5C10D90CD0AF}" type="presParOf" srcId="{5870F95F-9FDC-401A-B681-48F66897EA49}" destId="{E2E50C8A-2291-47D4-9B9C-3DAF28D3E589}" srcOrd="0" destOrd="0" presId="urn:microsoft.com/office/officeart/2005/8/layout/orgChart1"/>
    <dgm:cxn modelId="{473CAC48-4D9F-4124-AB7E-E46F0A08CCBA}" type="presParOf" srcId="{5870F95F-9FDC-401A-B681-48F66897EA49}" destId="{FB4916AE-62F7-4C12-8B81-B27DABBD3A04}" srcOrd="1" destOrd="0" presId="urn:microsoft.com/office/officeart/2005/8/layout/orgChart1"/>
    <dgm:cxn modelId="{6FC1DC9E-E002-45EA-8A8F-42F12CCED5E4}" type="presParOf" srcId="{FB4916AE-62F7-4C12-8B81-B27DABBD3A04}" destId="{67E8947B-2107-4A39-A894-787A6EBCD0B3}" srcOrd="0" destOrd="0" presId="urn:microsoft.com/office/officeart/2005/8/layout/orgChart1"/>
    <dgm:cxn modelId="{D9511A53-6F18-499D-AD8E-4ED0F33C34F0}" type="presParOf" srcId="{67E8947B-2107-4A39-A894-787A6EBCD0B3}" destId="{2038374E-4664-45A1-A2C2-06D895E85FAA}" srcOrd="0" destOrd="0" presId="urn:microsoft.com/office/officeart/2005/8/layout/orgChart1"/>
    <dgm:cxn modelId="{C4F09C71-2A92-4F66-9CDE-B41499CDCA76}" type="presParOf" srcId="{67E8947B-2107-4A39-A894-787A6EBCD0B3}" destId="{6106FA13-7DEE-4205-89D8-5527D800285C}" srcOrd="1" destOrd="0" presId="urn:microsoft.com/office/officeart/2005/8/layout/orgChart1"/>
    <dgm:cxn modelId="{535D95D6-3EDB-498D-8709-E38DE2AE89BC}" type="presParOf" srcId="{FB4916AE-62F7-4C12-8B81-B27DABBD3A04}" destId="{E71ECCD4-32B3-4808-9A53-934CB08926C2}" srcOrd="1" destOrd="0" presId="urn:microsoft.com/office/officeart/2005/8/layout/orgChart1"/>
    <dgm:cxn modelId="{4B5FD8CE-62F0-4EF9-AAEE-7B9C6A04A681}" type="presParOf" srcId="{E71ECCD4-32B3-4808-9A53-934CB08926C2}" destId="{81C1ABE0-E882-4423-8CFB-723DEB8095A5}" srcOrd="0" destOrd="0" presId="urn:microsoft.com/office/officeart/2005/8/layout/orgChart1"/>
    <dgm:cxn modelId="{59F5FD0B-1D59-4643-AE99-DC56E87DE096}" type="presParOf" srcId="{E71ECCD4-32B3-4808-9A53-934CB08926C2}" destId="{C932F650-FF21-4919-AC57-E4F234E9F6AA}" srcOrd="1" destOrd="0" presId="urn:microsoft.com/office/officeart/2005/8/layout/orgChart1"/>
    <dgm:cxn modelId="{FD078AAD-6181-4D57-BCDB-F766E79FCAD8}" type="presParOf" srcId="{C932F650-FF21-4919-AC57-E4F234E9F6AA}" destId="{A4FC18FE-5C27-4D74-AE67-4A17C7F01F94}" srcOrd="0" destOrd="0" presId="urn:microsoft.com/office/officeart/2005/8/layout/orgChart1"/>
    <dgm:cxn modelId="{A124D3B9-BBDA-475B-B735-47F9185F8D76}" type="presParOf" srcId="{A4FC18FE-5C27-4D74-AE67-4A17C7F01F94}" destId="{A679468F-4F89-439F-B556-65D2FFE6CFA0}" srcOrd="0" destOrd="0" presId="urn:microsoft.com/office/officeart/2005/8/layout/orgChart1"/>
    <dgm:cxn modelId="{640E16F4-9732-4AA1-AF0B-646D73C10856}" type="presParOf" srcId="{A4FC18FE-5C27-4D74-AE67-4A17C7F01F94}" destId="{82071E94-DEE0-4FEC-A11F-F6FA16C321A1}" srcOrd="1" destOrd="0" presId="urn:microsoft.com/office/officeart/2005/8/layout/orgChart1"/>
    <dgm:cxn modelId="{881AD0A2-9706-4502-A83A-C56C7C1E055E}" type="presParOf" srcId="{C932F650-FF21-4919-AC57-E4F234E9F6AA}" destId="{E71F6B9D-C95D-4248-87B2-8EDA872B7CF0}" srcOrd="1" destOrd="0" presId="urn:microsoft.com/office/officeart/2005/8/layout/orgChart1"/>
    <dgm:cxn modelId="{30E9F994-0559-4B2B-B060-1FA4A81C1B0E}" type="presParOf" srcId="{E71F6B9D-C95D-4248-87B2-8EDA872B7CF0}" destId="{8764E139-128A-46CD-83F8-701C7D4CEFBC}" srcOrd="0" destOrd="0" presId="urn:microsoft.com/office/officeart/2005/8/layout/orgChart1"/>
    <dgm:cxn modelId="{E81AD2F6-6CAB-49C0-B39C-DFE1B3C3F3D0}" type="presParOf" srcId="{E71F6B9D-C95D-4248-87B2-8EDA872B7CF0}" destId="{9D6F7BD0-AE7B-4028-A866-1BAFE515B32E}" srcOrd="1" destOrd="0" presId="urn:microsoft.com/office/officeart/2005/8/layout/orgChart1"/>
    <dgm:cxn modelId="{CB1755F0-8BB8-4A4A-9AF4-4D8F5FCAD112}" type="presParOf" srcId="{9D6F7BD0-AE7B-4028-A866-1BAFE515B32E}" destId="{5D1DDBC9-3CDA-4525-AC55-FA29F105B1A8}" srcOrd="0" destOrd="0" presId="urn:microsoft.com/office/officeart/2005/8/layout/orgChart1"/>
    <dgm:cxn modelId="{598484A2-EBF8-4BA1-9A37-8509CA83E123}" type="presParOf" srcId="{5D1DDBC9-3CDA-4525-AC55-FA29F105B1A8}" destId="{AE6B21F1-C269-4AB4-B4B3-013D6C22D6BD}" srcOrd="0" destOrd="0" presId="urn:microsoft.com/office/officeart/2005/8/layout/orgChart1"/>
    <dgm:cxn modelId="{D6812016-A591-4750-A36A-4EA70DF0D396}" type="presParOf" srcId="{5D1DDBC9-3CDA-4525-AC55-FA29F105B1A8}" destId="{D6122F46-EFE0-475F-93CB-254FF83C4CDE}" srcOrd="1" destOrd="0" presId="urn:microsoft.com/office/officeart/2005/8/layout/orgChart1"/>
    <dgm:cxn modelId="{16DE7CB7-605E-48A7-BD06-7F8B4150BEE5}" type="presParOf" srcId="{9D6F7BD0-AE7B-4028-A866-1BAFE515B32E}" destId="{9D029AB7-AA90-4A36-96F8-1E35A9450553}" srcOrd="1" destOrd="0" presId="urn:microsoft.com/office/officeart/2005/8/layout/orgChart1"/>
    <dgm:cxn modelId="{EDA73235-8C06-4A3C-B9BC-4DD2099EA616}" type="presParOf" srcId="{9D029AB7-AA90-4A36-96F8-1E35A9450553}" destId="{5891F2F7-C97B-4572-BED7-D81CBB6277DC}" srcOrd="0" destOrd="0" presId="urn:microsoft.com/office/officeart/2005/8/layout/orgChart1"/>
    <dgm:cxn modelId="{7C288C6D-FF9F-4DA5-BA55-C1B753AD0921}" type="presParOf" srcId="{9D029AB7-AA90-4A36-96F8-1E35A9450553}" destId="{59D78B7D-D836-4471-9277-47BA9DB30DBF}" srcOrd="1" destOrd="0" presId="urn:microsoft.com/office/officeart/2005/8/layout/orgChart1"/>
    <dgm:cxn modelId="{1EFA9E07-C3EF-4C93-9BD0-28A106D444D5}" type="presParOf" srcId="{59D78B7D-D836-4471-9277-47BA9DB30DBF}" destId="{F02BEDB2-21F1-41FE-BC10-C160B6169455}" srcOrd="0" destOrd="0" presId="urn:microsoft.com/office/officeart/2005/8/layout/orgChart1"/>
    <dgm:cxn modelId="{1A632B54-6479-4FBF-ABFA-2862DF8B2C6E}" type="presParOf" srcId="{F02BEDB2-21F1-41FE-BC10-C160B6169455}" destId="{DDB2C5C2-0AAA-4A59-AEB0-273B1D1045C5}" srcOrd="0" destOrd="0" presId="urn:microsoft.com/office/officeart/2005/8/layout/orgChart1"/>
    <dgm:cxn modelId="{31D69B8D-E97A-4C88-B7E2-FA1AC1EA48C6}" type="presParOf" srcId="{F02BEDB2-21F1-41FE-BC10-C160B6169455}" destId="{2C586C2C-C13F-4310-99E2-6E7B92193A59}" srcOrd="1" destOrd="0" presId="urn:microsoft.com/office/officeart/2005/8/layout/orgChart1"/>
    <dgm:cxn modelId="{EA867228-BCDE-450D-9587-F88E5010F463}" type="presParOf" srcId="{59D78B7D-D836-4471-9277-47BA9DB30DBF}" destId="{52B87678-B06C-4460-91A2-6E58C49A6039}" srcOrd="1" destOrd="0" presId="urn:microsoft.com/office/officeart/2005/8/layout/orgChart1"/>
    <dgm:cxn modelId="{6C8C1E85-5D7A-4EBD-B130-740E95FEFBF8}" type="presParOf" srcId="{59D78B7D-D836-4471-9277-47BA9DB30DBF}" destId="{ED1C244C-8B98-4EA8-A492-7881CBA1F3A9}" srcOrd="2" destOrd="0" presId="urn:microsoft.com/office/officeart/2005/8/layout/orgChart1"/>
    <dgm:cxn modelId="{51856D23-3241-4B63-9D64-A73570FB789E}" type="presParOf" srcId="{9D029AB7-AA90-4A36-96F8-1E35A9450553}" destId="{F984E899-45FB-447D-9C1F-F4E52D392EC4}" srcOrd="2" destOrd="0" presId="urn:microsoft.com/office/officeart/2005/8/layout/orgChart1"/>
    <dgm:cxn modelId="{549024E2-0E87-4B38-ACE3-4FC5CBF65499}" type="presParOf" srcId="{9D029AB7-AA90-4A36-96F8-1E35A9450553}" destId="{29170821-3A13-4F2A-8ED0-DFFDA37A29B1}" srcOrd="3" destOrd="0" presId="urn:microsoft.com/office/officeart/2005/8/layout/orgChart1"/>
    <dgm:cxn modelId="{DFA9DB61-BC6A-4568-9C88-6BF6470AE20C}" type="presParOf" srcId="{29170821-3A13-4F2A-8ED0-DFFDA37A29B1}" destId="{7DC6DB86-1CD3-4F52-8FD4-AA61E99A00FF}" srcOrd="0" destOrd="0" presId="urn:microsoft.com/office/officeart/2005/8/layout/orgChart1"/>
    <dgm:cxn modelId="{D173D9C3-8B37-44EA-A516-8DDE13DCEC54}" type="presParOf" srcId="{7DC6DB86-1CD3-4F52-8FD4-AA61E99A00FF}" destId="{8C80EC60-5084-49EF-8FC1-C43D1F4AD142}" srcOrd="0" destOrd="0" presId="urn:microsoft.com/office/officeart/2005/8/layout/orgChart1"/>
    <dgm:cxn modelId="{66DAE694-61D2-4F0E-A6E3-F1BD325AB3BC}" type="presParOf" srcId="{7DC6DB86-1CD3-4F52-8FD4-AA61E99A00FF}" destId="{3F04325A-95EC-4BD0-AE74-B5E12716E9EE}" srcOrd="1" destOrd="0" presId="urn:microsoft.com/office/officeart/2005/8/layout/orgChart1"/>
    <dgm:cxn modelId="{2F830585-EE1B-42B6-A84A-65CAD07F2AE2}" type="presParOf" srcId="{29170821-3A13-4F2A-8ED0-DFFDA37A29B1}" destId="{8C5822E8-40DA-4315-942D-F7881083EFA9}" srcOrd="1" destOrd="0" presId="urn:microsoft.com/office/officeart/2005/8/layout/orgChart1"/>
    <dgm:cxn modelId="{FAF3A7F0-763F-41AA-AFB3-71D749EADE75}" type="presParOf" srcId="{29170821-3A13-4F2A-8ED0-DFFDA37A29B1}" destId="{5A7EF857-053B-4E73-A028-B406EA0B1133}" srcOrd="2" destOrd="0" presId="urn:microsoft.com/office/officeart/2005/8/layout/orgChart1"/>
    <dgm:cxn modelId="{9175EFC4-8116-4353-8C47-FBBE9F7C786D}" type="presParOf" srcId="{9D029AB7-AA90-4A36-96F8-1E35A9450553}" destId="{ECA71B70-756B-4E58-9CCC-2F26C6BC2721}" srcOrd="4" destOrd="0" presId="urn:microsoft.com/office/officeart/2005/8/layout/orgChart1"/>
    <dgm:cxn modelId="{AD387EF9-A2C5-4454-AF39-0D2335BCA574}" type="presParOf" srcId="{9D029AB7-AA90-4A36-96F8-1E35A9450553}" destId="{A61A7E41-9377-46CF-85CB-61FC04EF4306}" srcOrd="5" destOrd="0" presId="urn:microsoft.com/office/officeart/2005/8/layout/orgChart1"/>
    <dgm:cxn modelId="{8B17A0D2-CE25-4AF0-90BD-F842FE5FC8B6}" type="presParOf" srcId="{A61A7E41-9377-46CF-85CB-61FC04EF4306}" destId="{D2BBCFC6-4AC3-400F-AB3B-0DDADDCE0558}" srcOrd="0" destOrd="0" presId="urn:microsoft.com/office/officeart/2005/8/layout/orgChart1"/>
    <dgm:cxn modelId="{22C9743A-B958-41D3-A027-5B5914D7676B}" type="presParOf" srcId="{D2BBCFC6-4AC3-400F-AB3B-0DDADDCE0558}" destId="{B75AFCEE-D982-4E35-8631-E4D5FFE7E79F}" srcOrd="0" destOrd="0" presId="urn:microsoft.com/office/officeart/2005/8/layout/orgChart1"/>
    <dgm:cxn modelId="{554E4301-6BC2-4F16-AEC5-E760941324B1}" type="presParOf" srcId="{D2BBCFC6-4AC3-400F-AB3B-0DDADDCE0558}" destId="{555EC153-D713-4B67-9C74-6D7ECECBF317}" srcOrd="1" destOrd="0" presId="urn:microsoft.com/office/officeart/2005/8/layout/orgChart1"/>
    <dgm:cxn modelId="{AB5E761A-A17A-449F-8D3C-E5D17A3A27EF}" type="presParOf" srcId="{A61A7E41-9377-46CF-85CB-61FC04EF4306}" destId="{7E5E2413-43D6-46CF-9C34-AB529FDB6128}" srcOrd="1" destOrd="0" presId="urn:microsoft.com/office/officeart/2005/8/layout/orgChart1"/>
    <dgm:cxn modelId="{1C580D9F-4205-4D0E-B62C-F5B66A1195E8}" type="presParOf" srcId="{A61A7E41-9377-46CF-85CB-61FC04EF4306}" destId="{A52C0873-EE27-4FFE-AFC9-52E3332F7CFE}" srcOrd="2" destOrd="0" presId="urn:microsoft.com/office/officeart/2005/8/layout/orgChart1"/>
    <dgm:cxn modelId="{A5D9A54D-0AB6-496D-BEED-69A78BB28DF6}" type="presParOf" srcId="{9D6F7BD0-AE7B-4028-A866-1BAFE515B32E}" destId="{DB82C69C-84F4-4E7B-A820-73C2F5FCADA1}" srcOrd="2" destOrd="0" presId="urn:microsoft.com/office/officeart/2005/8/layout/orgChart1"/>
    <dgm:cxn modelId="{6FC42764-C028-4459-A25F-2B98A5DFBCE8}" type="presParOf" srcId="{C932F650-FF21-4919-AC57-E4F234E9F6AA}" destId="{B7EFA88C-DA66-4545-90AE-525B7331871B}" srcOrd="2" destOrd="0" presId="urn:microsoft.com/office/officeart/2005/8/layout/orgChart1"/>
    <dgm:cxn modelId="{0F5C86E7-8241-4728-98A3-0E4D08D4A636}" type="presParOf" srcId="{FB4916AE-62F7-4C12-8B81-B27DABBD3A04}" destId="{F1D87B2D-7FCF-428D-9F7F-85F5293B3A60}" srcOrd="2" destOrd="0" presId="urn:microsoft.com/office/officeart/2005/8/layout/orgChart1"/>
    <dgm:cxn modelId="{904F36EF-3DA5-44A9-BECE-48E667868DAA}" type="presParOf" srcId="{26ACE77F-0A65-41D1-8711-DF27F2A505EC}" destId="{B43C31C4-4985-49D6-AC40-C01517CDB80F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Chief Executive Officer</a:t>
          </a:r>
          <a:endParaRPr lang="en-IN" sz="11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 sz="1100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 sz="1100"/>
        </a:p>
      </dgm:t>
    </dgm:pt>
    <dgm:pt modelId="{9C34BDDA-4B53-4147-9201-2F85B18B8EBB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Americas</a:t>
          </a:r>
        </a:p>
      </dgm:t>
    </dgm:pt>
    <dgm:pt modelId="{C36E4CBA-DE86-8244-AABF-19F2C71D883B}" type="parTrans" cxnId="{1A6D6A9C-FA73-344C-9BEB-9F2FE12E18B6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9C8BA090-7FC3-094C-897E-CA9788D1494E}" type="sibTrans" cxnId="{1A6D6A9C-FA73-344C-9BEB-9F2FE12E18B6}">
      <dgm:prSet/>
      <dgm:spPr/>
      <dgm:t>
        <a:bodyPr/>
        <a:lstStyle/>
        <a:p>
          <a:endParaRPr lang="en-GB" sz="1100"/>
        </a:p>
      </dgm:t>
    </dgm:pt>
    <dgm:pt modelId="{5DFB419E-FF13-084D-AFCE-669A7C198A46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Europe, ME &amp; Africa</a:t>
          </a:r>
        </a:p>
      </dgm:t>
    </dgm:pt>
    <dgm:pt modelId="{EEB03302-D521-124A-B0AD-17FB82AF15F4}" type="parTrans" cxnId="{9C1D379B-E607-D74B-A560-2871473330AC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167788A4-90CD-3849-AC70-997BF47B2A63}" type="sibTrans" cxnId="{9C1D379B-E607-D74B-A560-2871473330AC}">
      <dgm:prSet/>
      <dgm:spPr/>
      <dgm:t>
        <a:bodyPr/>
        <a:lstStyle/>
        <a:p>
          <a:endParaRPr lang="en-GB" sz="1100"/>
        </a:p>
      </dgm:t>
    </dgm:pt>
    <dgm:pt modelId="{C7DB6421-E587-174B-8C71-1DD14898C064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(KSA)</a:t>
          </a:r>
        </a:p>
      </dgm:t>
    </dgm:pt>
    <dgm:pt modelId="{B9516A29-2D77-4C4E-8167-42E98EFB5E4B}" type="parTrans" cxnId="{21B4BC08-A822-844B-B5D7-76948EF1C9DC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88C09A1-5449-0149-A169-27BAF6A262CE}" type="sibTrans" cxnId="{21B4BC08-A822-844B-B5D7-76948EF1C9DC}">
      <dgm:prSet/>
      <dgm:spPr/>
      <dgm:t>
        <a:bodyPr/>
        <a:lstStyle/>
        <a:p>
          <a:endParaRPr lang="en-GB" sz="1100"/>
        </a:p>
      </dgm:t>
    </dgm:pt>
    <dgm:pt modelId="{441D7A10-9815-D247-8A43-0DDDF0BA773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(Europe)</a:t>
          </a:r>
        </a:p>
      </dgm:t>
    </dgm:pt>
    <dgm:pt modelId="{64C1FF2D-BF5A-8A49-9B55-4BF5B590D060}" type="parTrans" cxnId="{FB1B875C-F8E9-7641-A8BD-4B65E4D0608E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26844C4-16CC-1F4A-86B4-23FBD037DA74}" type="sibTrans" cxnId="{FB1B875C-F8E9-7641-A8BD-4B65E4D0608E}">
      <dgm:prSet/>
      <dgm:spPr/>
      <dgm:t>
        <a:bodyPr/>
        <a:lstStyle/>
        <a:p>
          <a:endParaRPr lang="en-GB" sz="1100"/>
        </a:p>
      </dgm:t>
    </dgm:pt>
    <dgm:pt modelId="{8C8A5672-464D-CD4B-A6CF-560F9F6C00FB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APAC</a:t>
          </a:r>
        </a:p>
      </dgm:t>
    </dgm:pt>
    <dgm:pt modelId="{9C9B8FED-B885-1447-8A41-CF972945A313}" type="parTrans" cxnId="{96709F77-0C1F-6347-8C93-A37E56425609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368CB50B-863B-744C-AC51-9735ACDF1579}" type="sibTrans" cxnId="{96709F77-0C1F-6347-8C93-A37E56425609}">
      <dgm:prSet/>
      <dgm:spPr/>
      <dgm:t>
        <a:bodyPr/>
        <a:lstStyle/>
        <a:p>
          <a:endParaRPr lang="en-GB" sz="1100"/>
        </a:p>
      </dgm:t>
    </dgm:pt>
    <dgm:pt modelId="{2E65F864-8214-5041-8532-AA80489E2ED0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Operational &amp; Delivery Excellence</a:t>
          </a:r>
        </a:p>
      </dgm:t>
    </dgm:pt>
    <dgm:pt modelId="{AA01D6BF-2CCF-4D4A-9DF6-B4B3856A5BF6}" type="parTrans" cxnId="{EFEEAAC9-9B62-A342-9B43-0EF1A697A934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7A53AB3D-941E-8442-9A47-DF392816A92D}" type="sibTrans" cxnId="{EFEEAAC9-9B62-A342-9B43-0EF1A697A934}">
      <dgm:prSet/>
      <dgm:spPr/>
      <dgm:t>
        <a:bodyPr/>
        <a:lstStyle/>
        <a:p>
          <a:endParaRPr lang="en-GB" sz="1100"/>
        </a:p>
      </dgm:t>
    </dgm:pt>
    <dgm:pt modelId="{26D4CAD4-F0DB-3549-AA7E-804ABA752A08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Finance Excellence</a:t>
          </a:r>
        </a:p>
      </dgm:t>
    </dgm:pt>
    <dgm:pt modelId="{5620B0CE-CB1F-9547-A136-9E5EAE622A61}" type="parTrans" cxnId="{F94344D6-4B7F-8F43-A295-266F1E6C89E5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D60EEC44-97D4-D943-9038-648DB1036B05}" type="sibTrans" cxnId="{F94344D6-4B7F-8F43-A295-266F1E6C89E5}">
      <dgm:prSet/>
      <dgm:spPr/>
      <dgm:t>
        <a:bodyPr/>
        <a:lstStyle/>
        <a:p>
          <a:endParaRPr lang="en-GB" sz="1100"/>
        </a:p>
      </dgm:t>
    </dgm:pt>
    <dgm:pt modelId="{F5ADA3B9-E880-754E-9C72-809F787EF8D7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Product, Data &amp; Value Engineering</a:t>
          </a:r>
        </a:p>
      </dgm:t>
    </dgm:pt>
    <dgm:pt modelId="{3F4C1450-A175-3F4A-93AC-732F5A7EE3CC}" type="parTrans" cxnId="{50DAD6B6-3234-F242-8C59-7186D7C77E26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032D00A2-C930-974B-8BDF-53EDB27A05D9}" type="sibTrans" cxnId="{50DAD6B6-3234-F242-8C59-7186D7C77E26}">
      <dgm:prSet/>
      <dgm:spPr/>
      <dgm:t>
        <a:bodyPr/>
        <a:lstStyle/>
        <a:p>
          <a:endParaRPr lang="en-GB" sz="1100"/>
        </a:p>
      </dgm:t>
    </dgm:pt>
    <dgm:pt modelId="{BF85ABE4-8032-934C-89B8-FE0A4AA2C4BC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Marketing &amp; Sales</a:t>
          </a:r>
        </a:p>
      </dgm:t>
    </dgm:pt>
    <dgm:pt modelId="{1E000169-54A8-1F46-9C64-DA06BC512536}" type="parTrans" cxnId="{AE910FF6-6209-2148-A160-E9C0E6374112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B34712B-C0D7-2B48-BD86-2148CB76BDEE}" type="sibTrans" cxnId="{AE910FF6-6209-2148-A160-E9C0E6374112}">
      <dgm:prSet/>
      <dgm:spPr/>
      <dgm:t>
        <a:bodyPr/>
        <a:lstStyle/>
        <a:p>
          <a:endParaRPr lang="en-GB" sz="1100"/>
        </a:p>
      </dgm:t>
    </dgm:pt>
    <dgm:pt modelId="{6B305C5E-0883-BE46-8E2E-2B8679E0427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Corporate Governance</a:t>
          </a:r>
          <a:endParaRPr kumimoji="0" lang="en-US" sz="1100" b="1" i="0" u="none" strike="noStrike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gm:t>
    </dgm:pt>
    <dgm:pt modelId="{F3050D25-8F23-4847-8862-E1D53A375465}" type="parTrans" cxnId="{4C9352BC-7A1A-9F4E-B7AB-9B1E8B1D8D4E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4C94A2C-D1F5-F145-B8FA-49FF196AFFF7}" type="sibTrans" cxnId="{4C9352BC-7A1A-9F4E-B7AB-9B1E8B1D8D4E}">
      <dgm:prSet/>
      <dgm:spPr/>
      <dgm:t>
        <a:bodyPr/>
        <a:lstStyle/>
        <a:p>
          <a:endParaRPr lang="en-GB" sz="1100"/>
        </a:p>
      </dgm:t>
    </dgm:pt>
    <dgm:pt modelId="{5FE7F5DC-194D-0C40-9F80-9D41716F7501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Operations Officer</a:t>
          </a:r>
        </a:p>
      </dgm:t>
    </dgm:pt>
    <dgm:pt modelId="{182B181C-3F7F-3144-ABFF-0605621F47EF}" type="parTrans" cxnId="{E5573C3D-BAC3-9143-8FA4-B1048421D7DD}">
      <dgm:prSet/>
      <dgm:spPr/>
      <dgm:t>
        <a:bodyPr/>
        <a:lstStyle/>
        <a:p>
          <a:endParaRPr lang="en-US" sz="1100"/>
        </a:p>
      </dgm:t>
    </dgm:pt>
    <dgm:pt modelId="{7D4C4E05-1288-034D-AD6F-B1243EBDA54A}" type="sibTrans" cxnId="{E5573C3D-BAC3-9143-8FA4-B1048421D7DD}">
      <dgm:prSet/>
      <dgm:spPr/>
      <dgm:t>
        <a:bodyPr/>
        <a:lstStyle/>
        <a:p>
          <a:endParaRPr lang="en-US" sz="1100"/>
        </a:p>
      </dgm:t>
    </dgm:pt>
    <dgm:pt modelId="{BD1E244D-0800-3D4E-AB07-4012455A5D66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Business Officer</a:t>
          </a:r>
        </a:p>
      </dgm:t>
    </dgm:pt>
    <dgm:pt modelId="{802F4715-4000-D848-B0A7-DF8F60FB55BE}" type="parTrans" cxnId="{7925F280-E877-F946-9B83-F7128EE0A7BA}">
      <dgm:prSet/>
      <dgm:spPr/>
      <dgm:t>
        <a:bodyPr/>
        <a:lstStyle/>
        <a:p>
          <a:endParaRPr lang="en-US" sz="1100"/>
        </a:p>
      </dgm:t>
    </dgm:pt>
    <dgm:pt modelId="{761EA550-8D03-5740-B759-D7390CDEEF4C}" type="sibTrans" cxnId="{7925F280-E877-F946-9B83-F7128EE0A7BA}">
      <dgm:prSet/>
      <dgm:spPr/>
      <dgm:t>
        <a:bodyPr/>
        <a:lstStyle/>
        <a:p>
          <a:endParaRPr lang="en-US" sz="1100"/>
        </a:p>
      </dgm:t>
    </dgm:pt>
    <dgm:pt modelId="{7059ECDB-EA26-B241-B7F3-4E8FC89CC37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Technology Officer, Chief Business Officer, Chief Partner Officer</a:t>
          </a:r>
        </a:p>
      </dgm:t>
    </dgm:pt>
    <dgm:pt modelId="{5A441376-B223-EB49-B35B-A9E4311690AC}" type="parTrans" cxnId="{947A61F2-8A33-B845-93CD-028F1C43845D}">
      <dgm:prSet/>
      <dgm:spPr/>
      <dgm:t>
        <a:bodyPr/>
        <a:lstStyle/>
        <a:p>
          <a:endParaRPr lang="en-US" sz="1100"/>
        </a:p>
      </dgm:t>
    </dgm:pt>
    <dgm:pt modelId="{3834D0EC-4D4B-6B4B-BE3F-B6F217399598}" type="sibTrans" cxnId="{947A61F2-8A33-B845-93CD-028F1C43845D}">
      <dgm:prSet/>
      <dgm:spPr/>
      <dgm:t>
        <a:bodyPr/>
        <a:lstStyle/>
        <a:p>
          <a:endParaRPr lang="en-US" sz="1100"/>
        </a:p>
      </dgm:t>
    </dgm:pt>
    <dgm:pt modelId="{3680732C-83F8-044A-8369-750509D8E2C8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Advisory Board</a:t>
          </a:r>
        </a:p>
      </dgm:t>
    </dgm:pt>
    <dgm:pt modelId="{C0BEF04A-9FBB-3F43-8766-0803CB221B96}" type="parTrans" cxnId="{D6EC6C05-F275-EA47-A63E-D83EE3809B0B}">
      <dgm:prSet/>
      <dgm:spPr/>
      <dgm:t>
        <a:bodyPr/>
        <a:lstStyle/>
        <a:p>
          <a:endParaRPr lang="en-US" sz="1100"/>
        </a:p>
      </dgm:t>
    </dgm:pt>
    <dgm:pt modelId="{439A5752-372A-364F-8A93-463BE79C6D56}" type="sibTrans" cxnId="{D6EC6C05-F275-EA47-A63E-D83EE3809B0B}">
      <dgm:prSet/>
      <dgm:spPr/>
      <dgm:t>
        <a:bodyPr/>
        <a:lstStyle/>
        <a:p>
          <a:endParaRPr lang="en-US" sz="1100"/>
        </a:p>
      </dgm:t>
    </dgm:pt>
    <dgm:pt modelId="{4427D8FE-1788-3A49-B9CB-28960542D582}">
      <dgm:prSet phldrT="[Text]" custT="1"/>
      <dgm:spPr>
        <a:noFill/>
        <a:ln w="28575">
          <a:solidFill>
            <a:srgbClr val="C00000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(Africa)</a:t>
          </a:r>
        </a:p>
      </dgm:t>
    </dgm:pt>
    <dgm:pt modelId="{5960FDC1-103C-4640-B792-FF2D8CC3D1AC}" type="parTrans" cxnId="{36033B3A-BDB7-A849-B731-DE5A45F88357}">
      <dgm:prSet/>
      <dgm:spPr/>
      <dgm:t>
        <a:bodyPr/>
        <a:lstStyle/>
        <a:p>
          <a:endParaRPr lang="en-US" sz="1100"/>
        </a:p>
      </dgm:t>
    </dgm:pt>
    <dgm:pt modelId="{ADCE2536-F6BD-2547-BC89-4F793BE5DD99}" type="sibTrans" cxnId="{36033B3A-BDB7-A849-B731-DE5A45F88357}">
      <dgm:prSet/>
      <dgm:spPr/>
      <dgm:t>
        <a:bodyPr/>
        <a:lstStyle/>
        <a:p>
          <a:endParaRPr lang="en-US" sz="1100"/>
        </a:p>
      </dgm:t>
    </dgm:pt>
    <dgm:pt modelId="{05CD7241-4C2F-2840-B8CB-071D9467D0DC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 (UAE)</a:t>
          </a:r>
        </a:p>
      </dgm:t>
    </dgm:pt>
    <dgm:pt modelId="{44BAAF10-6508-3C45-9D48-19C42EAFEBE1}" type="parTrans" cxnId="{409D4B5F-7CDC-6446-99BE-53064F696474}">
      <dgm:prSet/>
      <dgm:spPr/>
      <dgm:t>
        <a:bodyPr/>
        <a:lstStyle/>
        <a:p>
          <a:endParaRPr lang="en-US" sz="1100"/>
        </a:p>
      </dgm:t>
    </dgm:pt>
    <dgm:pt modelId="{2A2290E1-CEFF-ED4D-858C-F82808E4DAA0}" type="sibTrans" cxnId="{409D4B5F-7CDC-6446-99BE-53064F696474}">
      <dgm:prSet/>
      <dgm:spPr/>
      <dgm:t>
        <a:bodyPr/>
        <a:lstStyle/>
        <a:p>
          <a:endParaRPr lang="en-US" sz="1100"/>
        </a:p>
      </dgm:t>
    </dgm:pt>
    <dgm:pt modelId="{37A0CC9B-29CB-6F4D-9E6E-2323FE5B558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(KSA)</a:t>
          </a:r>
        </a:p>
      </dgm:t>
    </dgm:pt>
    <dgm:pt modelId="{27925D9F-4B9C-D74C-AC90-47F31D885683}" type="parTrans" cxnId="{F9131868-C513-6441-B9C6-A0429DA2637C}">
      <dgm:prSet/>
      <dgm:spPr/>
      <dgm:t>
        <a:bodyPr/>
        <a:lstStyle/>
        <a:p>
          <a:endParaRPr lang="en-US"/>
        </a:p>
      </dgm:t>
    </dgm:pt>
    <dgm:pt modelId="{E5F29D78-0469-8D44-A8FD-60FE985D15B0}" type="sibTrans" cxnId="{F9131868-C513-6441-B9C6-A0429DA2637C}">
      <dgm:prSet/>
      <dgm:spPr/>
      <dgm:t>
        <a:bodyPr/>
        <a:lstStyle/>
        <a:p>
          <a:endParaRPr lang="en-US"/>
        </a:p>
      </dgm:t>
    </dgm:pt>
    <dgm:pt modelId="{44CD23BF-59EC-E541-BAD6-9C8EF286D180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(Europe)</a:t>
          </a:r>
        </a:p>
      </dgm:t>
    </dgm:pt>
    <dgm:pt modelId="{123CB214-B0AC-434E-A724-E2E2A223F9B4}" type="parTrans" cxnId="{8BF29EE1-57B3-F448-8C13-C461EC06010C}">
      <dgm:prSet/>
      <dgm:spPr/>
      <dgm:t>
        <a:bodyPr/>
        <a:lstStyle/>
        <a:p>
          <a:endParaRPr lang="en-US"/>
        </a:p>
      </dgm:t>
    </dgm:pt>
    <dgm:pt modelId="{974C89D2-D369-CF40-95E6-F7C41DD710B3}" type="sibTrans" cxnId="{8BF29EE1-57B3-F448-8C13-C461EC06010C}">
      <dgm:prSet/>
      <dgm:spPr/>
      <dgm:t>
        <a:bodyPr/>
        <a:lstStyle/>
        <a:p>
          <a:endParaRPr lang="en-US"/>
        </a:p>
      </dgm:t>
    </dgm:pt>
    <dgm:pt modelId="{7774CCD3-0CE9-1A44-87A2-2CBFCE04B034}">
      <dgm:prSet phldrT="[Text]" custT="1"/>
      <dgm:spPr>
        <a:noFill/>
        <a:ln w="28575">
          <a:solidFill>
            <a:srgbClr val="C00000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(Africa)</a:t>
          </a:r>
        </a:p>
      </dgm:t>
    </dgm:pt>
    <dgm:pt modelId="{101BEA20-7117-4349-A594-E9E434BDDB08}" type="parTrans" cxnId="{24F3404C-3AFE-E94E-A00A-3E1F80DF8F7D}">
      <dgm:prSet/>
      <dgm:spPr/>
      <dgm:t>
        <a:bodyPr/>
        <a:lstStyle/>
        <a:p>
          <a:endParaRPr lang="en-US"/>
        </a:p>
      </dgm:t>
    </dgm:pt>
    <dgm:pt modelId="{EC66CD08-738E-A342-A053-228B7CA2B4FE}" type="sibTrans" cxnId="{24F3404C-3AFE-E94E-A00A-3E1F80DF8F7D}">
      <dgm:prSet/>
      <dgm:spPr/>
      <dgm:t>
        <a:bodyPr/>
        <a:lstStyle/>
        <a:p>
          <a:endParaRPr lang="en-US"/>
        </a:p>
      </dgm:t>
    </dgm:pt>
    <dgm:pt modelId="{D8409987-B229-2741-A76B-E769E246588D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(UAE)</a:t>
          </a:r>
        </a:p>
      </dgm:t>
    </dgm:pt>
    <dgm:pt modelId="{2B9A1C8B-9C72-304D-BF14-C46F5ECD30E0}" type="parTrans" cxnId="{3141FE10-CB12-5B43-AF01-B6E0D0A9DCAD}">
      <dgm:prSet/>
      <dgm:spPr/>
      <dgm:t>
        <a:bodyPr/>
        <a:lstStyle/>
        <a:p>
          <a:endParaRPr lang="en-US"/>
        </a:p>
      </dgm:t>
    </dgm:pt>
    <dgm:pt modelId="{2F20D81A-8B1F-1641-9BB5-8FEDE30EC1FB}" type="sibTrans" cxnId="{3141FE10-CB12-5B43-AF01-B6E0D0A9DCAD}">
      <dgm:prSet/>
      <dgm:spPr/>
      <dgm:t>
        <a:bodyPr/>
        <a:lstStyle/>
        <a:p>
          <a:endParaRPr lang="en-US"/>
        </a:p>
      </dgm:t>
    </dgm:pt>
    <dgm:pt modelId="{54375B55-7C8C-AD4B-891E-A553669DE622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Infrastructure &amp; Support</a:t>
          </a:r>
        </a:p>
      </dgm:t>
    </dgm:pt>
    <dgm:pt modelId="{FC143564-4E08-7942-95AA-1A83753B2479}" type="parTrans" cxnId="{44B428FF-88E1-1044-A916-35880D07F5AC}">
      <dgm:prSet/>
      <dgm:spPr/>
      <dgm:t>
        <a:bodyPr/>
        <a:lstStyle/>
        <a:p>
          <a:endParaRPr lang="en-US"/>
        </a:p>
      </dgm:t>
    </dgm:pt>
    <dgm:pt modelId="{F817C9B7-9D5E-4D4A-BBA0-E7121A633FD2}" type="sibTrans" cxnId="{44B428FF-88E1-1044-A916-35880D07F5AC}">
      <dgm:prSet/>
      <dgm:spPr/>
      <dgm:t>
        <a:bodyPr/>
        <a:lstStyle/>
        <a:p>
          <a:endParaRPr lang="en-US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77602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6E6E072A-D496-7C46-9431-04F5EA93E341}" type="pres">
      <dgm:prSet presAssocID="{5A441376-B223-EB49-B35B-A9E4311690AC}" presName="Name35" presStyleLbl="parChTrans1D2" presStyleIdx="0" presStyleCnt="5"/>
      <dgm:spPr/>
    </dgm:pt>
    <dgm:pt modelId="{E6CBBC07-1E0E-E94F-A1F9-80B7A9F4AE7F}" type="pres">
      <dgm:prSet presAssocID="{7059ECDB-EA26-B241-B7F3-4E8FC89CC37B}" presName="hierRoot2" presStyleCnt="0">
        <dgm:presLayoutVars>
          <dgm:hierBranch val="init"/>
        </dgm:presLayoutVars>
      </dgm:prSet>
      <dgm:spPr/>
    </dgm:pt>
    <dgm:pt modelId="{16DFAAEA-CE52-674D-8D2F-63209D439893}" type="pres">
      <dgm:prSet presAssocID="{7059ECDB-EA26-B241-B7F3-4E8FC89CC37B}" presName="rootComposite" presStyleCnt="0"/>
      <dgm:spPr/>
    </dgm:pt>
    <dgm:pt modelId="{E8E2E0B8-E2F6-1940-8688-BAE9D5F5803D}" type="pres">
      <dgm:prSet presAssocID="{7059ECDB-EA26-B241-B7F3-4E8FC89CC37B}" presName="rootText" presStyleLbl="node2" presStyleIdx="0" presStyleCnt="5" custScaleX="163523" custScaleY="147675">
        <dgm:presLayoutVars>
          <dgm:chPref val="3"/>
        </dgm:presLayoutVars>
      </dgm:prSet>
      <dgm:spPr/>
    </dgm:pt>
    <dgm:pt modelId="{1F927561-BEA2-D243-9AAB-702CAC4DB23A}" type="pres">
      <dgm:prSet presAssocID="{7059ECDB-EA26-B241-B7F3-4E8FC89CC37B}" presName="rootConnector" presStyleLbl="node2" presStyleIdx="0" presStyleCnt="5"/>
      <dgm:spPr/>
    </dgm:pt>
    <dgm:pt modelId="{D62B6DC9-CB31-6549-8023-DAA9F727F0A2}" type="pres">
      <dgm:prSet presAssocID="{7059ECDB-EA26-B241-B7F3-4E8FC89CC37B}" presName="hierChild4" presStyleCnt="0"/>
      <dgm:spPr/>
    </dgm:pt>
    <dgm:pt modelId="{B0721F2A-8F86-EF47-80E5-E1322370A4EC}" type="pres">
      <dgm:prSet presAssocID="{7059ECDB-EA26-B241-B7F3-4E8FC89CC37B}" presName="hierChild5" presStyleCnt="0"/>
      <dgm:spPr/>
    </dgm:pt>
    <dgm:pt modelId="{B9CD41B6-1714-F342-B161-CE7AE272718E}" type="pres">
      <dgm:prSet presAssocID="{C0BEF04A-9FBB-3F43-8766-0803CB221B96}" presName="Name35" presStyleLbl="parChTrans1D2" presStyleIdx="1" presStyleCnt="5"/>
      <dgm:spPr/>
    </dgm:pt>
    <dgm:pt modelId="{50443EC9-F028-484D-BFA3-A7AB96CECA4B}" type="pres">
      <dgm:prSet presAssocID="{3680732C-83F8-044A-8369-750509D8E2C8}" presName="hierRoot2" presStyleCnt="0">
        <dgm:presLayoutVars>
          <dgm:hierBranch val="init"/>
        </dgm:presLayoutVars>
      </dgm:prSet>
      <dgm:spPr/>
    </dgm:pt>
    <dgm:pt modelId="{131AD380-4BE1-FB46-A8DF-6240219B29BF}" type="pres">
      <dgm:prSet presAssocID="{3680732C-83F8-044A-8369-750509D8E2C8}" presName="rootComposite" presStyleCnt="0"/>
      <dgm:spPr/>
    </dgm:pt>
    <dgm:pt modelId="{38DE0F9D-360A-5547-87D2-98C7454A99A8}" type="pres">
      <dgm:prSet presAssocID="{3680732C-83F8-044A-8369-750509D8E2C8}" presName="rootText" presStyleLbl="node2" presStyleIdx="1" presStyleCnt="5">
        <dgm:presLayoutVars>
          <dgm:chPref val="3"/>
        </dgm:presLayoutVars>
      </dgm:prSet>
      <dgm:spPr/>
    </dgm:pt>
    <dgm:pt modelId="{3620575C-785C-3C42-8032-3B777C680A8E}" type="pres">
      <dgm:prSet presAssocID="{3680732C-83F8-044A-8369-750509D8E2C8}" presName="rootConnector" presStyleLbl="node2" presStyleIdx="1" presStyleCnt="5"/>
      <dgm:spPr/>
    </dgm:pt>
    <dgm:pt modelId="{C8BA53A9-CE36-C246-BFF4-78B0EE026785}" type="pres">
      <dgm:prSet presAssocID="{3680732C-83F8-044A-8369-750509D8E2C8}" presName="hierChild4" presStyleCnt="0"/>
      <dgm:spPr/>
    </dgm:pt>
    <dgm:pt modelId="{022E2171-B93D-024D-9593-76BEDD96E52A}" type="pres">
      <dgm:prSet presAssocID="{3680732C-83F8-044A-8369-750509D8E2C8}" presName="hierChild5" presStyleCnt="0"/>
      <dgm:spPr/>
    </dgm:pt>
    <dgm:pt modelId="{62CB2E3B-326C-6E49-8B04-E7BED0C59AC2}" type="pres">
      <dgm:prSet presAssocID="{C36E4CBA-DE86-8244-AABF-19F2C71D883B}" presName="Name35" presStyleLbl="parChTrans1D2" presStyleIdx="2" presStyleCnt="5"/>
      <dgm:spPr/>
    </dgm:pt>
    <dgm:pt modelId="{0ACA163C-E2BB-644C-9BB5-34A32E5C7E42}" type="pres">
      <dgm:prSet presAssocID="{9C34BDDA-4B53-4147-9201-2F85B18B8EBB}" presName="hierRoot2" presStyleCnt="0">
        <dgm:presLayoutVars>
          <dgm:hierBranch/>
        </dgm:presLayoutVars>
      </dgm:prSet>
      <dgm:spPr/>
    </dgm:pt>
    <dgm:pt modelId="{B011A76E-334D-BC46-B893-5E07D762B667}" type="pres">
      <dgm:prSet presAssocID="{9C34BDDA-4B53-4147-9201-2F85B18B8EBB}" presName="rootComposite" presStyleCnt="0"/>
      <dgm:spPr/>
    </dgm:pt>
    <dgm:pt modelId="{BDFD84A3-04CD-954F-A458-DD3F88F6F28A}" type="pres">
      <dgm:prSet presAssocID="{9C34BDDA-4B53-4147-9201-2F85B18B8EBB}" presName="rootText" presStyleLbl="node2" presStyleIdx="2" presStyleCnt="5">
        <dgm:presLayoutVars>
          <dgm:chPref val="3"/>
        </dgm:presLayoutVars>
      </dgm:prSet>
      <dgm:spPr/>
    </dgm:pt>
    <dgm:pt modelId="{69E89215-95D6-7243-B21D-D669767B22E3}" type="pres">
      <dgm:prSet presAssocID="{9C34BDDA-4B53-4147-9201-2F85B18B8EBB}" presName="rootConnector" presStyleLbl="node2" presStyleIdx="2" presStyleCnt="5"/>
      <dgm:spPr/>
    </dgm:pt>
    <dgm:pt modelId="{7408E5E4-70D7-3E47-94DF-DB8376C28C5E}" type="pres">
      <dgm:prSet presAssocID="{9C34BDDA-4B53-4147-9201-2F85B18B8EBB}" presName="hierChild4" presStyleCnt="0"/>
      <dgm:spPr/>
    </dgm:pt>
    <dgm:pt modelId="{69C22778-9681-324E-881A-E73DF11335B2}" type="pres">
      <dgm:prSet presAssocID="{182B181C-3F7F-3144-ABFF-0605621F47EF}" presName="Name35" presStyleLbl="parChTrans1D3" presStyleIdx="0" presStyleCnt="12"/>
      <dgm:spPr/>
    </dgm:pt>
    <dgm:pt modelId="{5C63F8A9-4066-0844-A95C-F8601ABB7BD9}" type="pres">
      <dgm:prSet presAssocID="{5FE7F5DC-194D-0C40-9F80-9D41716F7501}" presName="hierRoot2" presStyleCnt="0">
        <dgm:presLayoutVars>
          <dgm:hierBranch val="init"/>
        </dgm:presLayoutVars>
      </dgm:prSet>
      <dgm:spPr/>
    </dgm:pt>
    <dgm:pt modelId="{774761FF-324B-8C41-A822-5A7FFC6C6506}" type="pres">
      <dgm:prSet presAssocID="{5FE7F5DC-194D-0C40-9F80-9D41716F7501}" presName="rootComposite" presStyleCnt="0"/>
      <dgm:spPr/>
    </dgm:pt>
    <dgm:pt modelId="{75C0F00E-3509-A549-BA2B-DA27A58EEF64}" type="pres">
      <dgm:prSet presAssocID="{5FE7F5DC-194D-0C40-9F80-9D41716F7501}" presName="rootText" presStyleLbl="node3" presStyleIdx="0" presStyleCnt="12">
        <dgm:presLayoutVars>
          <dgm:chPref val="3"/>
        </dgm:presLayoutVars>
      </dgm:prSet>
      <dgm:spPr/>
    </dgm:pt>
    <dgm:pt modelId="{7C11834B-15CF-BB41-89E9-ED96807CD16B}" type="pres">
      <dgm:prSet presAssocID="{5FE7F5DC-194D-0C40-9F80-9D41716F7501}" presName="rootConnector" presStyleLbl="node3" presStyleIdx="0" presStyleCnt="12"/>
      <dgm:spPr/>
    </dgm:pt>
    <dgm:pt modelId="{6F09D82B-F2C0-B940-8A40-F2F41F1891D2}" type="pres">
      <dgm:prSet presAssocID="{5FE7F5DC-194D-0C40-9F80-9D41716F7501}" presName="hierChild4" presStyleCnt="0"/>
      <dgm:spPr/>
    </dgm:pt>
    <dgm:pt modelId="{50EAA56C-F18F-1148-A2FC-5C17C63A70AD}" type="pres">
      <dgm:prSet presAssocID="{5FE7F5DC-194D-0C40-9F80-9D41716F7501}" presName="hierChild5" presStyleCnt="0"/>
      <dgm:spPr/>
    </dgm:pt>
    <dgm:pt modelId="{931DE59A-5257-3F4C-9A79-A37722F451B8}" type="pres">
      <dgm:prSet presAssocID="{802F4715-4000-D848-B0A7-DF8F60FB55BE}" presName="Name35" presStyleLbl="parChTrans1D3" presStyleIdx="1" presStyleCnt="12"/>
      <dgm:spPr/>
    </dgm:pt>
    <dgm:pt modelId="{0792DDEA-1C2E-1F4D-AF27-297F65214CA3}" type="pres">
      <dgm:prSet presAssocID="{BD1E244D-0800-3D4E-AB07-4012455A5D66}" presName="hierRoot2" presStyleCnt="0">
        <dgm:presLayoutVars>
          <dgm:hierBranch val="init"/>
        </dgm:presLayoutVars>
      </dgm:prSet>
      <dgm:spPr/>
    </dgm:pt>
    <dgm:pt modelId="{E1798840-13E3-604E-85A5-A03AF86E2F18}" type="pres">
      <dgm:prSet presAssocID="{BD1E244D-0800-3D4E-AB07-4012455A5D66}" presName="rootComposite" presStyleCnt="0"/>
      <dgm:spPr/>
    </dgm:pt>
    <dgm:pt modelId="{7BC2055D-08AA-E946-A385-EE627C14BD05}" type="pres">
      <dgm:prSet presAssocID="{BD1E244D-0800-3D4E-AB07-4012455A5D66}" presName="rootText" presStyleLbl="node3" presStyleIdx="1" presStyleCnt="12">
        <dgm:presLayoutVars>
          <dgm:chPref val="3"/>
        </dgm:presLayoutVars>
      </dgm:prSet>
      <dgm:spPr/>
    </dgm:pt>
    <dgm:pt modelId="{46B74480-B225-B54A-8F65-1ED51A6AD49B}" type="pres">
      <dgm:prSet presAssocID="{BD1E244D-0800-3D4E-AB07-4012455A5D66}" presName="rootConnector" presStyleLbl="node3" presStyleIdx="1" presStyleCnt="12"/>
      <dgm:spPr/>
    </dgm:pt>
    <dgm:pt modelId="{D20BC727-3307-614F-86D9-B8A962C513B6}" type="pres">
      <dgm:prSet presAssocID="{BD1E244D-0800-3D4E-AB07-4012455A5D66}" presName="hierChild4" presStyleCnt="0"/>
      <dgm:spPr/>
    </dgm:pt>
    <dgm:pt modelId="{1508E218-76C5-6D47-8814-6ABB7C350AC8}" type="pres">
      <dgm:prSet presAssocID="{BD1E244D-0800-3D4E-AB07-4012455A5D66}" presName="hierChild5" presStyleCnt="0"/>
      <dgm:spPr/>
    </dgm:pt>
    <dgm:pt modelId="{553D9DB7-7A18-AE47-93C2-2CECD97395A8}" type="pres">
      <dgm:prSet presAssocID="{9C34BDDA-4B53-4147-9201-2F85B18B8EBB}" presName="hierChild5" presStyleCnt="0"/>
      <dgm:spPr/>
    </dgm:pt>
    <dgm:pt modelId="{762316B7-25BF-5D43-851C-A0D9F024E71C}" type="pres">
      <dgm:prSet presAssocID="{EEB03302-D521-124A-B0AD-17FB82AF15F4}" presName="Name35" presStyleLbl="parChTrans1D2" presStyleIdx="3" presStyleCnt="5"/>
      <dgm:spPr/>
    </dgm:pt>
    <dgm:pt modelId="{0760A8E0-5145-1B4F-80BC-ED6E724BD23E}" type="pres">
      <dgm:prSet presAssocID="{5DFB419E-FF13-084D-AFCE-669A7C198A46}" presName="hierRoot2" presStyleCnt="0">
        <dgm:presLayoutVars>
          <dgm:hierBranch/>
        </dgm:presLayoutVars>
      </dgm:prSet>
      <dgm:spPr/>
    </dgm:pt>
    <dgm:pt modelId="{55B03446-7562-744F-B29B-943EFDD45793}" type="pres">
      <dgm:prSet presAssocID="{5DFB419E-FF13-084D-AFCE-669A7C198A46}" presName="rootComposite" presStyleCnt="0"/>
      <dgm:spPr/>
    </dgm:pt>
    <dgm:pt modelId="{46A89796-4B6C-704A-963A-947D10D94A4A}" type="pres">
      <dgm:prSet presAssocID="{5DFB419E-FF13-084D-AFCE-669A7C198A46}" presName="rootText" presStyleLbl="node2" presStyleIdx="3" presStyleCnt="5" custScaleX="129213">
        <dgm:presLayoutVars>
          <dgm:chPref val="3"/>
        </dgm:presLayoutVars>
      </dgm:prSet>
      <dgm:spPr/>
    </dgm:pt>
    <dgm:pt modelId="{94E185D5-5AFE-314D-B798-4AF0C4BFB98F}" type="pres">
      <dgm:prSet presAssocID="{5DFB419E-FF13-084D-AFCE-669A7C198A46}" presName="rootConnector" presStyleLbl="node2" presStyleIdx="3" presStyleCnt="5"/>
      <dgm:spPr/>
    </dgm:pt>
    <dgm:pt modelId="{FC3438D5-7808-2F4A-B55B-7765CD194AA1}" type="pres">
      <dgm:prSet presAssocID="{5DFB419E-FF13-084D-AFCE-669A7C198A46}" presName="hierChild4" presStyleCnt="0"/>
      <dgm:spPr/>
    </dgm:pt>
    <dgm:pt modelId="{5C4F9738-1D3F-CF4A-B7E6-6398BA876F4F}" type="pres">
      <dgm:prSet presAssocID="{B9516A29-2D77-4C4E-8167-42E98EFB5E4B}" presName="Name35" presStyleLbl="parChTrans1D3" presStyleIdx="2" presStyleCnt="12"/>
      <dgm:spPr/>
    </dgm:pt>
    <dgm:pt modelId="{7CE723F1-79B0-C644-B8C8-5420CB7CB90C}" type="pres">
      <dgm:prSet presAssocID="{C7DB6421-E587-174B-8C71-1DD14898C064}" presName="hierRoot2" presStyleCnt="0">
        <dgm:presLayoutVars>
          <dgm:hierBranch val="init"/>
        </dgm:presLayoutVars>
      </dgm:prSet>
      <dgm:spPr/>
    </dgm:pt>
    <dgm:pt modelId="{A1C3945A-8529-F645-AA55-905FC4DE72C7}" type="pres">
      <dgm:prSet presAssocID="{C7DB6421-E587-174B-8C71-1DD14898C064}" presName="rootComposite" presStyleCnt="0"/>
      <dgm:spPr/>
    </dgm:pt>
    <dgm:pt modelId="{F69A1386-0055-6B44-8188-E2D6F5F7D3E4}" type="pres">
      <dgm:prSet presAssocID="{C7DB6421-E587-174B-8C71-1DD14898C064}" presName="rootText" presStyleLbl="node3" presStyleIdx="2" presStyleCnt="12">
        <dgm:presLayoutVars>
          <dgm:chPref val="3"/>
        </dgm:presLayoutVars>
      </dgm:prSet>
      <dgm:spPr/>
    </dgm:pt>
    <dgm:pt modelId="{8F73A650-4060-7F4F-818B-78FD38AF510D}" type="pres">
      <dgm:prSet presAssocID="{C7DB6421-E587-174B-8C71-1DD14898C064}" presName="rootConnector" presStyleLbl="node3" presStyleIdx="2" presStyleCnt="12"/>
      <dgm:spPr/>
    </dgm:pt>
    <dgm:pt modelId="{6A9B748E-BA0F-7040-A938-2501396C3A83}" type="pres">
      <dgm:prSet presAssocID="{C7DB6421-E587-174B-8C71-1DD14898C064}" presName="hierChild4" presStyleCnt="0"/>
      <dgm:spPr/>
    </dgm:pt>
    <dgm:pt modelId="{3B5E400B-4930-8442-B6E7-EA62B215B4DB}" type="pres">
      <dgm:prSet presAssocID="{27925D9F-4B9C-D74C-AC90-47F31D885683}" presName="Name37" presStyleLbl="parChTrans1D4" presStyleIdx="0" presStyleCnt="4"/>
      <dgm:spPr/>
    </dgm:pt>
    <dgm:pt modelId="{96BB88DB-F312-2841-A85A-9EECE83D0FB9}" type="pres">
      <dgm:prSet presAssocID="{37A0CC9B-29CB-6F4D-9E6E-2323FE5B5585}" presName="hierRoot2" presStyleCnt="0">
        <dgm:presLayoutVars>
          <dgm:hierBranch val="init"/>
        </dgm:presLayoutVars>
      </dgm:prSet>
      <dgm:spPr/>
    </dgm:pt>
    <dgm:pt modelId="{8887BF80-50E8-C84C-91C7-F7DE0CA1FB01}" type="pres">
      <dgm:prSet presAssocID="{37A0CC9B-29CB-6F4D-9E6E-2323FE5B5585}" presName="rootComposite" presStyleCnt="0"/>
      <dgm:spPr/>
    </dgm:pt>
    <dgm:pt modelId="{1754589B-B861-5842-9037-05C0FF901B0A}" type="pres">
      <dgm:prSet presAssocID="{37A0CC9B-29CB-6F4D-9E6E-2323FE5B5585}" presName="rootText" presStyleLbl="node4" presStyleIdx="0" presStyleCnt="4">
        <dgm:presLayoutVars>
          <dgm:chPref val="3"/>
        </dgm:presLayoutVars>
      </dgm:prSet>
      <dgm:spPr/>
    </dgm:pt>
    <dgm:pt modelId="{1AE28142-2F8E-E84A-94C9-E3D5E440B95D}" type="pres">
      <dgm:prSet presAssocID="{37A0CC9B-29CB-6F4D-9E6E-2323FE5B5585}" presName="rootConnector" presStyleLbl="node4" presStyleIdx="0" presStyleCnt="4"/>
      <dgm:spPr/>
    </dgm:pt>
    <dgm:pt modelId="{8A1A05CD-4BB0-DF45-B87E-A0F3C6399398}" type="pres">
      <dgm:prSet presAssocID="{37A0CC9B-29CB-6F4D-9E6E-2323FE5B5585}" presName="hierChild4" presStyleCnt="0"/>
      <dgm:spPr/>
    </dgm:pt>
    <dgm:pt modelId="{F0376EDD-69E9-0A41-B5EE-4FEBBA270D90}" type="pres">
      <dgm:prSet presAssocID="{37A0CC9B-29CB-6F4D-9E6E-2323FE5B5585}" presName="hierChild5" presStyleCnt="0"/>
      <dgm:spPr/>
    </dgm:pt>
    <dgm:pt modelId="{F558EC52-B124-8147-BE0D-BB1B94DBECF3}" type="pres">
      <dgm:prSet presAssocID="{C7DB6421-E587-174B-8C71-1DD14898C064}" presName="hierChild5" presStyleCnt="0"/>
      <dgm:spPr/>
    </dgm:pt>
    <dgm:pt modelId="{D6D2BCAD-0AF6-FA49-801B-EE7A42619E80}" type="pres">
      <dgm:prSet presAssocID="{64C1FF2D-BF5A-8A49-9B55-4BF5B590D060}" presName="Name35" presStyleLbl="parChTrans1D3" presStyleIdx="3" presStyleCnt="12"/>
      <dgm:spPr/>
    </dgm:pt>
    <dgm:pt modelId="{45D4577A-D35C-5745-989B-E9408964D02A}" type="pres">
      <dgm:prSet presAssocID="{441D7A10-9815-D247-8A43-0DDDF0BA7735}" presName="hierRoot2" presStyleCnt="0">
        <dgm:presLayoutVars>
          <dgm:hierBranch val="init"/>
        </dgm:presLayoutVars>
      </dgm:prSet>
      <dgm:spPr/>
    </dgm:pt>
    <dgm:pt modelId="{4A3E0530-62E8-B548-99F0-3D801411AA1F}" type="pres">
      <dgm:prSet presAssocID="{441D7A10-9815-D247-8A43-0DDDF0BA7735}" presName="rootComposite" presStyleCnt="0"/>
      <dgm:spPr/>
    </dgm:pt>
    <dgm:pt modelId="{9A734E28-1C9D-EB40-9F5F-FB22F59256F5}" type="pres">
      <dgm:prSet presAssocID="{441D7A10-9815-D247-8A43-0DDDF0BA7735}" presName="rootText" presStyleLbl="node3" presStyleIdx="3" presStyleCnt="12" custScaleX="115809">
        <dgm:presLayoutVars>
          <dgm:chPref val="3"/>
        </dgm:presLayoutVars>
      </dgm:prSet>
      <dgm:spPr/>
    </dgm:pt>
    <dgm:pt modelId="{C7D77211-F143-5E4B-A231-CE9FC3D68171}" type="pres">
      <dgm:prSet presAssocID="{441D7A10-9815-D247-8A43-0DDDF0BA7735}" presName="rootConnector" presStyleLbl="node3" presStyleIdx="3" presStyleCnt="12"/>
      <dgm:spPr/>
    </dgm:pt>
    <dgm:pt modelId="{980A035F-77E0-C84D-84AB-5E4E9ABC0503}" type="pres">
      <dgm:prSet presAssocID="{441D7A10-9815-D247-8A43-0DDDF0BA7735}" presName="hierChild4" presStyleCnt="0"/>
      <dgm:spPr/>
    </dgm:pt>
    <dgm:pt modelId="{1CAD0C4C-83BA-BE42-A695-C68122A7ADEF}" type="pres">
      <dgm:prSet presAssocID="{123CB214-B0AC-434E-A724-E2E2A223F9B4}" presName="Name37" presStyleLbl="parChTrans1D4" presStyleIdx="1" presStyleCnt="4"/>
      <dgm:spPr/>
    </dgm:pt>
    <dgm:pt modelId="{A7FDEEA9-A7A7-424C-84C4-266634E48E02}" type="pres">
      <dgm:prSet presAssocID="{44CD23BF-59EC-E541-BAD6-9C8EF286D180}" presName="hierRoot2" presStyleCnt="0">
        <dgm:presLayoutVars>
          <dgm:hierBranch val="init"/>
        </dgm:presLayoutVars>
      </dgm:prSet>
      <dgm:spPr/>
    </dgm:pt>
    <dgm:pt modelId="{301429E1-CBE1-AC44-B6F4-841C1E29D1A5}" type="pres">
      <dgm:prSet presAssocID="{44CD23BF-59EC-E541-BAD6-9C8EF286D180}" presName="rootComposite" presStyleCnt="0"/>
      <dgm:spPr/>
    </dgm:pt>
    <dgm:pt modelId="{D3B32126-654F-DB4C-BC7B-5917AA5AD1BD}" type="pres">
      <dgm:prSet presAssocID="{44CD23BF-59EC-E541-BAD6-9C8EF286D180}" presName="rootText" presStyleLbl="node4" presStyleIdx="1" presStyleCnt="4" custScaleX="113646">
        <dgm:presLayoutVars>
          <dgm:chPref val="3"/>
        </dgm:presLayoutVars>
      </dgm:prSet>
      <dgm:spPr/>
    </dgm:pt>
    <dgm:pt modelId="{CA02FAAE-3B4B-D44B-966A-ADD816F58025}" type="pres">
      <dgm:prSet presAssocID="{44CD23BF-59EC-E541-BAD6-9C8EF286D180}" presName="rootConnector" presStyleLbl="node4" presStyleIdx="1" presStyleCnt="4"/>
      <dgm:spPr/>
    </dgm:pt>
    <dgm:pt modelId="{A2520B1A-E06B-1A4C-9176-C4285CD51672}" type="pres">
      <dgm:prSet presAssocID="{44CD23BF-59EC-E541-BAD6-9C8EF286D180}" presName="hierChild4" presStyleCnt="0"/>
      <dgm:spPr/>
    </dgm:pt>
    <dgm:pt modelId="{472C2B84-6703-EC46-B155-4FE4F9C179CF}" type="pres">
      <dgm:prSet presAssocID="{44CD23BF-59EC-E541-BAD6-9C8EF286D180}" presName="hierChild5" presStyleCnt="0"/>
      <dgm:spPr/>
    </dgm:pt>
    <dgm:pt modelId="{70D1D843-D641-4B4D-B7B9-29E48FCF949C}" type="pres">
      <dgm:prSet presAssocID="{441D7A10-9815-D247-8A43-0DDDF0BA7735}" presName="hierChild5" presStyleCnt="0"/>
      <dgm:spPr/>
    </dgm:pt>
    <dgm:pt modelId="{000D132B-20FC-D644-B911-4E0662A007BC}" type="pres">
      <dgm:prSet presAssocID="{5960FDC1-103C-4640-B792-FF2D8CC3D1AC}" presName="Name35" presStyleLbl="parChTrans1D3" presStyleIdx="4" presStyleCnt="12"/>
      <dgm:spPr/>
    </dgm:pt>
    <dgm:pt modelId="{52A16290-6F5C-5845-8EFC-EA4BBB5F46BF}" type="pres">
      <dgm:prSet presAssocID="{4427D8FE-1788-3A49-B9CB-28960542D582}" presName="hierRoot2" presStyleCnt="0">
        <dgm:presLayoutVars>
          <dgm:hierBranch val="init"/>
        </dgm:presLayoutVars>
      </dgm:prSet>
      <dgm:spPr/>
    </dgm:pt>
    <dgm:pt modelId="{6FF65ABC-B770-4345-A401-5C65B1FB9F5C}" type="pres">
      <dgm:prSet presAssocID="{4427D8FE-1788-3A49-B9CB-28960542D582}" presName="rootComposite" presStyleCnt="0"/>
      <dgm:spPr/>
    </dgm:pt>
    <dgm:pt modelId="{2BEDB428-3CFA-EB4C-A2D7-AEDE46B61590}" type="pres">
      <dgm:prSet presAssocID="{4427D8FE-1788-3A49-B9CB-28960542D582}" presName="rootText" presStyleLbl="node3" presStyleIdx="4" presStyleCnt="12">
        <dgm:presLayoutVars>
          <dgm:chPref val="3"/>
        </dgm:presLayoutVars>
      </dgm:prSet>
      <dgm:spPr/>
    </dgm:pt>
    <dgm:pt modelId="{62062917-6713-F142-BB6A-F80A8E2AD13F}" type="pres">
      <dgm:prSet presAssocID="{4427D8FE-1788-3A49-B9CB-28960542D582}" presName="rootConnector" presStyleLbl="node3" presStyleIdx="4" presStyleCnt="12"/>
      <dgm:spPr/>
    </dgm:pt>
    <dgm:pt modelId="{31A6C2A1-0A35-C64E-93E4-43877294DEF4}" type="pres">
      <dgm:prSet presAssocID="{4427D8FE-1788-3A49-B9CB-28960542D582}" presName="hierChild4" presStyleCnt="0"/>
      <dgm:spPr/>
    </dgm:pt>
    <dgm:pt modelId="{503039BB-AE37-2842-8AB8-650C62B115D0}" type="pres">
      <dgm:prSet presAssocID="{101BEA20-7117-4349-A594-E9E434BDDB08}" presName="Name37" presStyleLbl="parChTrans1D4" presStyleIdx="2" presStyleCnt="4"/>
      <dgm:spPr/>
    </dgm:pt>
    <dgm:pt modelId="{1FD1283A-05C8-5B42-B2B7-69FC355C98D1}" type="pres">
      <dgm:prSet presAssocID="{7774CCD3-0CE9-1A44-87A2-2CBFCE04B034}" presName="hierRoot2" presStyleCnt="0">
        <dgm:presLayoutVars>
          <dgm:hierBranch val="init"/>
        </dgm:presLayoutVars>
      </dgm:prSet>
      <dgm:spPr/>
    </dgm:pt>
    <dgm:pt modelId="{A311DB97-0F5F-AA42-ACB5-EE494F5F5630}" type="pres">
      <dgm:prSet presAssocID="{7774CCD3-0CE9-1A44-87A2-2CBFCE04B034}" presName="rootComposite" presStyleCnt="0"/>
      <dgm:spPr/>
    </dgm:pt>
    <dgm:pt modelId="{DA059E82-EEE9-A942-BBDE-F958464C401E}" type="pres">
      <dgm:prSet presAssocID="{7774CCD3-0CE9-1A44-87A2-2CBFCE04B034}" presName="rootText" presStyleLbl="node4" presStyleIdx="2" presStyleCnt="4">
        <dgm:presLayoutVars>
          <dgm:chPref val="3"/>
        </dgm:presLayoutVars>
      </dgm:prSet>
      <dgm:spPr/>
    </dgm:pt>
    <dgm:pt modelId="{F93F2286-9F90-524D-B89F-A9E91728E84B}" type="pres">
      <dgm:prSet presAssocID="{7774CCD3-0CE9-1A44-87A2-2CBFCE04B034}" presName="rootConnector" presStyleLbl="node4" presStyleIdx="2" presStyleCnt="4"/>
      <dgm:spPr/>
    </dgm:pt>
    <dgm:pt modelId="{0DE2FF30-3119-DD49-9CF1-DBBC43A9639D}" type="pres">
      <dgm:prSet presAssocID="{7774CCD3-0CE9-1A44-87A2-2CBFCE04B034}" presName="hierChild4" presStyleCnt="0"/>
      <dgm:spPr/>
    </dgm:pt>
    <dgm:pt modelId="{57CDAE5F-9529-4C46-B22A-5FCD655AE3AA}" type="pres">
      <dgm:prSet presAssocID="{7774CCD3-0CE9-1A44-87A2-2CBFCE04B034}" presName="hierChild5" presStyleCnt="0"/>
      <dgm:spPr/>
    </dgm:pt>
    <dgm:pt modelId="{2AA686DA-82D1-634B-A1C9-1308406A5BC5}" type="pres">
      <dgm:prSet presAssocID="{4427D8FE-1788-3A49-B9CB-28960542D582}" presName="hierChild5" presStyleCnt="0"/>
      <dgm:spPr/>
    </dgm:pt>
    <dgm:pt modelId="{EA980AF1-258C-3C47-ADBF-9D681481B003}" type="pres">
      <dgm:prSet presAssocID="{44BAAF10-6508-3C45-9D48-19C42EAFEBE1}" presName="Name35" presStyleLbl="parChTrans1D3" presStyleIdx="5" presStyleCnt="12"/>
      <dgm:spPr/>
    </dgm:pt>
    <dgm:pt modelId="{3A5BBD6E-A072-DD4A-9980-F2E6EEED1B42}" type="pres">
      <dgm:prSet presAssocID="{05CD7241-4C2F-2840-B8CB-071D9467D0DC}" presName="hierRoot2" presStyleCnt="0">
        <dgm:presLayoutVars>
          <dgm:hierBranch val="init"/>
        </dgm:presLayoutVars>
      </dgm:prSet>
      <dgm:spPr/>
    </dgm:pt>
    <dgm:pt modelId="{667CE892-AE27-6E4C-B4F5-02667F6FEC2E}" type="pres">
      <dgm:prSet presAssocID="{05CD7241-4C2F-2840-B8CB-071D9467D0DC}" presName="rootComposite" presStyleCnt="0"/>
      <dgm:spPr/>
    </dgm:pt>
    <dgm:pt modelId="{E716D263-9CC9-2040-A210-FA81992C58D1}" type="pres">
      <dgm:prSet presAssocID="{05CD7241-4C2F-2840-B8CB-071D9467D0DC}" presName="rootText" presStyleLbl="node3" presStyleIdx="5" presStyleCnt="12">
        <dgm:presLayoutVars>
          <dgm:chPref val="3"/>
        </dgm:presLayoutVars>
      </dgm:prSet>
      <dgm:spPr/>
    </dgm:pt>
    <dgm:pt modelId="{91EC2055-7093-C742-805A-8CD1E317DEFB}" type="pres">
      <dgm:prSet presAssocID="{05CD7241-4C2F-2840-B8CB-071D9467D0DC}" presName="rootConnector" presStyleLbl="node3" presStyleIdx="5" presStyleCnt="12"/>
      <dgm:spPr/>
    </dgm:pt>
    <dgm:pt modelId="{254F7BE4-FC40-BE44-BDDA-AE1EF48BB164}" type="pres">
      <dgm:prSet presAssocID="{05CD7241-4C2F-2840-B8CB-071D9467D0DC}" presName="hierChild4" presStyleCnt="0"/>
      <dgm:spPr/>
    </dgm:pt>
    <dgm:pt modelId="{9334F5A3-D192-E740-BCED-307208C9F62A}" type="pres">
      <dgm:prSet presAssocID="{2B9A1C8B-9C72-304D-BF14-C46F5ECD30E0}" presName="Name37" presStyleLbl="parChTrans1D4" presStyleIdx="3" presStyleCnt="4"/>
      <dgm:spPr/>
    </dgm:pt>
    <dgm:pt modelId="{B36D0C6C-257C-6C41-BCCA-F65C9AB1A3E9}" type="pres">
      <dgm:prSet presAssocID="{D8409987-B229-2741-A76B-E769E246588D}" presName="hierRoot2" presStyleCnt="0">
        <dgm:presLayoutVars>
          <dgm:hierBranch val="init"/>
        </dgm:presLayoutVars>
      </dgm:prSet>
      <dgm:spPr/>
    </dgm:pt>
    <dgm:pt modelId="{B9753E40-374A-244E-B705-732515D93889}" type="pres">
      <dgm:prSet presAssocID="{D8409987-B229-2741-A76B-E769E246588D}" presName="rootComposite" presStyleCnt="0"/>
      <dgm:spPr/>
    </dgm:pt>
    <dgm:pt modelId="{FF81DC9C-B14E-6145-9220-23DF781446AA}" type="pres">
      <dgm:prSet presAssocID="{D8409987-B229-2741-A76B-E769E246588D}" presName="rootText" presStyleLbl="node4" presStyleIdx="3" presStyleCnt="4">
        <dgm:presLayoutVars>
          <dgm:chPref val="3"/>
        </dgm:presLayoutVars>
      </dgm:prSet>
      <dgm:spPr/>
    </dgm:pt>
    <dgm:pt modelId="{822F4A1B-E45F-F343-BB01-1765BE7B13E8}" type="pres">
      <dgm:prSet presAssocID="{D8409987-B229-2741-A76B-E769E246588D}" presName="rootConnector" presStyleLbl="node4" presStyleIdx="3" presStyleCnt="4"/>
      <dgm:spPr/>
    </dgm:pt>
    <dgm:pt modelId="{DD616901-9AA0-184D-92A0-A7EC09B69707}" type="pres">
      <dgm:prSet presAssocID="{D8409987-B229-2741-A76B-E769E246588D}" presName="hierChild4" presStyleCnt="0"/>
      <dgm:spPr/>
    </dgm:pt>
    <dgm:pt modelId="{331B0E92-9E8A-D841-93ED-216C8632C9EF}" type="pres">
      <dgm:prSet presAssocID="{D8409987-B229-2741-A76B-E769E246588D}" presName="hierChild5" presStyleCnt="0"/>
      <dgm:spPr/>
    </dgm:pt>
    <dgm:pt modelId="{E3C7DFEA-A88D-5341-86E6-A545BDB83ECC}" type="pres">
      <dgm:prSet presAssocID="{05CD7241-4C2F-2840-B8CB-071D9467D0DC}" presName="hierChild5" presStyleCnt="0"/>
      <dgm:spPr/>
    </dgm:pt>
    <dgm:pt modelId="{22B74446-A378-8840-8B7A-3D5DC892433D}" type="pres">
      <dgm:prSet presAssocID="{5DFB419E-FF13-084D-AFCE-669A7C198A46}" presName="hierChild5" presStyleCnt="0"/>
      <dgm:spPr/>
    </dgm:pt>
    <dgm:pt modelId="{B2B78D1C-A69B-9647-B91D-4FBFBD57F61D}" type="pres">
      <dgm:prSet presAssocID="{9C9B8FED-B885-1447-8A41-CF972945A313}" presName="Name35" presStyleLbl="parChTrans1D2" presStyleIdx="4" presStyleCnt="5"/>
      <dgm:spPr/>
    </dgm:pt>
    <dgm:pt modelId="{889824BE-5C65-E247-8A21-E3CB223F3285}" type="pres">
      <dgm:prSet presAssocID="{8C8A5672-464D-CD4B-A6CF-560F9F6C00FB}" presName="hierRoot2" presStyleCnt="0">
        <dgm:presLayoutVars>
          <dgm:hierBranch val="hang"/>
        </dgm:presLayoutVars>
      </dgm:prSet>
      <dgm:spPr/>
    </dgm:pt>
    <dgm:pt modelId="{AE560318-992F-7949-B95F-5E502BE0EBF5}" type="pres">
      <dgm:prSet presAssocID="{8C8A5672-464D-CD4B-A6CF-560F9F6C00FB}" presName="rootComposite" presStyleCnt="0"/>
      <dgm:spPr/>
    </dgm:pt>
    <dgm:pt modelId="{0859E798-7D91-E140-8B7B-AFEDC8F60689}" type="pres">
      <dgm:prSet presAssocID="{8C8A5672-464D-CD4B-A6CF-560F9F6C00FB}" presName="rootText" presStyleLbl="node2" presStyleIdx="4" presStyleCnt="5" custScaleX="123979">
        <dgm:presLayoutVars>
          <dgm:chPref val="3"/>
        </dgm:presLayoutVars>
      </dgm:prSet>
      <dgm:spPr/>
    </dgm:pt>
    <dgm:pt modelId="{5EF99CF3-22AA-AB42-BAE0-8F3251637B29}" type="pres">
      <dgm:prSet presAssocID="{8C8A5672-464D-CD4B-A6CF-560F9F6C00FB}" presName="rootConnector" presStyleLbl="node2" presStyleIdx="4" presStyleCnt="5"/>
      <dgm:spPr/>
    </dgm:pt>
    <dgm:pt modelId="{5F6741EE-3AF4-2D4F-AC24-861DF6134A67}" type="pres">
      <dgm:prSet presAssocID="{8C8A5672-464D-CD4B-A6CF-560F9F6C00FB}" presName="hierChild4" presStyleCnt="0"/>
      <dgm:spPr/>
    </dgm:pt>
    <dgm:pt modelId="{86DCABAF-B03B-CB41-848E-F85C0DA1F153}" type="pres">
      <dgm:prSet presAssocID="{AA01D6BF-2CCF-4D4A-9DF6-B4B3856A5BF6}" presName="Name48" presStyleLbl="parChTrans1D3" presStyleIdx="6" presStyleCnt="12"/>
      <dgm:spPr/>
    </dgm:pt>
    <dgm:pt modelId="{5A1A6DE3-1EC5-814B-A130-820DD1994EC8}" type="pres">
      <dgm:prSet presAssocID="{2E65F864-8214-5041-8532-AA80489E2ED0}" presName="hierRoot2" presStyleCnt="0">
        <dgm:presLayoutVars>
          <dgm:hierBranch val="hang"/>
        </dgm:presLayoutVars>
      </dgm:prSet>
      <dgm:spPr/>
    </dgm:pt>
    <dgm:pt modelId="{EF4C28F5-A2A9-8A44-972D-BBF63DCB2852}" type="pres">
      <dgm:prSet presAssocID="{2E65F864-8214-5041-8532-AA80489E2ED0}" presName="rootComposite" presStyleCnt="0"/>
      <dgm:spPr/>
    </dgm:pt>
    <dgm:pt modelId="{A85723CF-15E7-684D-A7DA-405B9690E813}" type="pres">
      <dgm:prSet presAssocID="{2E65F864-8214-5041-8532-AA80489E2ED0}" presName="rootText" presStyleLbl="node3" presStyleIdx="6" presStyleCnt="12">
        <dgm:presLayoutVars>
          <dgm:chPref val="3"/>
        </dgm:presLayoutVars>
      </dgm:prSet>
      <dgm:spPr/>
    </dgm:pt>
    <dgm:pt modelId="{31F5DCD0-9B49-0845-B8B4-4FAB0ED85D7F}" type="pres">
      <dgm:prSet presAssocID="{2E65F864-8214-5041-8532-AA80489E2ED0}" presName="rootConnector" presStyleLbl="node3" presStyleIdx="6" presStyleCnt="12"/>
      <dgm:spPr/>
    </dgm:pt>
    <dgm:pt modelId="{02AED5A3-4190-384A-917B-41C15A50013E}" type="pres">
      <dgm:prSet presAssocID="{2E65F864-8214-5041-8532-AA80489E2ED0}" presName="hierChild4" presStyleCnt="0"/>
      <dgm:spPr/>
    </dgm:pt>
    <dgm:pt modelId="{3B58DF0D-91C7-3C40-8520-089F1E3082BE}" type="pres">
      <dgm:prSet presAssocID="{2E65F864-8214-5041-8532-AA80489E2ED0}" presName="hierChild5" presStyleCnt="0"/>
      <dgm:spPr/>
    </dgm:pt>
    <dgm:pt modelId="{8488BDD9-F6E8-0D4C-B1EA-464F2B897A9D}" type="pres">
      <dgm:prSet presAssocID="{5620B0CE-CB1F-9547-A136-9E5EAE622A61}" presName="Name48" presStyleLbl="parChTrans1D3" presStyleIdx="7" presStyleCnt="12"/>
      <dgm:spPr/>
    </dgm:pt>
    <dgm:pt modelId="{DB2F296C-09AC-6046-A1DA-E31F042731D3}" type="pres">
      <dgm:prSet presAssocID="{26D4CAD4-F0DB-3549-AA7E-804ABA752A08}" presName="hierRoot2" presStyleCnt="0">
        <dgm:presLayoutVars>
          <dgm:hierBranch val="hang"/>
        </dgm:presLayoutVars>
      </dgm:prSet>
      <dgm:spPr/>
    </dgm:pt>
    <dgm:pt modelId="{209926A9-B31D-A446-AAEE-1B9E34E89ABA}" type="pres">
      <dgm:prSet presAssocID="{26D4CAD4-F0DB-3549-AA7E-804ABA752A08}" presName="rootComposite" presStyleCnt="0"/>
      <dgm:spPr/>
    </dgm:pt>
    <dgm:pt modelId="{25726FAA-0F68-4C47-BFBB-F41DCFC35865}" type="pres">
      <dgm:prSet presAssocID="{26D4CAD4-F0DB-3549-AA7E-804ABA752A08}" presName="rootText" presStyleLbl="node3" presStyleIdx="7" presStyleCnt="12">
        <dgm:presLayoutVars>
          <dgm:chPref val="3"/>
        </dgm:presLayoutVars>
      </dgm:prSet>
      <dgm:spPr/>
    </dgm:pt>
    <dgm:pt modelId="{8F23F344-94D3-A144-86D6-DF84F1487EEA}" type="pres">
      <dgm:prSet presAssocID="{26D4CAD4-F0DB-3549-AA7E-804ABA752A08}" presName="rootConnector" presStyleLbl="node3" presStyleIdx="7" presStyleCnt="12"/>
      <dgm:spPr/>
    </dgm:pt>
    <dgm:pt modelId="{2D6CB882-2036-954F-955A-13A91327D39A}" type="pres">
      <dgm:prSet presAssocID="{26D4CAD4-F0DB-3549-AA7E-804ABA752A08}" presName="hierChild4" presStyleCnt="0"/>
      <dgm:spPr/>
    </dgm:pt>
    <dgm:pt modelId="{78CA3FA1-AA7E-C440-ABF9-243A73DDEC09}" type="pres">
      <dgm:prSet presAssocID="{26D4CAD4-F0DB-3549-AA7E-804ABA752A08}" presName="hierChild5" presStyleCnt="0"/>
      <dgm:spPr/>
    </dgm:pt>
    <dgm:pt modelId="{4BEABB68-8FAF-124B-8188-10E590A3BA5D}" type="pres">
      <dgm:prSet presAssocID="{3F4C1450-A175-3F4A-93AC-732F5A7EE3CC}" presName="Name48" presStyleLbl="parChTrans1D3" presStyleIdx="8" presStyleCnt="12"/>
      <dgm:spPr/>
    </dgm:pt>
    <dgm:pt modelId="{EC1A9448-CD48-DB4D-AE89-C2AC14607ECC}" type="pres">
      <dgm:prSet presAssocID="{F5ADA3B9-E880-754E-9C72-809F787EF8D7}" presName="hierRoot2" presStyleCnt="0">
        <dgm:presLayoutVars>
          <dgm:hierBranch val="hang"/>
        </dgm:presLayoutVars>
      </dgm:prSet>
      <dgm:spPr/>
    </dgm:pt>
    <dgm:pt modelId="{D9A53503-BED0-7447-98F7-58FF8A44C4D1}" type="pres">
      <dgm:prSet presAssocID="{F5ADA3B9-E880-754E-9C72-809F787EF8D7}" presName="rootComposite" presStyleCnt="0"/>
      <dgm:spPr/>
    </dgm:pt>
    <dgm:pt modelId="{6695504C-337B-EF45-9B4A-70E309F7F303}" type="pres">
      <dgm:prSet presAssocID="{F5ADA3B9-E880-754E-9C72-809F787EF8D7}" presName="rootText" presStyleLbl="node3" presStyleIdx="8" presStyleCnt="12">
        <dgm:presLayoutVars>
          <dgm:chPref val="3"/>
        </dgm:presLayoutVars>
      </dgm:prSet>
      <dgm:spPr/>
    </dgm:pt>
    <dgm:pt modelId="{78F7941B-C481-CF44-BB6A-B79191778779}" type="pres">
      <dgm:prSet presAssocID="{F5ADA3B9-E880-754E-9C72-809F787EF8D7}" presName="rootConnector" presStyleLbl="node3" presStyleIdx="8" presStyleCnt="12"/>
      <dgm:spPr/>
    </dgm:pt>
    <dgm:pt modelId="{578DCD4A-6C6C-9440-B330-B59674C0DB58}" type="pres">
      <dgm:prSet presAssocID="{F5ADA3B9-E880-754E-9C72-809F787EF8D7}" presName="hierChild4" presStyleCnt="0"/>
      <dgm:spPr/>
    </dgm:pt>
    <dgm:pt modelId="{D5F2DEC4-9177-C04A-B750-3C23E31F4D9A}" type="pres">
      <dgm:prSet presAssocID="{F5ADA3B9-E880-754E-9C72-809F787EF8D7}" presName="hierChild5" presStyleCnt="0"/>
      <dgm:spPr/>
    </dgm:pt>
    <dgm:pt modelId="{0B9788AC-50C6-0040-BB40-642C95F42138}" type="pres">
      <dgm:prSet presAssocID="{1E000169-54A8-1F46-9C64-DA06BC512536}" presName="Name48" presStyleLbl="parChTrans1D3" presStyleIdx="9" presStyleCnt="12"/>
      <dgm:spPr/>
    </dgm:pt>
    <dgm:pt modelId="{AFF11B29-6077-374A-98F1-56FCC1AE7C91}" type="pres">
      <dgm:prSet presAssocID="{BF85ABE4-8032-934C-89B8-FE0A4AA2C4BC}" presName="hierRoot2" presStyleCnt="0">
        <dgm:presLayoutVars>
          <dgm:hierBranch val="hang"/>
        </dgm:presLayoutVars>
      </dgm:prSet>
      <dgm:spPr/>
    </dgm:pt>
    <dgm:pt modelId="{7F9B7FE8-9ECB-B84E-AB1B-EC87F2C1BA43}" type="pres">
      <dgm:prSet presAssocID="{BF85ABE4-8032-934C-89B8-FE0A4AA2C4BC}" presName="rootComposite" presStyleCnt="0"/>
      <dgm:spPr/>
    </dgm:pt>
    <dgm:pt modelId="{34C8D67E-2649-A442-8A03-7F50D80B6E5E}" type="pres">
      <dgm:prSet presAssocID="{BF85ABE4-8032-934C-89B8-FE0A4AA2C4BC}" presName="rootText" presStyleLbl="node3" presStyleIdx="9" presStyleCnt="12">
        <dgm:presLayoutVars>
          <dgm:chPref val="3"/>
        </dgm:presLayoutVars>
      </dgm:prSet>
      <dgm:spPr/>
    </dgm:pt>
    <dgm:pt modelId="{967CD3B7-0697-3640-91FD-8A3F9EC7A4F6}" type="pres">
      <dgm:prSet presAssocID="{BF85ABE4-8032-934C-89B8-FE0A4AA2C4BC}" presName="rootConnector" presStyleLbl="node3" presStyleIdx="9" presStyleCnt="12"/>
      <dgm:spPr/>
    </dgm:pt>
    <dgm:pt modelId="{7B50BA2A-2065-4C4A-9AD5-8137B7204124}" type="pres">
      <dgm:prSet presAssocID="{BF85ABE4-8032-934C-89B8-FE0A4AA2C4BC}" presName="hierChild4" presStyleCnt="0"/>
      <dgm:spPr/>
    </dgm:pt>
    <dgm:pt modelId="{81DC997A-92FA-4048-8A8E-A225E9D24545}" type="pres">
      <dgm:prSet presAssocID="{BF85ABE4-8032-934C-89B8-FE0A4AA2C4BC}" presName="hierChild5" presStyleCnt="0"/>
      <dgm:spPr/>
    </dgm:pt>
    <dgm:pt modelId="{55A42E0D-D4B8-E443-89A2-008905E58732}" type="pres">
      <dgm:prSet presAssocID="{F3050D25-8F23-4847-8862-E1D53A375465}" presName="Name48" presStyleLbl="parChTrans1D3" presStyleIdx="10" presStyleCnt="12"/>
      <dgm:spPr/>
    </dgm:pt>
    <dgm:pt modelId="{B1F4A9A0-26A6-F143-9C9D-46FC2970ACA0}" type="pres">
      <dgm:prSet presAssocID="{6B305C5E-0883-BE46-8E2E-2B8679E04275}" presName="hierRoot2" presStyleCnt="0">
        <dgm:presLayoutVars>
          <dgm:hierBranch val="hang"/>
        </dgm:presLayoutVars>
      </dgm:prSet>
      <dgm:spPr/>
    </dgm:pt>
    <dgm:pt modelId="{CDD82060-40B4-1149-8D0E-E157EA2C9FE5}" type="pres">
      <dgm:prSet presAssocID="{6B305C5E-0883-BE46-8E2E-2B8679E04275}" presName="rootComposite" presStyleCnt="0"/>
      <dgm:spPr/>
    </dgm:pt>
    <dgm:pt modelId="{244E8C5F-0CC9-7242-ACE1-FCECD218D8EF}" type="pres">
      <dgm:prSet presAssocID="{6B305C5E-0883-BE46-8E2E-2B8679E04275}" presName="rootText" presStyleLbl="node3" presStyleIdx="10" presStyleCnt="12">
        <dgm:presLayoutVars>
          <dgm:chPref val="3"/>
        </dgm:presLayoutVars>
      </dgm:prSet>
      <dgm:spPr/>
    </dgm:pt>
    <dgm:pt modelId="{F9BC3BF3-BA42-F947-AEC9-9DDF14DAA33F}" type="pres">
      <dgm:prSet presAssocID="{6B305C5E-0883-BE46-8E2E-2B8679E04275}" presName="rootConnector" presStyleLbl="node3" presStyleIdx="10" presStyleCnt="12"/>
      <dgm:spPr/>
    </dgm:pt>
    <dgm:pt modelId="{70E35CFC-4E24-4643-AB5D-C0596BF70629}" type="pres">
      <dgm:prSet presAssocID="{6B305C5E-0883-BE46-8E2E-2B8679E04275}" presName="hierChild4" presStyleCnt="0"/>
      <dgm:spPr/>
    </dgm:pt>
    <dgm:pt modelId="{003B0A8A-89BC-1D43-8083-AA96D7E8F5D6}" type="pres">
      <dgm:prSet presAssocID="{6B305C5E-0883-BE46-8E2E-2B8679E04275}" presName="hierChild5" presStyleCnt="0"/>
      <dgm:spPr/>
    </dgm:pt>
    <dgm:pt modelId="{0E5E8C44-033C-FC4E-AFD4-414F3EE1446C}" type="pres">
      <dgm:prSet presAssocID="{FC143564-4E08-7942-95AA-1A83753B2479}" presName="Name48" presStyleLbl="parChTrans1D3" presStyleIdx="11" presStyleCnt="12"/>
      <dgm:spPr/>
    </dgm:pt>
    <dgm:pt modelId="{04996B02-B7B8-864C-A3F8-4A3C2565E145}" type="pres">
      <dgm:prSet presAssocID="{54375B55-7C8C-AD4B-891E-A553669DE622}" presName="hierRoot2" presStyleCnt="0">
        <dgm:presLayoutVars>
          <dgm:hierBranch val="init"/>
        </dgm:presLayoutVars>
      </dgm:prSet>
      <dgm:spPr/>
    </dgm:pt>
    <dgm:pt modelId="{1873CF84-E20E-F448-B363-BF3108E58273}" type="pres">
      <dgm:prSet presAssocID="{54375B55-7C8C-AD4B-891E-A553669DE622}" presName="rootComposite" presStyleCnt="0"/>
      <dgm:spPr/>
    </dgm:pt>
    <dgm:pt modelId="{520BAC25-8506-1F4C-A264-33CBBD3E1862}" type="pres">
      <dgm:prSet presAssocID="{54375B55-7C8C-AD4B-891E-A553669DE622}" presName="rootText" presStyleLbl="node3" presStyleIdx="11" presStyleCnt="12">
        <dgm:presLayoutVars>
          <dgm:chPref val="3"/>
        </dgm:presLayoutVars>
      </dgm:prSet>
      <dgm:spPr/>
    </dgm:pt>
    <dgm:pt modelId="{3818F327-ED97-F94E-A7E0-D9BDB8123EC7}" type="pres">
      <dgm:prSet presAssocID="{54375B55-7C8C-AD4B-891E-A553669DE622}" presName="rootConnector" presStyleLbl="node3" presStyleIdx="11" presStyleCnt="12"/>
      <dgm:spPr/>
    </dgm:pt>
    <dgm:pt modelId="{4B784B0B-9C18-FA42-BB68-DE2EFFC27305}" type="pres">
      <dgm:prSet presAssocID="{54375B55-7C8C-AD4B-891E-A553669DE622}" presName="hierChild4" presStyleCnt="0"/>
      <dgm:spPr/>
    </dgm:pt>
    <dgm:pt modelId="{AEEA5C64-3D55-0049-AA3A-C261911B554C}" type="pres">
      <dgm:prSet presAssocID="{54375B55-7C8C-AD4B-891E-A553669DE622}" presName="hierChild5" presStyleCnt="0"/>
      <dgm:spPr/>
    </dgm:pt>
    <dgm:pt modelId="{E4DECF8F-2530-9144-85DD-5A76A5486091}" type="pres">
      <dgm:prSet presAssocID="{8C8A5672-464D-CD4B-A6CF-560F9F6C00FB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6C2F9D01-B9BE-BD4A-BAE9-583AD544E983}" type="presOf" srcId="{6B305C5E-0883-BE46-8E2E-2B8679E04275}" destId="{244E8C5F-0CC9-7242-ACE1-FCECD218D8EF}" srcOrd="0" destOrd="0" presId="urn:microsoft.com/office/officeart/2005/8/layout/orgChart1"/>
    <dgm:cxn modelId="{6A344C03-17BB-984F-A5B8-8D532D606F61}" type="presOf" srcId="{3F4C1450-A175-3F4A-93AC-732F5A7EE3CC}" destId="{4BEABB68-8FAF-124B-8188-10E590A3BA5D}" srcOrd="0" destOrd="0" presId="urn:microsoft.com/office/officeart/2005/8/layout/orgChart1"/>
    <dgm:cxn modelId="{D6EC6C05-F275-EA47-A63E-D83EE3809B0B}" srcId="{66E6E319-5CF3-46CB-8937-186ED130592B}" destId="{3680732C-83F8-044A-8369-750509D8E2C8}" srcOrd="1" destOrd="0" parTransId="{C0BEF04A-9FBB-3F43-8766-0803CB221B96}" sibTransId="{439A5752-372A-364F-8A93-463BE79C6D56}"/>
    <dgm:cxn modelId="{21B4BC08-A822-844B-B5D7-76948EF1C9DC}" srcId="{5DFB419E-FF13-084D-AFCE-669A7C198A46}" destId="{C7DB6421-E587-174B-8C71-1DD14898C064}" srcOrd="0" destOrd="0" parTransId="{B9516A29-2D77-4C4E-8167-42E98EFB5E4B}" sibTransId="{A88C09A1-5449-0149-A169-27BAF6A262CE}"/>
    <dgm:cxn modelId="{95E55009-5B93-744C-B26A-07AACD343DD5}" type="presOf" srcId="{1E000169-54A8-1F46-9C64-DA06BC512536}" destId="{0B9788AC-50C6-0040-BB40-642C95F42138}" srcOrd="0" destOrd="0" presId="urn:microsoft.com/office/officeart/2005/8/layout/orgChart1"/>
    <dgm:cxn modelId="{57434D0B-E9FA-654B-830D-CC26365979F1}" type="presOf" srcId="{64C1FF2D-BF5A-8A49-9B55-4BF5B590D060}" destId="{D6D2BCAD-0AF6-FA49-801B-EE7A42619E80}" srcOrd="0" destOrd="0" presId="urn:microsoft.com/office/officeart/2005/8/layout/orgChart1"/>
    <dgm:cxn modelId="{C9AA050C-F853-8E47-B236-C9E91D6B2375}" type="presOf" srcId="{5DFB419E-FF13-084D-AFCE-669A7C198A46}" destId="{94E185D5-5AFE-314D-B798-4AF0C4BFB98F}" srcOrd="1" destOrd="0" presId="urn:microsoft.com/office/officeart/2005/8/layout/orgChart1"/>
    <dgm:cxn modelId="{833D250E-7283-034A-A553-E74B454C457E}" type="presOf" srcId="{2E65F864-8214-5041-8532-AA80489E2ED0}" destId="{31F5DCD0-9B49-0845-B8B4-4FAB0ED85D7F}" srcOrd="1" destOrd="0" presId="urn:microsoft.com/office/officeart/2005/8/layout/orgChart1"/>
    <dgm:cxn modelId="{FDF65110-B825-4441-B263-6D9E27CAA4D1}" type="presOf" srcId="{7774CCD3-0CE9-1A44-87A2-2CBFCE04B034}" destId="{DA059E82-EEE9-A942-BBDE-F958464C401E}" srcOrd="0" destOrd="0" presId="urn:microsoft.com/office/officeart/2005/8/layout/orgChart1"/>
    <dgm:cxn modelId="{3141FE10-CB12-5B43-AF01-B6E0D0A9DCAD}" srcId="{05CD7241-4C2F-2840-B8CB-071D9467D0DC}" destId="{D8409987-B229-2741-A76B-E769E246588D}" srcOrd="0" destOrd="0" parTransId="{2B9A1C8B-9C72-304D-BF14-C46F5ECD30E0}" sibTransId="{2F20D81A-8B1F-1641-9BB5-8FEDE30EC1FB}"/>
    <dgm:cxn modelId="{DF1C9E11-CC5B-3844-8DB4-846EE929F4D5}" type="presOf" srcId="{D8409987-B229-2741-A76B-E769E246588D}" destId="{FF81DC9C-B14E-6145-9220-23DF781446AA}" srcOrd="0" destOrd="0" presId="urn:microsoft.com/office/officeart/2005/8/layout/orgChart1"/>
    <dgm:cxn modelId="{EE2A7E15-D768-044E-94A6-EBE798905197}" type="presOf" srcId="{BD1E244D-0800-3D4E-AB07-4012455A5D66}" destId="{7BC2055D-08AA-E946-A385-EE627C14BD05}" srcOrd="0" destOrd="0" presId="urn:microsoft.com/office/officeart/2005/8/layout/orgChart1"/>
    <dgm:cxn modelId="{0848131C-EC68-4241-A3AB-23FAEDA0E29A}" type="presOf" srcId="{3680732C-83F8-044A-8369-750509D8E2C8}" destId="{38DE0F9D-360A-5547-87D2-98C7454A99A8}" srcOrd="0" destOrd="0" presId="urn:microsoft.com/office/officeart/2005/8/layout/orgChart1"/>
    <dgm:cxn modelId="{F2199225-14E1-1943-A234-FBCFB2A8318E}" type="presOf" srcId="{441D7A10-9815-D247-8A43-0DDDF0BA7735}" destId="{9A734E28-1C9D-EB40-9F5F-FB22F59256F5}" srcOrd="0" destOrd="0" presId="urn:microsoft.com/office/officeart/2005/8/layout/orgChart1"/>
    <dgm:cxn modelId="{98280E2D-3157-0A40-9E2D-759E57EF683C}" type="presOf" srcId="{27925D9F-4B9C-D74C-AC90-47F31D885683}" destId="{3B5E400B-4930-8442-B6E7-EA62B215B4DB}" srcOrd="0" destOrd="0" presId="urn:microsoft.com/office/officeart/2005/8/layout/orgChart1"/>
    <dgm:cxn modelId="{5D43E131-CD71-F645-9EF2-81B2CE512B26}" type="presOf" srcId="{F3050D25-8F23-4847-8862-E1D53A375465}" destId="{55A42E0D-D4B8-E443-89A2-008905E58732}" srcOrd="0" destOrd="0" presId="urn:microsoft.com/office/officeart/2005/8/layout/orgChart1"/>
    <dgm:cxn modelId="{76572232-A5AE-844C-A1E2-4BC18276D1AE}" type="presOf" srcId="{9C34BDDA-4B53-4147-9201-2F85B18B8EBB}" destId="{69E89215-95D6-7243-B21D-D669767B22E3}" srcOrd="1" destOrd="0" presId="urn:microsoft.com/office/officeart/2005/8/layout/orgChart1"/>
    <dgm:cxn modelId="{5A731235-1567-4047-94E5-86B09F387D27}" type="presOf" srcId="{44CD23BF-59EC-E541-BAD6-9C8EF286D180}" destId="{D3B32126-654F-DB4C-BC7B-5917AA5AD1BD}" srcOrd="0" destOrd="0" presId="urn:microsoft.com/office/officeart/2005/8/layout/orgChart1"/>
    <dgm:cxn modelId="{90803539-784A-FB40-858D-8F3FD74E0C2D}" type="presOf" srcId="{6B305C5E-0883-BE46-8E2E-2B8679E04275}" destId="{F9BC3BF3-BA42-F947-AEC9-9DDF14DAA33F}" srcOrd="1" destOrd="0" presId="urn:microsoft.com/office/officeart/2005/8/layout/orgChart1"/>
    <dgm:cxn modelId="{36033B3A-BDB7-A849-B731-DE5A45F88357}" srcId="{5DFB419E-FF13-084D-AFCE-669A7C198A46}" destId="{4427D8FE-1788-3A49-B9CB-28960542D582}" srcOrd="2" destOrd="0" parTransId="{5960FDC1-103C-4640-B792-FF2D8CC3D1AC}" sibTransId="{ADCE2536-F6BD-2547-BC89-4F793BE5DD99}"/>
    <dgm:cxn modelId="{E5573C3D-BAC3-9143-8FA4-B1048421D7DD}" srcId="{9C34BDDA-4B53-4147-9201-2F85B18B8EBB}" destId="{5FE7F5DC-194D-0C40-9F80-9D41716F7501}" srcOrd="0" destOrd="0" parTransId="{182B181C-3F7F-3144-ABFF-0605621F47EF}" sibTransId="{7D4C4E05-1288-034D-AD6F-B1243EBDA54A}"/>
    <dgm:cxn modelId="{2A04025B-1DB3-AB47-8BA6-0DCCCE33F88E}" type="presOf" srcId="{5FE7F5DC-194D-0C40-9F80-9D41716F7501}" destId="{75C0F00E-3509-A549-BA2B-DA27A58EEF64}" srcOrd="0" destOrd="0" presId="urn:microsoft.com/office/officeart/2005/8/layout/orgChart1"/>
    <dgm:cxn modelId="{FB1B875C-F8E9-7641-A8BD-4B65E4D0608E}" srcId="{5DFB419E-FF13-084D-AFCE-669A7C198A46}" destId="{441D7A10-9815-D247-8A43-0DDDF0BA7735}" srcOrd="1" destOrd="0" parTransId="{64C1FF2D-BF5A-8A49-9B55-4BF5B590D060}" sibTransId="{A26844C4-16CC-1F4A-86B4-23FBD037DA74}"/>
    <dgm:cxn modelId="{C8676B5E-0212-C44F-8846-79D5AC44E417}" type="presOf" srcId="{7059ECDB-EA26-B241-B7F3-4E8FC89CC37B}" destId="{1F927561-BEA2-D243-9AAB-702CAC4DB23A}" srcOrd="1" destOrd="0" presId="urn:microsoft.com/office/officeart/2005/8/layout/orgChart1"/>
    <dgm:cxn modelId="{409D4B5F-7CDC-6446-99BE-53064F696474}" srcId="{5DFB419E-FF13-084D-AFCE-669A7C198A46}" destId="{05CD7241-4C2F-2840-B8CB-071D9467D0DC}" srcOrd="3" destOrd="0" parTransId="{44BAAF10-6508-3C45-9D48-19C42EAFEBE1}" sibTransId="{2A2290E1-CEFF-ED4D-858C-F82808E4DAA0}"/>
    <dgm:cxn modelId="{AB634162-5371-5841-B1DF-BB77C4774172}" type="presOf" srcId="{8C8A5672-464D-CD4B-A6CF-560F9F6C00FB}" destId="{5EF99CF3-22AA-AB42-BAE0-8F3251637B29}" srcOrd="1" destOrd="0" presId="urn:microsoft.com/office/officeart/2005/8/layout/orgChart1"/>
    <dgm:cxn modelId="{F796FE64-1C4C-9445-8F89-25E6014F2E3E}" type="presOf" srcId="{AA01D6BF-2CCF-4D4A-9DF6-B4B3856A5BF6}" destId="{86DCABAF-B03B-CB41-848E-F85C0DA1F153}" srcOrd="0" destOrd="0" presId="urn:microsoft.com/office/officeart/2005/8/layout/orgChart1"/>
    <dgm:cxn modelId="{96D91F67-92D3-E542-A64E-C243BFEEB420}" type="presOf" srcId="{54375B55-7C8C-AD4B-891E-A553669DE622}" destId="{3818F327-ED97-F94E-A7E0-D9BDB8123EC7}" srcOrd="1" destOrd="0" presId="urn:microsoft.com/office/officeart/2005/8/layout/orgChart1"/>
    <dgm:cxn modelId="{296D3547-EC7B-0D4A-9226-84FD33B90316}" type="presOf" srcId="{FC143564-4E08-7942-95AA-1A83753B2479}" destId="{0E5E8C44-033C-FC4E-AFD4-414F3EE1446C}" srcOrd="0" destOrd="0" presId="urn:microsoft.com/office/officeart/2005/8/layout/orgChart1"/>
    <dgm:cxn modelId="{FDE39367-64EF-E24D-88B0-E7D0A44662C8}" type="presOf" srcId="{C0BEF04A-9FBB-3F43-8766-0803CB221B96}" destId="{B9CD41B6-1714-F342-B161-CE7AE272718E}" srcOrd="0" destOrd="0" presId="urn:microsoft.com/office/officeart/2005/8/layout/orgChart1"/>
    <dgm:cxn modelId="{AC43A167-CF08-0644-9D53-1B6722119291}" type="presOf" srcId="{C7DB6421-E587-174B-8C71-1DD14898C064}" destId="{F69A1386-0055-6B44-8188-E2D6F5F7D3E4}" srcOrd="0" destOrd="0" presId="urn:microsoft.com/office/officeart/2005/8/layout/orgChart1"/>
    <dgm:cxn modelId="{F9131868-C513-6441-B9C6-A0429DA2637C}" srcId="{C7DB6421-E587-174B-8C71-1DD14898C064}" destId="{37A0CC9B-29CB-6F4D-9E6E-2323FE5B5585}" srcOrd="0" destOrd="0" parTransId="{27925D9F-4B9C-D74C-AC90-47F31D885683}" sibTransId="{E5F29D78-0469-8D44-A8FD-60FE985D15B0}"/>
    <dgm:cxn modelId="{351CD248-F973-3045-8E3A-9B1E23B9C009}" type="presOf" srcId="{182B181C-3F7F-3144-ABFF-0605621F47EF}" destId="{69C22778-9681-324E-881A-E73DF11335B2}" srcOrd="0" destOrd="0" presId="urn:microsoft.com/office/officeart/2005/8/layout/orgChart1"/>
    <dgm:cxn modelId="{E571AF49-303D-2447-99E5-F0AB36281EBC}" type="presOf" srcId="{BF85ABE4-8032-934C-89B8-FE0A4AA2C4BC}" destId="{967CD3B7-0697-3640-91FD-8A3F9EC7A4F6}" srcOrd="1" destOrd="0" presId="urn:microsoft.com/office/officeart/2005/8/layout/orgChart1"/>
    <dgm:cxn modelId="{24F3404C-3AFE-E94E-A00A-3E1F80DF8F7D}" srcId="{4427D8FE-1788-3A49-B9CB-28960542D582}" destId="{7774CCD3-0CE9-1A44-87A2-2CBFCE04B034}" srcOrd="0" destOrd="0" parTransId="{101BEA20-7117-4349-A594-E9E434BDDB08}" sibTransId="{EC66CD08-738E-A342-A053-228B7CA2B4FE}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556B2675-4661-9647-9A98-C165BA74AAB8}" type="presOf" srcId="{EEB03302-D521-124A-B0AD-17FB82AF15F4}" destId="{762316B7-25BF-5D43-851C-A0D9F024E71C}" srcOrd="0" destOrd="0" presId="urn:microsoft.com/office/officeart/2005/8/layout/orgChart1"/>
    <dgm:cxn modelId="{52FD8857-9F4A-6741-8C63-4568D85C372F}" type="presOf" srcId="{2B9A1C8B-9C72-304D-BF14-C46F5ECD30E0}" destId="{9334F5A3-D192-E740-BCED-307208C9F62A}" srcOrd="0" destOrd="0" presId="urn:microsoft.com/office/officeart/2005/8/layout/orgChart1"/>
    <dgm:cxn modelId="{96709F77-0C1F-6347-8C93-A37E56425609}" srcId="{66E6E319-5CF3-46CB-8937-186ED130592B}" destId="{8C8A5672-464D-CD4B-A6CF-560F9F6C00FB}" srcOrd="4" destOrd="0" parTransId="{9C9B8FED-B885-1447-8A41-CF972945A313}" sibTransId="{368CB50B-863B-744C-AC51-9735ACDF1579}"/>
    <dgm:cxn modelId="{D2F91158-4A29-7241-8BF6-237598E9FC31}" type="presOf" srcId="{C36E4CBA-DE86-8244-AABF-19F2C71D883B}" destId="{62CB2E3B-326C-6E49-8B04-E7BED0C59AC2}" srcOrd="0" destOrd="0" presId="urn:microsoft.com/office/officeart/2005/8/layout/orgChart1"/>
    <dgm:cxn modelId="{F34ED278-EEBC-744B-8542-3F7A869A145A}" type="presOf" srcId="{BF85ABE4-8032-934C-89B8-FE0A4AA2C4BC}" destId="{34C8D67E-2649-A442-8A03-7F50D80B6E5E}" srcOrd="0" destOrd="0" presId="urn:microsoft.com/office/officeart/2005/8/layout/orgChart1"/>
    <dgm:cxn modelId="{8FE75780-4575-4F66-BF5C-617F585AD879}" type="presOf" srcId="{66E6E319-5CF3-46CB-8937-186ED130592B}" destId="{571598D2-4E78-4139-8778-98389672B5C5}" srcOrd="1" destOrd="0" presId="urn:microsoft.com/office/officeart/2005/8/layout/orgChart1"/>
    <dgm:cxn modelId="{7925F280-E877-F946-9B83-F7128EE0A7BA}" srcId="{9C34BDDA-4B53-4147-9201-2F85B18B8EBB}" destId="{BD1E244D-0800-3D4E-AB07-4012455A5D66}" srcOrd="1" destOrd="0" parTransId="{802F4715-4000-D848-B0A7-DF8F60FB55BE}" sibTransId="{761EA550-8D03-5740-B759-D7390CDEEF4C}"/>
    <dgm:cxn modelId="{8752E681-640C-AE4F-B3A4-C66AACBD04B8}" type="presOf" srcId="{44CD23BF-59EC-E541-BAD6-9C8EF286D180}" destId="{CA02FAAE-3B4B-D44B-966A-ADD816F58025}" srcOrd="1" destOrd="0" presId="urn:microsoft.com/office/officeart/2005/8/layout/orgChart1"/>
    <dgm:cxn modelId="{D12D5886-74F0-8A49-BA2A-7BE403B3F592}" type="presOf" srcId="{05CD7241-4C2F-2840-B8CB-071D9467D0DC}" destId="{E716D263-9CC9-2040-A210-FA81992C58D1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3C742294-8CD0-5A4A-8764-D4B0AAD011DC}" type="presOf" srcId="{9C9B8FED-B885-1447-8A41-CF972945A313}" destId="{B2B78D1C-A69B-9647-B91D-4FBFBD57F61D}" srcOrd="0" destOrd="0" presId="urn:microsoft.com/office/officeart/2005/8/layout/orgChart1"/>
    <dgm:cxn modelId="{6857D097-8631-8441-A61E-6642116C8A83}" type="presOf" srcId="{123CB214-B0AC-434E-A724-E2E2A223F9B4}" destId="{1CAD0C4C-83BA-BE42-A695-C68122A7ADEF}" srcOrd="0" destOrd="0" presId="urn:microsoft.com/office/officeart/2005/8/layout/orgChart1"/>
    <dgm:cxn modelId="{9C1D379B-E607-D74B-A560-2871473330AC}" srcId="{66E6E319-5CF3-46CB-8937-186ED130592B}" destId="{5DFB419E-FF13-084D-AFCE-669A7C198A46}" srcOrd="3" destOrd="0" parTransId="{EEB03302-D521-124A-B0AD-17FB82AF15F4}" sibTransId="{167788A4-90CD-3849-AC70-997BF47B2A63}"/>
    <dgm:cxn modelId="{1A6D6A9C-FA73-344C-9BEB-9F2FE12E18B6}" srcId="{66E6E319-5CF3-46CB-8937-186ED130592B}" destId="{9C34BDDA-4B53-4147-9201-2F85B18B8EBB}" srcOrd="2" destOrd="0" parTransId="{C36E4CBA-DE86-8244-AABF-19F2C71D883B}" sibTransId="{9C8BA090-7FC3-094C-897E-CA9788D1494E}"/>
    <dgm:cxn modelId="{E0F04D9D-9FD2-BD47-84FE-13DB7A1C725D}" type="presOf" srcId="{4427D8FE-1788-3A49-B9CB-28960542D582}" destId="{62062917-6713-F142-BB6A-F80A8E2AD13F}" srcOrd="1" destOrd="0" presId="urn:microsoft.com/office/officeart/2005/8/layout/orgChart1"/>
    <dgm:cxn modelId="{AA34739D-436E-1040-B8A1-33859F36ADF3}" type="presOf" srcId="{9C34BDDA-4B53-4147-9201-2F85B18B8EBB}" destId="{BDFD84A3-04CD-954F-A458-DD3F88F6F28A}" srcOrd="0" destOrd="0" presId="urn:microsoft.com/office/officeart/2005/8/layout/orgChart1"/>
    <dgm:cxn modelId="{322BD09D-44B9-6448-B0BF-0457776A399E}" type="presOf" srcId="{D8409987-B229-2741-A76B-E769E246588D}" destId="{822F4A1B-E45F-F343-BB01-1765BE7B13E8}" srcOrd="1" destOrd="0" presId="urn:microsoft.com/office/officeart/2005/8/layout/orgChart1"/>
    <dgm:cxn modelId="{7D83129F-2ECD-9047-AB00-9F0E445317E2}" type="presOf" srcId="{44BAAF10-6508-3C45-9D48-19C42EAFEBE1}" destId="{EA980AF1-258C-3C47-ADBF-9D681481B003}" srcOrd="0" destOrd="0" presId="urn:microsoft.com/office/officeart/2005/8/layout/orgChart1"/>
    <dgm:cxn modelId="{D82556A0-B706-7746-B4BD-6097AFA93A33}" type="presOf" srcId="{2E65F864-8214-5041-8532-AA80489E2ED0}" destId="{A85723CF-15E7-684D-A7DA-405B9690E813}" srcOrd="0" destOrd="0" presId="urn:microsoft.com/office/officeart/2005/8/layout/orgChart1"/>
    <dgm:cxn modelId="{E42D28A5-AEBF-A143-9FC1-60F89DB60433}" type="presOf" srcId="{5A441376-B223-EB49-B35B-A9E4311690AC}" destId="{6E6E072A-D496-7C46-9431-04F5EA93E341}" srcOrd="0" destOrd="0" presId="urn:microsoft.com/office/officeart/2005/8/layout/orgChart1"/>
    <dgm:cxn modelId="{590115AB-99F5-F84B-A813-AE2AEFCC1A32}" type="presOf" srcId="{F5ADA3B9-E880-754E-9C72-809F787EF8D7}" destId="{6695504C-337B-EF45-9B4A-70E309F7F303}" srcOrd="0" destOrd="0" presId="urn:microsoft.com/office/officeart/2005/8/layout/orgChart1"/>
    <dgm:cxn modelId="{50DAD6B6-3234-F242-8C59-7186D7C77E26}" srcId="{8C8A5672-464D-CD4B-A6CF-560F9F6C00FB}" destId="{F5ADA3B9-E880-754E-9C72-809F787EF8D7}" srcOrd="2" destOrd="0" parTransId="{3F4C1450-A175-3F4A-93AC-732F5A7EE3CC}" sibTransId="{032D00A2-C930-974B-8BDF-53EDB27A05D9}"/>
    <dgm:cxn modelId="{70BD8FB7-54B5-8C4B-99E0-214F5E1AC9AB}" type="presOf" srcId="{101BEA20-7117-4349-A594-E9E434BDDB08}" destId="{503039BB-AE37-2842-8AB8-650C62B115D0}" srcOrd="0" destOrd="0" presId="urn:microsoft.com/office/officeart/2005/8/layout/orgChart1"/>
    <dgm:cxn modelId="{4C9352BC-7A1A-9F4E-B7AB-9B1E8B1D8D4E}" srcId="{8C8A5672-464D-CD4B-A6CF-560F9F6C00FB}" destId="{6B305C5E-0883-BE46-8E2E-2B8679E04275}" srcOrd="4" destOrd="0" parTransId="{F3050D25-8F23-4847-8862-E1D53A375465}" sibTransId="{A4C94A2C-D1F5-F145-B8FA-49FF196AFFF7}"/>
    <dgm:cxn modelId="{E2AE2DC0-12C8-9147-9B60-00BEFA4FB4DA}" type="presOf" srcId="{BD1E244D-0800-3D4E-AB07-4012455A5D66}" destId="{46B74480-B225-B54A-8F65-1ED51A6AD49B}" srcOrd="1" destOrd="0" presId="urn:microsoft.com/office/officeart/2005/8/layout/orgChart1"/>
    <dgm:cxn modelId="{DA415CC9-5F87-F941-B25F-D50C3DFC38AC}" type="presOf" srcId="{54375B55-7C8C-AD4B-891E-A553669DE622}" destId="{520BAC25-8506-1F4C-A264-33CBBD3E1862}" srcOrd="0" destOrd="0" presId="urn:microsoft.com/office/officeart/2005/8/layout/orgChart1"/>
    <dgm:cxn modelId="{341384C9-9AF7-8A4B-B9BB-D4E48B7E66A8}" type="presOf" srcId="{37A0CC9B-29CB-6F4D-9E6E-2323FE5B5585}" destId="{1AE28142-2F8E-E84A-94C9-E3D5E440B95D}" srcOrd="1" destOrd="0" presId="urn:microsoft.com/office/officeart/2005/8/layout/orgChart1"/>
    <dgm:cxn modelId="{EFEEAAC9-9B62-A342-9B43-0EF1A697A934}" srcId="{8C8A5672-464D-CD4B-A6CF-560F9F6C00FB}" destId="{2E65F864-8214-5041-8532-AA80489E2ED0}" srcOrd="0" destOrd="0" parTransId="{AA01D6BF-2CCF-4D4A-9DF6-B4B3856A5BF6}" sibTransId="{7A53AB3D-941E-8442-9A47-DF392816A92D}"/>
    <dgm:cxn modelId="{AD020ACD-5B51-3C41-BB9B-F36320E3496F}" type="presOf" srcId="{5960FDC1-103C-4640-B792-FF2D8CC3D1AC}" destId="{000D132B-20FC-D644-B911-4E0662A007BC}" srcOrd="0" destOrd="0" presId="urn:microsoft.com/office/officeart/2005/8/layout/orgChart1"/>
    <dgm:cxn modelId="{E3671CCE-C26F-0B4E-BDAB-FAA8F8A80B87}" type="presOf" srcId="{5FE7F5DC-194D-0C40-9F80-9D41716F7501}" destId="{7C11834B-15CF-BB41-89E9-ED96807CD16B}" srcOrd="1" destOrd="0" presId="urn:microsoft.com/office/officeart/2005/8/layout/orgChart1"/>
    <dgm:cxn modelId="{994644CF-1902-C74B-8F98-6E632245B6D9}" type="presOf" srcId="{8C8A5672-464D-CD4B-A6CF-560F9F6C00FB}" destId="{0859E798-7D91-E140-8B7B-AFEDC8F60689}" srcOrd="0" destOrd="0" presId="urn:microsoft.com/office/officeart/2005/8/layout/orgChart1"/>
    <dgm:cxn modelId="{DD57B1CF-F25F-F547-BF4D-C967CE360F38}" type="presOf" srcId="{5620B0CE-CB1F-9547-A136-9E5EAE622A61}" destId="{8488BDD9-F6E8-0D4C-B1EA-464F2B897A9D}" srcOrd="0" destOrd="0" presId="urn:microsoft.com/office/officeart/2005/8/layout/orgChart1"/>
    <dgm:cxn modelId="{8190B5CF-56B2-AC49-A0B9-72E5D17D73AB}" type="presOf" srcId="{802F4715-4000-D848-B0A7-DF8F60FB55BE}" destId="{931DE59A-5257-3F4C-9A79-A37722F451B8}" srcOrd="0" destOrd="0" presId="urn:microsoft.com/office/officeart/2005/8/layout/orgChart1"/>
    <dgm:cxn modelId="{FDC7E9D0-C2A0-E949-83A7-5FC34E0ADBC3}" type="presOf" srcId="{3680732C-83F8-044A-8369-750509D8E2C8}" destId="{3620575C-785C-3C42-8032-3B777C680A8E}" srcOrd="1" destOrd="0" presId="urn:microsoft.com/office/officeart/2005/8/layout/orgChart1"/>
    <dgm:cxn modelId="{8AA7CBD2-64DD-4F47-AA48-35D5BFAEE625}" type="presOf" srcId="{7774CCD3-0CE9-1A44-87A2-2CBFCE04B034}" destId="{F93F2286-9F90-524D-B89F-A9E91728E84B}" srcOrd="1" destOrd="0" presId="urn:microsoft.com/office/officeart/2005/8/layout/orgChart1"/>
    <dgm:cxn modelId="{F94344D6-4B7F-8F43-A295-266F1E6C89E5}" srcId="{8C8A5672-464D-CD4B-A6CF-560F9F6C00FB}" destId="{26D4CAD4-F0DB-3549-AA7E-804ABA752A08}" srcOrd="1" destOrd="0" parTransId="{5620B0CE-CB1F-9547-A136-9E5EAE622A61}" sibTransId="{D60EEC44-97D4-D943-9038-648DB1036B05}"/>
    <dgm:cxn modelId="{C0962EDB-5067-6440-81F3-C262AA543E33}" type="presOf" srcId="{5DFB419E-FF13-084D-AFCE-669A7C198A46}" destId="{46A89796-4B6C-704A-963A-947D10D94A4A}" srcOrd="0" destOrd="0" presId="urn:microsoft.com/office/officeart/2005/8/layout/orgChart1"/>
    <dgm:cxn modelId="{55EDC9DC-F3D7-3B45-B52D-35F4E6F8C7C3}" type="presOf" srcId="{4427D8FE-1788-3A49-B9CB-28960542D582}" destId="{2BEDB428-3CFA-EB4C-A2D7-AEDE46B61590}" srcOrd="0" destOrd="0" presId="urn:microsoft.com/office/officeart/2005/8/layout/orgChart1"/>
    <dgm:cxn modelId="{145730E0-DC44-3F41-9860-D48D8E371C5E}" type="presOf" srcId="{05CD7241-4C2F-2840-B8CB-071D9467D0DC}" destId="{91EC2055-7093-C742-805A-8CD1E317DEFB}" srcOrd="1" destOrd="0" presId="urn:microsoft.com/office/officeart/2005/8/layout/orgChart1"/>
    <dgm:cxn modelId="{8BF29EE1-57B3-F448-8C13-C461EC06010C}" srcId="{441D7A10-9815-D247-8A43-0DDDF0BA7735}" destId="{44CD23BF-59EC-E541-BAD6-9C8EF286D180}" srcOrd="0" destOrd="0" parTransId="{123CB214-B0AC-434E-A724-E2E2A223F9B4}" sibTransId="{974C89D2-D369-CF40-95E6-F7C41DD710B3}"/>
    <dgm:cxn modelId="{033599EB-DA6B-2440-9030-8910B81EC2B1}" type="presOf" srcId="{37A0CC9B-29CB-6F4D-9E6E-2323FE5B5585}" destId="{1754589B-B861-5842-9037-05C0FF901B0A}" srcOrd="0" destOrd="0" presId="urn:microsoft.com/office/officeart/2005/8/layout/orgChart1"/>
    <dgm:cxn modelId="{6DB602EC-F122-454C-BAA4-25A2058A40BF}" type="presOf" srcId="{66E6E319-5CF3-46CB-8937-186ED130592B}" destId="{F2195423-66FB-401F-8FE0-6694B3AA07AD}" srcOrd="0" destOrd="0" presId="urn:microsoft.com/office/officeart/2005/8/layout/orgChart1"/>
    <dgm:cxn modelId="{39B55AED-8FDE-9747-B85B-ED57481F84FF}" type="presOf" srcId="{441D7A10-9815-D247-8A43-0DDDF0BA7735}" destId="{C7D77211-F143-5E4B-A231-CE9FC3D68171}" srcOrd="1" destOrd="0" presId="urn:microsoft.com/office/officeart/2005/8/layout/orgChart1"/>
    <dgm:cxn modelId="{1DD5BAEE-116D-EE41-946A-997E9151A665}" type="presOf" srcId="{B9516A29-2D77-4C4E-8167-42E98EFB5E4B}" destId="{5C4F9738-1D3F-CF4A-B7E6-6398BA876F4F}" srcOrd="0" destOrd="0" presId="urn:microsoft.com/office/officeart/2005/8/layout/orgChart1"/>
    <dgm:cxn modelId="{88BF2AF1-DEEB-DE4A-A3C5-FF91437EE0EB}" type="presOf" srcId="{C7DB6421-E587-174B-8C71-1DD14898C064}" destId="{8F73A650-4060-7F4F-818B-78FD38AF510D}" srcOrd="1" destOrd="0" presId="urn:microsoft.com/office/officeart/2005/8/layout/orgChart1"/>
    <dgm:cxn modelId="{947A61F2-8A33-B845-93CD-028F1C43845D}" srcId="{66E6E319-5CF3-46CB-8937-186ED130592B}" destId="{7059ECDB-EA26-B241-B7F3-4E8FC89CC37B}" srcOrd="0" destOrd="0" parTransId="{5A441376-B223-EB49-B35B-A9E4311690AC}" sibTransId="{3834D0EC-4D4B-6B4B-BE3F-B6F217399598}"/>
    <dgm:cxn modelId="{C82E32F3-0D4E-1640-8697-FACE6E6F5F44}" type="presOf" srcId="{7059ECDB-EA26-B241-B7F3-4E8FC89CC37B}" destId="{E8E2E0B8-E2F6-1940-8688-BAE9D5F5803D}" srcOrd="0" destOrd="0" presId="urn:microsoft.com/office/officeart/2005/8/layout/orgChart1"/>
    <dgm:cxn modelId="{26F332F3-3A71-074E-BD7E-1D2DDEA68A4D}" type="presOf" srcId="{26D4CAD4-F0DB-3549-AA7E-804ABA752A08}" destId="{25726FAA-0F68-4C47-BFBB-F41DCFC35865}" srcOrd="0" destOrd="0" presId="urn:microsoft.com/office/officeart/2005/8/layout/orgChart1"/>
    <dgm:cxn modelId="{8929E2F5-ED3A-9F45-89DE-8DD92887785F}" type="presOf" srcId="{26D4CAD4-F0DB-3549-AA7E-804ABA752A08}" destId="{8F23F344-94D3-A144-86D6-DF84F1487EEA}" srcOrd="1" destOrd="0" presId="urn:microsoft.com/office/officeart/2005/8/layout/orgChart1"/>
    <dgm:cxn modelId="{AE910FF6-6209-2148-A160-E9C0E6374112}" srcId="{8C8A5672-464D-CD4B-A6CF-560F9F6C00FB}" destId="{BF85ABE4-8032-934C-89B8-FE0A4AA2C4BC}" srcOrd="3" destOrd="0" parTransId="{1E000169-54A8-1F46-9C64-DA06BC512536}" sibTransId="{AB34712B-C0D7-2B48-BD86-2148CB76BDEE}"/>
    <dgm:cxn modelId="{56D7A0FC-77E3-084B-B07D-D6008AFEF8C4}" type="presOf" srcId="{F5ADA3B9-E880-754E-9C72-809F787EF8D7}" destId="{78F7941B-C481-CF44-BB6A-B79191778779}" srcOrd="1" destOrd="0" presId="urn:microsoft.com/office/officeart/2005/8/layout/orgChart1"/>
    <dgm:cxn modelId="{44B428FF-88E1-1044-A916-35880D07F5AC}" srcId="{8C8A5672-464D-CD4B-A6CF-560F9F6C00FB}" destId="{54375B55-7C8C-AD4B-891E-A553669DE622}" srcOrd="5" destOrd="0" parTransId="{FC143564-4E08-7942-95AA-1A83753B2479}" sibTransId="{F817C9B7-9D5E-4D4A-BBA0-E7121A633FD2}"/>
    <dgm:cxn modelId="{93184803-C9B9-49E7-A6D9-F1B578DCA16B}" type="presParOf" srcId="{22A5DD9F-7D63-4893-8C80-F705374407E3}" destId="{3E2B7D9F-E475-486D-888B-57FD04AF1D3D}" srcOrd="0" destOrd="0" presId="urn:microsoft.com/office/officeart/2005/8/layout/orgChart1"/>
    <dgm:cxn modelId="{28280B45-0EB3-438D-950B-9BF68A0513F9}" type="presParOf" srcId="{3E2B7D9F-E475-486D-888B-57FD04AF1D3D}" destId="{1C81DBF1-C2FF-4756-A446-CD8A69EFBF60}" srcOrd="0" destOrd="0" presId="urn:microsoft.com/office/officeart/2005/8/layout/orgChart1"/>
    <dgm:cxn modelId="{14AC30B8-0D43-443F-8778-A5180BBF5AC2}" type="presParOf" srcId="{1C81DBF1-C2FF-4756-A446-CD8A69EFBF60}" destId="{F2195423-66FB-401F-8FE0-6694B3AA07AD}" srcOrd="0" destOrd="0" presId="urn:microsoft.com/office/officeart/2005/8/layout/orgChart1"/>
    <dgm:cxn modelId="{5F9A0AEB-7134-4BC3-9DAD-AF891291D712}" type="presParOf" srcId="{1C81DBF1-C2FF-4756-A446-CD8A69EFBF60}" destId="{571598D2-4E78-4139-8778-98389672B5C5}" srcOrd="1" destOrd="0" presId="urn:microsoft.com/office/officeart/2005/8/layout/orgChart1"/>
    <dgm:cxn modelId="{1AE262E3-B4B7-41F1-BC65-CFBF023AB31D}" type="presParOf" srcId="{3E2B7D9F-E475-486D-888B-57FD04AF1D3D}" destId="{216E33F2-2703-4E0B-97D7-11F3ACBAEE15}" srcOrd="1" destOrd="0" presId="urn:microsoft.com/office/officeart/2005/8/layout/orgChart1"/>
    <dgm:cxn modelId="{8C0B08AA-0F1E-264B-9161-0B5EB9890607}" type="presParOf" srcId="{216E33F2-2703-4E0B-97D7-11F3ACBAEE15}" destId="{6E6E072A-D496-7C46-9431-04F5EA93E341}" srcOrd="0" destOrd="0" presId="urn:microsoft.com/office/officeart/2005/8/layout/orgChart1"/>
    <dgm:cxn modelId="{E4B0A7A6-50BA-5C46-892E-46DA884B0240}" type="presParOf" srcId="{216E33F2-2703-4E0B-97D7-11F3ACBAEE15}" destId="{E6CBBC07-1E0E-E94F-A1F9-80B7A9F4AE7F}" srcOrd="1" destOrd="0" presId="urn:microsoft.com/office/officeart/2005/8/layout/orgChart1"/>
    <dgm:cxn modelId="{7D257BA5-C95E-0041-8856-CC6C1E32077D}" type="presParOf" srcId="{E6CBBC07-1E0E-E94F-A1F9-80B7A9F4AE7F}" destId="{16DFAAEA-CE52-674D-8D2F-63209D439893}" srcOrd="0" destOrd="0" presId="urn:microsoft.com/office/officeart/2005/8/layout/orgChart1"/>
    <dgm:cxn modelId="{3F915932-6CD8-D547-9667-7B04A577D8AD}" type="presParOf" srcId="{16DFAAEA-CE52-674D-8D2F-63209D439893}" destId="{E8E2E0B8-E2F6-1940-8688-BAE9D5F5803D}" srcOrd="0" destOrd="0" presId="urn:microsoft.com/office/officeart/2005/8/layout/orgChart1"/>
    <dgm:cxn modelId="{2E722230-7DB9-B041-9CE6-9DE514369AF0}" type="presParOf" srcId="{16DFAAEA-CE52-674D-8D2F-63209D439893}" destId="{1F927561-BEA2-D243-9AAB-702CAC4DB23A}" srcOrd="1" destOrd="0" presId="urn:microsoft.com/office/officeart/2005/8/layout/orgChart1"/>
    <dgm:cxn modelId="{F0A413B2-0416-3340-86CE-3BD00B4E1A6C}" type="presParOf" srcId="{E6CBBC07-1E0E-E94F-A1F9-80B7A9F4AE7F}" destId="{D62B6DC9-CB31-6549-8023-DAA9F727F0A2}" srcOrd="1" destOrd="0" presId="urn:microsoft.com/office/officeart/2005/8/layout/orgChart1"/>
    <dgm:cxn modelId="{BED734FB-8C52-7E42-B939-13CE069FFD3C}" type="presParOf" srcId="{E6CBBC07-1E0E-E94F-A1F9-80B7A9F4AE7F}" destId="{B0721F2A-8F86-EF47-80E5-E1322370A4EC}" srcOrd="2" destOrd="0" presId="urn:microsoft.com/office/officeart/2005/8/layout/orgChart1"/>
    <dgm:cxn modelId="{01C4829E-C791-6845-8CAF-B12F1F307A66}" type="presParOf" srcId="{216E33F2-2703-4E0B-97D7-11F3ACBAEE15}" destId="{B9CD41B6-1714-F342-B161-CE7AE272718E}" srcOrd="2" destOrd="0" presId="urn:microsoft.com/office/officeart/2005/8/layout/orgChart1"/>
    <dgm:cxn modelId="{EF865DF3-0C51-974B-BFFA-2A80B4F97530}" type="presParOf" srcId="{216E33F2-2703-4E0B-97D7-11F3ACBAEE15}" destId="{50443EC9-F028-484D-BFA3-A7AB96CECA4B}" srcOrd="3" destOrd="0" presId="urn:microsoft.com/office/officeart/2005/8/layout/orgChart1"/>
    <dgm:cxn modelId="{B74453BE-30A5-0843-88C4-D0DA95BF3AE4}" type="presParOf" srcId="{50443EC9-F028-484D-BFA3-A7AB96CECA4B}" destId="{131AD380-4BE1-FB46-A8DF-6240219B29BF}" srcOrd="0" destOrd="0" presId="urn:microsoft.com/office/officeart/2005/8/layout/orgChart1"/>
    <dgm:cxn modelId="{896DD674-BB1E-E046-B0C0-7813F3F0F1A1}" type="presParOf" srcId="{131AD380-4BE1-FB46-A8DF-6240219B29BF}" destId="{38DE0F9D-360A-5547-87D2-98C7454A99A8}" srcOrd="0" destOrd="0" presId="urn:microsoft.com/office/officeart/2005/8/layout/orgChart1"/>
    <dgm:cxn modelId="{D261E723-CB50-2D43-B914-4FD0FC7CF434}" type="presParOf" srcId="{131AD380-4BE1-FB46-A8DF-6240219B29BF}" destId="{3620575C-785C-3C42-8032-3B777C680A8E}" srcOrd="1" destOrd="0" presId="urn:microsoft.com/office/officeart/2005/8/layout/orgChart1"/>
    <dgm:cxn modelId="{63948711-80DB-934D-8A2C-C0BAA92461B0}" type="presParOf" srcId="{50443EC9-F028-484D-BFA3-A7AB96CECA4B}" destId="{C8BA53A9-CE36-C246-BFF4-78B0EE026785}" srcOrd="1" destOrd="0" presId="urn:microsoft.com/office/officeart/2005/8/layout/orgChart1"/>
    <dgm:cxn modelId="{DB931094-5E85-4B46-A6A8-1C66020BBAA8}" type="presParOf" srcId="{50443EC9-F028-484D-BFA3-A7AB96CECA4B}" destId="{022E2171-B93D-024D-9593-76BEDD96E52A}" srcOrd="2" destOrd="0" presId="urn:microsoft.com/office/officeart/2005/8/layout/orgChart1"/>
    <dgm:cxn modelId="{DD100B1E-49E3-3F49-8DCA-C4825939150B}" type="presParOf" srcId="{216E33F2-2703-4E0B-97D7-11F3ACBAEE15}" destId="{62CB2E3B-326C-6E49-8B04-E7BED0C59AC2}" srcOrd="4" destOrd="0" presId="urn:microsoft.com/office/officeart/2005/8/layout/orgChart1"/>
    <dgm:cxn modelId="{6118D9CC-B70F-D544-8F8E-05C187D950E1}" type="presParOf" srcId="{216E33F2-2703-4E0B-97D7-11F3ACBAEE15}" destId="{0ACA163C-E2BB-644C-9BB5-34A32E5C7E42}" srcOrd="5" destOrd="0" presId="urn:microsoft.com/office/officeart/2005/8/layout/orgChart1"/>
    <dgm:cxn modelId="{0818C076-6343-CB44-B574-FD9A8C39BE6A}" type="presParOf" srcId="{0ACA163C-E2BB-644C-9BB5-34A32E5C7E42}" destId="{B011A76E-334D-BC46-B893-5E07D762B667}" srcOrd="0" destOrd="0" presId="urn:microsoft.com/office/officeart/2005/8/layout/orgChart1"/>
    <dgm:cxn modelId="{147D03AD-B7E5-1B40-89CE-C4D10B8C85F4}" type="presParOf" srcId="{B011A76E-334D-BC46-B893-5E07D762B667}" destId="{BDFD84A3-04CD-954F-A458-DD3F88F6F28A}" srcOrd="0" destOrd="0" presId="urn:microsoft.com/office/officeart/2005/8/layout/orgChart1"/>
    <dgm:cxn modelId="{78B038A0-A535-244B-AC9D-568AADE74017}" type="presParOf" srcId="{B011A76E-334D-BC46-B893-5E07D762B667}" destId="{69E89215-95D6-7243-B21D-D669767B22E3}" srcOrd="1" destOrd="0" presId="urn:microsoft.com/office/officeart/2005/8/layout/orgChart1"/>
    <dgm:cxn modelId="{900AABA0-FB3F-F44D-860F-1A320A7644FA}" type="presParOf" srcId="{0ACA163C-E2BB-644C-9BB5-34A32E5C7E42}" destId="{7408E5E4-70D7-3E47-94DF-DB8376C28C5E}" srcOrd="1" destOrd="0" presId="urn:microsoft.com/office/officeart/2005/8/layout/orgChart1"/>
    <dgm:cxn modelId="{48476D33-73B1-B547-AE16-DE339193B86E}" type="presParOf" srcId="{7408E5E4-70D7-3E47-94DF-DB8376C28C5E}" destId="{69C22778-9681-324E-881A-E73DF11335B2}" srcOrd="0" destOrd="0" presId="urn:microsoft.com/office/officeart/2005/8/layout/orgChart1"/>
    <dgm:cxn modelId="{E2BE377E-F709-0E41-A65C-38BEAA48ABCF}" type="presParOf" srcId="{7408E5E4-70D7-3E47-94DF-DB8376C28C5E}" destId="{5C63F8A9-4066-0844-A95C-F8601ABB7BD9}" srcOrd="1" destOrd="0" presId="urn:microsoft.com/office/officeart/2005/8/layout/orgChart1"/>
    <dgm:cxn modelId="{BA80A18E-1BE7-E840-850A-743986B9C7FD}" type="presParOf" srcId="{5C63F8A9-4066-0844-A95C-F8601ABB7BD9}" destId="{774761FF-324B-8C41-A822-5A7FFC6C6506}" srcOrd="0" destOrd="0" presId="urn:microsoft.com/office/officeart/2005/8/layout/orgChart1"/>
    <dgm:cxn modelId="{185F2F58-0D62-2E47-BCFE-60E40E312326}" type="presParOf" srcId="{774761FF-324B-8C41-A822-5A7FFC6C6506}" destId="{75C0F00E-3509-A549-BA2B-DA27A58EEF64}" srcOrd="0" destOrd="0" presId="urn:microsoft.com/office/officeart/2005/8/layout/orgChart1"/>
    <dgm:cxn modelId="{76B930C0-B199-ED40-AB96-1095F7686E62}" type="presParOf" srcId="{774761FF-324B-8C41-A822-5A7FFC6C6506}" destId="{7C11834B-15CF-BB41-89E9-ED96807CD16B}" srcOrd="1" destOrd="0" presId="urn:microsoft.com/office/officeart/2005/8/layout/orgChart1"/>
    <dgm:cxn modelId="{2DEEF193-9949-1A4D-B74C-3521F067615B}" type="presParOf" srcId="{5C63F8A9-4066-0844-A95C-F8601ABB7BD9}" destId="{6F09D82B-F2C0-B940-8A40-F2F41F1891D2}" srcOrd="1" destOrd="0" presId="urn:microsoft.com/office/officeart/2005/8/layout/orgChart1"/>
    <dgm:cxn modelId="{8684FB83-E923-E94B-8648-D3FB891A4CA8}" type="presParOf" srcId="{5C63F8A9-4066-0844-A95C-F8601ABB7BD9}" destId="{50EAA56C-F18F-1148-A2FC-5C17C63A70AD}" srcOrd="2" destOrd="0" presId="urn:microsoft.com/office/officeart/2005/8/layout/orgChart1"/>
    <dgm:cxn modelId="{6BD772D9-2D51-6044-9094-D4B23A0CA497}" type="presParOf" srcId="{7408E5E4-70D7-3E47-94DF-DB8376C28C5E}" destId="{931DE59A-5257-3F4C-9A79-A37722F451B8}" srcOrd="2" destOrd="0" presId="urn:microsoft.com/office/officeart/2005/8/layout/orgChart1"/>
    <dgm:cxn modelId="{38C1F7B4-367D-3F41-87EF-FCCB881FB335}" type="presParOf" srcId="{7408E5E4-70D7-3E47-94DF-DB8376C28C5E}" destId="{0792DDEA-1C2E-1F4D-AF27-297F65214CA3}" srcOrd="3" destOrd="0" presId="urn:microsoft.com/office/officeart/2005/8/layout/orgChart1"/>
    <dgm:cxn modelId="{BA89EB52-CB2E-C043-809A-B71A2033F322}" type="presParOf" srcId="{0792DDEA-1C2E-1F4D-AF27-297F65214CA3}" destId="{E1798840-13E3-604E-85A5-A03AF86E2F18}" srcOrd="0" destOrd="0" presId="urn:microsoft.com/office/officeart/2005/8/layout/orgChart1"/>
    <dgm:cxn modelId="{8DB73324-22C8-4741-A216-065B7148E494}" type="presParOf" srcId="{E1798840-13E3-604E-85A5-A03AF86E2F18}" destId="{7BC2055D-08AA-E946-A385-EE627C14BD05}" srcOrd="0" destOrd="0" presId="urn:microsoft.com/office/officeart/2005/8/layout/orgChart1"/>
    <dgm:cxn modelId="{E6ABB837-3C5B-A24C-A421-BF4BDC269502}" type="presParOf" srcId="{E1798840-13E3-604E-85A5-A03AF86E2F18}" destId="{46B74480-B225-B54A-8F65-1ED51A6AD49B}" srcOrd="1" destOrd="0" presId="urn:microsoft.com/office/officeart/2005/8/layout/orgChart1"/>
    <dgm:cxn modelId="{EC1F66BD-AE97-904A-B692-993F9F8D9C51}" type="presParOf" srcId="{0792DDEA-1C2E-1F4D-AF27-297F65214CA3}" destId="{D20BC727-3307-614F-86D9-B8A962C513B6}" srcOrd="1" destOrd="0" presId="urn:microsoft.com/office/officeart/2005/8/layout/orgChart1"/>
    <dgm:cxn modelId="{5D0DEDE9-C6E5-F742-A035-64F5E7F2F985}" type="presParOf" srcId="{0792DDEA-1C2E-1F4D-AF27-297F65214CA3}" destId="{1508E218-76C5-6D47-8814-6ABB7C350AC8}" srcOrd="2" destOrd="0" presId="urn:microsoft.com/office/officeart/2005/8/layout/orgChart1"/>
    <dgm:cxn modelId="{DC0F457C-13F1-C04F-8455-D3C5A0728550}" type="presParOf" srcId="{0ACA163C-E2BB-644C-9BB5-34A32E5C7E42}" destId="{553D9DB7-7A18-AE47-93C2-2CECD97395A8}" srcOrd="2" destOrd="0" presId="urn:microsoft.com/office/officeart/2005/8/layout/orgChart1"/>
    <dgm:cxn modelId="{15554C35-7575-C640-9CD9-5F9EBECC8B9A}" type="presParOf" srcId="{216E33F2-2703-4E0B-97D7-11F3ACBAEE15}" destId="{762316B7-25BF-5D43-851C-A0D9F024E71C}" srcOrd="6" destOrd="0" presId="urn:microsoft.com/office/officeart/2005/8/layout/orgChart1"/>
    <dgm:cxn modelId="{B07B1AB6-D8FE-6349-B06E-7655E0A6F3D7}" type="presParOf" srcId="{216E33F2-2703-4E0B-97D7-11F3ACBAEE15}" destId="{0760A8E0-5145-1B4F-80BC-ED6E724BD23E}" srcOrd="7" destOrd="0" presId="urn:microsoft.com/office/officeart/2005/8/layout/orgChart1"/>
    <dgm:cxn modelId="{8CEDEBA5-0476-1141-98DE-1358F85D047F}" type="presParOf" srcId="{0760A8E0-5145-1B4F-80BC-ED6E724BD23E}" destId="{55B03446-7562-744F-B29B-943EFDD45793}" srcOrd="0" destOrd="0" presId="urn:microsoft.com/office/officeart/2005/8/layout/orgChart1"/>
    <dgm:cxn modelId="{B9069EEA-5BEB-B341-AFA5-F0F2FF80F7F9}" type="presParOf" srcId="{55B03446-7562-744F-B29B-943EFDD45793}" destId="{46A89796-4B6C-704A-963A-947D10D94A4A}" srcOrd="0" destOrd="0" presId="urn:microsoft.com/office/officeart/2005/8/layout/orgChart1"/>
    <dgm:cxn modelId="{3546E53C-1343-EE4C-B987-B1B88F734F63}" type="presParOf" srcId="{55B03446-7562-744F-B29B-943EFDD45793}" destId="{94E185D5-5AFE-314D-B798-4AF0C4BFB98F}" srcOrd="1" destOrd="0" presId="urn:microsoft.com/office/officeart/2005/8/layout/orgChart1"/>
    <dgm:cxn modelId="{B3F7D7DE-50AF-5040-8A0B-7AA817E3005E}" type="presParOf" srcId="{0760A8E0-5145-1B4F-80BC-ED6E724BD23E}" destId="{FC3438D5-7808-2F4A-B55B-7765CD194AA1}" srcOrd="1" destOrd="0" presId="urn:microsoft.com/office/officeart/2005/8/layout/orgChart1"/>
    <dgm:cxn modelId="{E59BB2B1-B57C-7C4A-9C6F-9B292F6324B3}" type="presParOf" srcId="{FC3438D5-7808-2F4A-B55B-7765CD194AA1}" destId="{5C4F9738-1D3F-CF4A-B7E6-6398BA876F4F}" srcOrd="0" destOrd="0" presId="urn:microsoft.com/office/officeart/2005/8/layout/orgChart1"/>
    <dgm:cxn modelId="{780C73F1-8770-474C-9DC0-4237CE60B25F}" type="presParOf" srcId="{FC3438D5-7808-2F4A-B55B-7765CD194AA1}" destId="{7CE723F1-79B0-C644-B8C8-5420CB7CB90C}" srcOrd="1" destOrd="0" presId="urn:microsoft.com/office/officeart/2005/8/layout/orgChart1"/>
    <dgm:cxn modelId="{6D3A3CCF-D12D-274D-9576-92795F0CCAB0}" type="presParOf" srcId="{7CE723F1-79B0-C644-B8C8-5420CB7CB90C}" destId="{A1C3945A-8529-F645-AA55-905FC4DE72C7}" srcOrd="0" destOrd="0" presId="urn:microsoft.com/office/officeart/2005/8/layout/orgChart1"/>
    <dgm:cxn modelId="{D56340C4-8CA4-ED4C-9E1A-3FB8F805D0FC}" type="presParOf" srcId="{A1C3945A-8529-F645-AA55-905FC4DE72C7}" destId="{F69A1386-0055-6B44-8188-E2D6F5F7D3E4}" srcOrd="0" destOrd="0" presId="urn:microsoft.com/office/officeart/2005/8/layout/orgChart1"/>
    <dgm:cxn modelId="{45859E53-D8A0-6748-B27F-C6319DA4F7BB}" type="presParOf" srcId="{A1C3945A-8529-F645-AA55-905FC4DE72C7}" destId="{8F73A650-4060-7F4F-818B-78FD38AF510D}" srcOrd="1" destOrd="0" presId="urn:microsoft.com/office/officeart/2005/8/layout/orgChart1"/>
    <dgm:cxn modelId="{56D83312-6501-0743-B1D6-79CF251C14C2}" type="presParOf" srcId="{7CE723F1-79B0-C644-B8C8-5420CB7CB90C}" destId="{6A9B748E-BA0F-7040-A938-2501396C3A83}" srcOrd="1" destOrd="0" presId="urn:microsoft.com/office/officeart/2005/8/layout/orgChart1"/>
    <dgm:cxn modelId="{49FF9F4F-9A9C-C449-9DF6-23554F1B0551}" type="presParOf" srcId="{6A9B748E-BA0F-7040-A938-2501396C3A83}" destId="{3B5E400B-4930-8442-B6E7-EA62B215B4DB}" srcOrd="0" destOrd="0" presId="urn:microsoft.com/office/officeart/2005/8/layout/orgChart1"/>
    <dgm:cxn modelId="{404A4C7A-42A0-164B-B753-D06D3AE4C1B4}" type="presParOf" srcId="{6A9B748E-BA0F-7040-A938-2501396C3A83}" destId="{96BB88DB-F312-2841-A85A-9EECE83D0FB9}" srcOrd="1" destOrd="0" presId="urn:microsoft.com/office/officeart/2005/8/layout/orgChart1"/>
    <dgm:cxn modelId="{3609AA9E-3936-E649-A90A-C968B92F0BC9}" type="presParOf" srcId="{96BB88DB-F312-2841-A85A-9EECE83D0FB9}" destId="{8887BF80-50E8-C84C-91C7-F7DE0CA1FB01}" srcOrd="0" destOrd="0" presId="urn:microsoft.com/office/officeart/2005/8/layout/orgChart1"/>
    <dgm:cxn modelId="{363B94B3-D75D-4249-BF93-3DBCD1ADAED9}" type="presParOf" srcId="{8887BF80-50E8-C84C-91C7-F7DE0CA1FB01}" destId="{1754589B-B861-5842-9037-05C0FF901B0A}" srcOrd="0" destOrd="0" presId="urn:microsoft.com/office/officeart/2005/8/layout/orgChart1"/>
    <dgm:cxn modelId="{5A2EA6D5-C456-5344-8976-CCD7036DD246}" type="presParOf" srcId="{8887BF80-50E8-C84C-91C7-F7DE0CA1FB01}" destId="{1AE28142-2F8E-E84A-94C9-E3D5E440B95D}" srcOrd="1" destOrd="0" presId="urn:microsoft.com/office/officeart/2005/8/layout/orgChart1"/>
    <dgm:cxn modelId="{F5B04146-7FCC-0240-BCAF-D38008005008}" type="presParOf" srcId="{96BB88DB-F312-2841-A85A-9EECE83D0FB9}" destId="{8A1A05CD-4BB0-DF45-B87E-A0F3C6399398}" srcOrd="1" destOrd="0" presId="urn:microsoft.com/office/officeart/2005/8/layout/orgChart1"/>
    <dgm:cxn modelId="{193FF119-2CFC-1544-80E5-14F66EC64EBA}" type="presParOf" srcId="{96BB88DB-F312-2841-A85A-9EECE83D0FB9}" destId="{F0376EDD-69E9-0A41-B5EE-4FEBBA270D90}" srcOrd="2" destOrd="0" presId="urn:microsoft.com/office/officeart/2005/8/layout/orgChart1"/>
    <dgm:cxn modelId="{1980553C-C203-704F-8CA9-93023BC370E1}" type="presParOf" srcId="{7CE723F1-79B0-C644-B8C8-5420CB7CB90C}" destId="{F558EC52-B124-8147-BE0D-BB1B94DBECF3}" srcOrd="2" destOrd="0" presId="urn:microsoft.com/office/officeart/2005/8/layout/orgChart1"/>
    <dgm:cxn modelId="{3C5488AA-F9AD-DD44-8C14-22045139D6CC}" type="presParOf" srcId="{FC3438D5-7808-2F4A-B55B-7765CD194AA1}" destId="{D6D2BCAD-0AF6-FA49-801B-EE7A42619E80}" srcOrd="2" destOrd="0" presId="urn:microsoft.com/office/officeart/2005/8/layout/orgChart1"/>
    <dgm:cxn modelId="{19EA4846-5982-DE45-A2D2-D132A0B50E8F}" type="presParOf" srcId="{FC3438D5-7808-2F4A-B55B-7765CD194AA1}" destId="{45D4577A-D35C-5745-989B-E9408964D02A}" srcOrd="3" destOrd="0" presId="urn:microsoft.com/office/officeart/2005/8/layout/orgChart1"/>
    <dgm:cxn modelId="{C3C41B08-67C9-5C44-A92B-A12FEDE1C560}" type="presParOf" srcId="{45D4577A-D35C-5745-989B-E9408964D02A}" destId="{4A3E0530-62E8-B548-99F0-3D801411AA1F}" srcOrd="0" destOrd="0" presId="urn:microsoft.com/office/officeart/2005/8/layout/orgChart1"/>
    <dgm:cxn modelId="{ADE4DF88-E703-034B-9BA3-350F8037CC96}" type="presParOf" srcId="{4A3E0530-62E8-B548-99F0-3D801411AA1F}" destId="{9A734E28-1C9D-EB40-9F5F-FB22F59256F5}" srcOrd="0" destOrd="0" presId="urn:microsoft.com/office/officeart/2005/8/layout/orgChart1"/>
    <dgm:cxn modelId="{461E0DDB-0CA5-1A47-A7D3-058C977E52B1}" type="presParOf" srcId="{4A3E0530-62E8-B548-99F0-3D801411AA1F}" destId="{C7D77211-F143-5E4B-A231-CE9FC3D68171}" srcOrd="1" destOrd="0" presId="urn:microsoft.com/office/officeart/2005/8/layout/orgChart1"/>
    <dgm:cxn modelId="{C023C205-9AC0-5B41-9656-4B671FD97EC9}" type="presParOf" srcId="{45D4577A-D35C-5745-989B-E9408964D02A}" destId="{980A035F-77E0-C84D-84AB-5E4E9ABC0503}" srcOrd="1" destOrd="0" presId="urn:microsoft.com/office/officeart/2005/8/layout/orgChart1"/>
    <dgm:cxn modelId="{6E95A54A-CC7E-794B-A39C-A707CCB09710}" type="presParOf" srcId="{980A035F-77E0-C84D-84AB-5E4E9ABC0503}" destId="{1CAD0C4C-83BA-BE42-A695-C68122A7ADEF}" srcOrd="0" destOrd="0" presId="urn:microsoft.com/office/officeart/2005/8/layout/orgChart1"/>
    <dgm:cxn modelId="{ADFC155E-FBF5-C844-9C78-6A49551D5A68}" type="presParOf" srcId="{980A035F-77E0-C84D-84AB-5E4E9ABC0503}" destId="{A7FDEEA9-A7A7-424C-84C4-266634E48E02}" srcOrd="1" destOrd="0" presId="urn:microsoft.com/office/officeart/2005/8/layout/orgChart1"/>
    <dgm:cxn modelId="{7BD86D22-BA62-904C-8D29-2ECCCBFC429B}" type="presParOf" srcId="{A7FDEEA9-A7A7-424C-84C4-266634E48E02}" destId="{301429E1-CBE1-AC44-B6F4-841C1E29D1A5}" srcOrd="0" destOrd="0" presId="urn:microsoft.com/office/officeart/2005/8/layout/orgChart1"/>
    <dgm:cxn modelId="{09957561-05CC-F94C-A318-35A6604468D9}" type="presParOf" srcId="{301429E1-CBE1-AC44-B6F4-841C1E29D1A5}" destId="{D3B32126-654F-DB4C-BC7B-5917AA5AD1BD}" srcOrd="0" destOrd="0" presId="urn:microsoft.com/office/officeart/2005/8/layout/orgChart1"/>
    <dgm:cxn modelId="{A57088DF-EAF5-CD46-A3AB-236D47B8F6B9}" type="presParOf" srcId="{301429E1-CBE1-AC44-B6F4-841C1E29D1A5}" destId="{CA02FAAE-3B4B-D44B-966A-ADD816F58025}" srcOrd="1" destOrd="0" presId="urn:microsoft.com/office/officeart/2005/8/layout/orgChart1"/>
    <dgm:cxn modelId="{3E677FDC-7B2C-C045-A015-28FF0EB1A22A}" type="presParOf" srcId="{A7FDEEA9-A7A7-424C-84C4-266634E48E02}" destId="{A2520B1A-E06B-1A4C-9176-C4285CD51672}" srcOrd="1" destOrd="0" presId="urn:microsoft.com/office/officeart/2005/8/layout/orgChart1"/>
    <dgm:cxn modelId="{B6B846D8-AF7C-4448-A481-2E03D8A263DE}" type="presParOf" srcId="{A7FDEEA9-A7A7-424C-84C4-266634E48E02}" destId="{472C2B84-6703-EC46-B155-4FE4F9C179CF}" srcOrd="2" destOrd="0" presId="urn:microsoft.com/office/officeart/2005/8/layout/orgChart1"/>
    <dgm:cxn modelId="{4519D6B3-4176-CB4A-ABC2-2762C2A14D38}" type="presParOf" srcId="{45D4577A-D35C-5745-989B-E9408964D02A}" destId="{70D1D843-D641-4B4D-B7B9-29E48FCF949C}" srcOrd="2" destOrd="0" presId="urn:microsoft.com/office/officeart/2005/8/layout/orgChart1"/>
    <dgm:cxn modelId="{54F6499F-B7F5-524C-A55E-F82D0484643B}" type="presParOf" srcId="{FC3438D5-7808-2F4A-B55B-7765CD194AA1}" destId="{000D132B-20FC-D644-B911-4E0662A007BC}" srcOrd="4" destOrd="0" presId="urn:microsoft.com/office/officeart/2005/8/layout/orgChart1"/>
    <dgm:cxn modelId="{11942C8D-B810-5B40-B1F1-D5DF6D234A26}" type="presParOf" srcId="{FC3438D5-7808-2F4A-B55B-7765CD194AA1}" destId="{52A16290-6F5C-5845-8EFC-EA4BBB5F46BF}" srcOrd="5" destOrd="0" presId="urn:microsoft.com/office/officeart/2005/8/layout/orgChart1"/>
    <dgm:cxn modelId="{2150886C-6434-F74F-874C-22A9F76D0C4E}" type="presParOf" srcId="{52A16290-6F5C-5845-8EFC-EA4BBB5F46BF}" destId="{6FF65ABC-B770-4345-A401-5C65B1FB9F5C}" srcOrd="0" destOrd="0" presId="urn:microsoft.com/office/officeart/2005/8/layout/orgChart1"/>
    <dgm:cxn modelId="{9812EB2D-1646-A64F-97EE-19BE258843D7}" type="presParOf" srcId="{6FF65ABC-B770-4345-A401-5C65B1FB9F5C}" destId="{2BEDB428-3CFA-EB4C-A2D7-AEDE46B61590}" srcOrd="0" destOrd="0" presId="urn:microsoft.com/office/officeart/2005/8/layout/orgChart1"/>
    <dgm:cxn modelId="{890680FE-5F44-AD45-BB46-6F782F4C01C5}" type="presParOf" srcId="{6FF65ABC-B770-4345-A401-5C65B1FB9F5C}" destId="{62062917-6713-F142-BB6A-F80A8E2AD13F}" srcOrd="1" destOrd="0" presId="urn:microsoft.com/office/officeart/2005/8/layout/orgChart1"/>
    <dgm:cxn modelId="{B41C4DF2-1998-9D42-89D3-451D38773192}" type="presParOf" srcId="{52A16290-6F5C-5845-8EFC-EA4BBB5F46BF}" destId="{31A6C2A1-0A35-C64E-93E4-43877294DEF4}" srcOrd="1" destOrd="0" presId="urn:microsoft.com/office/officeart/2005/8/layout/orgChart1"/>
    <dgm:cxn modelId="{1974309E-A8B4-0043-963E-66072207CC3C}" type="presParOf" srcId="{31A6C2A1-0A35-C64E-93E4-43877294DEF4}" destId="{503039BB-AE37-2842-8AB8-650C62B115D0}" srcOrd="0" destOrd="0" presId="urn:microsoft.com/office/officeart/2005/8/layout/orgChart1"/>
    <dgm:cxn modelId="{8F7DE62A-F1B8-DD47-9BA2-BF3C3CA18927}" type="presParOf" srcId="{31A6C2A1-0A35-C64E-93E4-43877294DEF4}" destId="{1FD1283A-05C8-5B42-B2B7-69FC355C98D1}" srcOrd="1" destOrd="0" presId="urn:microsoft.com/office/officeart/2005/8/layout/orgChart1"/>
    <dgm:cxn modelId="{442BD188-B070-D046-BB5E-F9117F87CEA9}" type="presParOf" srcId="{1FD1283A-05C8-5B42-B2B7-69FC355C98D1}" destId="{A311DB97-0F5F-AA42-ACB5-EE494F5F5630}" srcOrd="0" destOrd="0" presId="urn:microsoft.com/office/officeart/2005/8/layout/orgChart1"/>
    <dgm:cxn modelId="{0E936EA5-E563-084C-9DF3-A93EDD24DA58}" type="presParOf" srcId="{A311DB97-0F5F-AA42-ACB5-EE494F5F5630}" destId="{DA059E82-EEE9-A942-BBDE-F958464C401E}" srcOrd="0" destOrd="0" presId="urn:microsoft.com/office/officeart/2005/8/layout/orgChart1"/>
    <dgm:cxn modelId="{353199E7-020E-944B-988E-FFD2013D7030}" type="presParOf" srcId="{A311DB97-0F5F-AA42-ACB5-EE494F5F5630}" destId="{F93F2286-9F90-524D-B89F-A9E91728E84B}" srcOrd="1" destOrd="0" presId="urn:microsoft.com/office/officeart/2005/8/layout/orgChart1"/>
    <dgm:cxn modelId="{5F9E8907-929D-D44D-86A5-439C7CCE77A9}" type="presParOf" srcId="{1FD1283A-05C8-5B42-B2B7-69FC355C98D1}" destId="{0DE2FF30-3119-DD49-9CF1-DBBC43A9639D}" srcOrd="1" destOrd="0" presId="urn:microsoft.com/office/officeart/2005/8/layout/orgChart1"/>
    <dgm:cxn modelId="{56685809-158B-6244-95E2-4BF55DF46C20}" type="presParOf" srcId="{1FD1283A-05C8-5B42-B2B7-69FC355C98D1}" destId="{57CDAE5F-9529-4C46-B22A-5FCD655AE3AA}" srcOrd="2" destOrd="0" presId="urn:microsoft.com/office/officeart/2005/8/layout/orgChart1"/>
    <dgm:cxn modelId="{354566E2-9E6B-574C-A33D-7919C55E12E3}" type="presParOf" srcId="{52A16290-6F5C-5845-8EFC-EA4BBB5F46BF}" destId="{2AA686DA-82D1-634B-A1C9-1308406A5BC5}" srcOrd="2" destOrd="0" presId="urn:microsoft.com/office/officeart/2005/8/layout/orgChart1"/>
    <dgm:cxn modelId="{C7DCE239-F452-1A4F-B7D2-69E2A29F233E}" type="presParOf" srcId="{FC3438D5-7808-2F4A-B55B-7765CD194AA1}" destId="{EA980AF1-258C-3C47-ADBF-9D681481B003}" srcOrd="6" destOrd="0" presId="urn:microsoft.com/office/officeart/2005/8/layout/orgChart1"/>
    <dgm:cxn modelId="{119B7DEC-200D-2144-9A93-7E222F8CFEA3}" type="presParOf" srcId="{FC3438D5-7808-2F4A-B55B-7765CD194AA1}" destId="{3A5BBD6E-A072-DD4A-9980-F2E6EEED1B42}" srcOrd="7" destOrd="0" presId="urn:microsoft.com/office/officeart/2005/8/layout/orgChart1"/>
    <dgm:cxn modelId="{64852E7D-AC55-AE4F-9EA1-A412E263E6CB}" type="presParOf" srcId="{3A5BBD6E-A072-DD4A-9980-F2E6EEED1B42}" destId="{667CE892-AE27-6E4C-B4F5-02667F6FEC2E}" srcOrd="0" destOrd="0" presId="urn:microsoft.com/office/officeart/2005/8/layout/orgChart1"/>
    <dgm:cxn modelId="{7FC5346C-DF74-A344-A4E3-6CEB0A0412C6}" type="presParOf" srcId="{667CE892-AE27-6E4C-B4F5-02667F6FEC2E}" destId="{E716D263-9CC9-2040-A210-FA81992C58D1}" srcOrd="0" destOrd="0" presId="urn:microsoft.com/office/officeart/2005/8/layout/orgChart1"/>
    <dgm:cxn modelId="{3BD21573-7E1A-E14D-8A10-1485322D39E8}" type="presParOf" srcId="{667CE892-AE27-6E4C-B4F5-02667F6FEC2E}" destId="{91EC2055-7093-C742-805A-8CD1E317DEFB}" srcOrd="1" destOrd="0" presId="urn:microsoft.com/office/officeart/2005/8/layout/orgChart1"/>
    <dgm:cxn modelId="{D7D1D714-75EB-8C41-B087-13F56DCEB6C2}" type="presParOf" srcId="{3A5BBD6E-A072-DD4A-9980-F2E6EEED1B42}" destId="{254F7BE4-FC40-BE44-BDDA-AE1EF48BB164}" srcOrd="1" destOrd="0" presId="urn:microsoft.com/office/officeart/2005/8/layout/orgChart1"/>
    <dgm:cxn modelId="{DBD37AD1-F1E3-6646-B80D-0CFF89886997}" type="presParOf" srcId="{254F7BE4-FC40-BE44-BDDA-AE1EF48BB164}" destId="{9334F5A3-D192-E740-BCED-307208C9F62A}" srcOrd="0" destOrd="0" presId="urn:microsoft.com/office/officeart/2005/8/layout/orgChart1"/>
    <dgm:cxn modelId="{E16D30E1-1709-9A46-A593-BAFCB3703BB4}" type="presParOf" srcId="{254F7BE4-FC40-BE44-BDDA-AE1EF48BB164}" destId="{B36D0C6C-257C-6C41-BCCA-F65C9AB1A3E9}" srcOrd="1" destOrd="0" presId="urn:microsoft.com/office/officeart/2005/8/layout/orgChart1"/>
    <dgm:cxn modelId="{0BCFFD4F-1EF9-C94D-9176-BB51F9AB849D}" type="presParOf" srcId="{B36D0C6C-257C-6C41-BCCA-F65C9AB1A3E9}" destId="{B9753E40-374A-244E-B705-732515D93889}" srcOrd="0" destOrd="0" presId="urn:microsoft.com/office/officeart/2005/8/layout/orgChart1"/>
    <dgm:cxn modelId="{326574B7-292D-B64B-89D6-9052F32F2ACA}" type="presParOf" srcId="{B9753E40-374A-244E-B705-732515D93889}" destId="{FF81DC9C-B14E-6145-9220-23DF781446AA}" srcOrd="0" destOrd="0" presId="urn:microsoft.com/office/officeart/2005/8/layout/orgChart1"/>
    <dgm:cxn modelId="{779876C0-03F7-DB49-BE0E-4F69FB54A165}" type="presParOf" srcId="{B9753E40-374A-244E-B705-732515D93889}" destId="{822F4A1B-E45F-F343-BB01-1765BE7B13E8}" srcOrd="1" destOrd="0" presId="urn:microsoft.com/office/officeart/2005/8/layout/orgChart1"/>
    <dgm:cxn modelId="{7BC5F1E2-0876-194D-A5DE-0087A0540F02}" type="presParOf" srcId="{B36D0C6C-257C-6C41-BCCA-F65C9AB1A3E9}" destId="{DD616901-9AA0-184D-92A0-A7EC09B69707}" srcOrd="1" destOrd="0" presId="urn:microsoft.com/office/officeart/2005/8/layout/orgChart1"/>
    <dgm:cxn modelId="{4A67992B-B5FF-8A41-A3F5-8E8A9816BDD7}" type="presParOf" srcId="{B36D0C6C-257C-6C41-BCCA-F65C9AB1A3E9}" destId="{331B0E92-9E8A-D841-93ED-216C8632C9EF}" srcOrd="2" destOrd="0" presId="urn:microsoft.com/office/officeart/2005/8/layout/orgChart1"/>
    <dgm:cxn modelId="{A0ED88D4-DA70-BC4A-A4E1-9E80700E8335}" type="presParOf" srcId="{3A5BBD6E-A072-DD4A-9980-F2E6EEED1B42}" destId="{E3C7DFEA-A88D-5341-86E6-A545BDB83ECC}" srcOrd="2" destOrd="0" presId="urn:microsoft.com/office/officeart/2005/8/layout/orgChart1"/>
    <dgm:cxn modelId="{9CA457D4-D371-C441-AB8D-472385D19CE6}" type="presParOf" srcId="{0760A8E0-5145-1B4F-80BC-ED6E724BD23E}" destId="{22B74446-A378-8840-8B7A-3D5DC892433D}" srcOrd="2" destOrd="0" presId="urn:microsoft.com/office/officeart/2005/8/layout/orgChart1"/>
    <dgm:cxn modelId="{B96AA923-148C-A346-A539-C4CE1DE5CA2D}" type="presParOf" srcId="{216E33F2-2703-4E0B-97D7-11F3ACBAEE15}" destId="{B2B78D1C-A69B-9647-B91D-4FBFBD57F61D}" srcOrd="8" destOrd="0" presId="urn:microsoft.com/office/officeart/2005/8/layout/orgChart1"/>
    <dgm:cxn modelId="{3AD88358-E875-FB48-9A73-CB1AC05D1929}" type="presParOf" srcId="{216E33F2-2703-4E0B-97D7-11F3ACBAEE15}" destId="{889824BE-5C65-E247-8A21-E3CB223F3285}" srcOrd="9" destOrd="0" presId="urn:microsoft.com/office/officeart/2005/8/layout/orgChart1"/>
    <dgm:cxn modelId="{02AAD984-8B76-B642-B6F3-0CDE510D3FCC}" type="presParOf" srcId="{889824BE-5C65-E247-8A21-E3CB223F3285}" destId="{AE560318-992F-7949-B95F-5E502BE0EBF5}" srcOrd="0" destOrd="0" presId="urn:microsoft.com/office/officeart/2005/8/layout/orgChart1"/>
    <dgm:cxn modelId="{DE75A18A-02CE-DB4A-BFB7-F57796FEDDBD}" type="presParOf" srcId="{AE560318-992F-7949-B95F-5E502BE0EBF5}" destId="{0859E798-7D91-E140-8B7B-AFEDC8F60689}" srcOrd="0" destOrd="0" presId="urn:microsoft.com/office/officeart/2005/8/layout/orgChart1"/>
    <dgm:cxn modelId="{56E7FFF6-CE33-D544-9D68-1EE42B7C3BDA}" type="presParOf" srcId="{AE560318-992F-7949-B95F-5E502BE0EBF5}" destId="{5EF99CF3-22AA-AB42-BAE0-8F3251637B29}" srcOrd="1" destOrd="0" presId="urn:microsoft.com/office/officeart/2005/8/layout/orgChart1"/>
    <dgm:cxn modelId="{E3D449DE-03CE-364C-BCDB-BD8BFF7360E0}" type="presParOf" srcId="{889824BE-5C65-E247-8A21-E3CB223F3285}" destId="{5F6741EE-3AF4-2D4F-AC24-861DF6134A67}" srcOrd="1" destOrd="0" presId="urn:microsoft.com/office/officeart/2005/8/layout/orgChart1"/>
    <dgm:cxn modelId="{4302BD77-B65E-EF4E-AAAD-289C2C6B6A7C}" type="presParOf" srcId="{5F6741EE-3AF4-2D4F-AC24-861DF6134A67}" destId="{86DCABAF-B03B-CB41-848E-F85C0DA1F153}" srcOrd="0" destOrd="0" presId="urn:microsoft.com/office/officeart/2005/8/layout/orgChart1"/>
    <dgm:cxn modelId="{D6D8E24F-52A1-AA4D-8761-5088692E4FE3}" type="presParOf" srcId="{5F6741EE-3AF4-2D4F-AC24-861DF6134A67}" destId="{5A1A6DE3-1EC5-814B-A130-820DD1994EC8}" srcOrd="1" destOrd="0" presId="urn:microsoft.com/office/officeart/2005/8/layout/orgChart1"/>
    <dgm:cxn modelId="{00AFCC28-5C45-4F42-A09C-D9E4F3F9E629}" type="presParOf" srcId="{5A1A6DE3-1EC5-814B-A130-820DD1994EC8}" destId="{EF4C28F5-A2A9-8A44-972D-BBF63DCB2852}" srcOrd="0" destOrd="0" presId="urn:microsoft.com/office/officeart/2005/8/layout/orgChart1"/>
    <dgm:cxn modelId="{C3EFE78C-17CD-C146-8B58-E8522E38A3DD}" type="presParOf" srcId="{EF4C28F5-A2A9-8A44-972D-BBF63DCB2852}" destId="{A85723CF-15E7-684D-A7DA-405B9690E813}" srcOrd="0" destOrd="0" presId="urn:microsoft.com/office/officeart/2005/8/layout/orgChart1"/>
    <dgm:cxn modelId="{6DE2A0AD-7A0D-B245-B4C0-F5FB46DF9BE9}" type="presParOf" srcId="{EF4C28F5-A2A9-8A44-972D-BBF63DCB2852}" destId="{31F5DCD0-9B49-0845-B8B4-4FAB0ED85D7F}" srcOrd="1" destOrd="0" presId="urn:microsoft.com/office/officeart/2005/8/layout/orgChart1"/>
    <dgm:cxn modelId="{0800E5E3-728E-B840-9AA0-E34A062F4700}" type="presParOf" srcId="{5A1A6DE3-1EC5-814B-A130-820DD1994EC8}" destId="{02AED5A3-4190-384A-917B-41C15A50013E}" srcOrd="1" destOrd="0" presId="urn:microsoft.com/office/officeart/2005/8/layout/orgChart1"/>
    <dgm:cxn modelId="{25C2811A-E0D0-4148-BC66-22EB963D5217}" type="presParOf" srcId="{5A1A6DE3-1EC5-814B-A130-820DD1994EC8}" destId="{3B58DF0D-91C7-3C40-8520-089F1E3082BE}" srcOrd="2" destOrd="0" presId="urn:microsoft.com/office/officeart/2005/8/layout/orgChart1"/>
    <dgm:cxn modelId="{B30087C1-D8BE-D546-8DEE-749A965437A4}" type="presParOf" srcId="{5F6741EE-3AF4-2D4F-AC24-861DF6134A67}" destId="{8488BDD9-F6E8-0D4C-B1EA-464F2B897A9D}" srcOrd="2" destOrd="0" presId="urn:microsoft.com/office/officeart/2005/8/layout/orgChart1"/>
    <dgm:cxn modelId="{24D7E09C-8FE2-7E4F-AD3E-56E6CED64A6C}" type="presParOf" srcId="{5F6741EE-3AF4-2D4F-AC24-861DF6134A67}" destId="{DB2F296C-09AC-6046-A1DA-E31F042731D3}" srcOrd="3" destOrd="0" presId="urn:microsoft.com/office/officeart/2005/8/layout/orgChart1"/>
    <dgm:cxn modelId="{00DA9539-7BBA-6C40-9458-70970993F5F9}" type="presParOf" srcId="{DB2F296C-09AC-6046-A1DA-E31F042731D3}" destId="{209926A9-B31D-A446-AAEE-1B9E34E89ABA}" srcOrd="0" destOrd="0" presId="urn:microsoft.com/office/officeart/2005/8/layout/orgChart1"/>
    <dgm:cxn modelId="{03CF3C05-949C-184C-BEBA-C248C26BC985}" type="presParOf" srcId="{209926A9-B31D-A446-AAEE-1B9E34E89ABA}" destId="{25726FAA-0F68-4C47-BFBB-F41DCFC35865}" srcOrd="0" destOrd="0" presId="urn:microsoft.com/office/officeart/2005/8/layout/orgChart1"/>
    <dgm:cxn modelId="{75F108C3-C812-4A4B-9C66-08A9FB748966}" type="presParOf" srcId="{209926A9-B31D-A446-AAEE-1B9E34E89ABA}" destId="{8F23F344-94D3-A144-86D6-DF84F1487EEA}" srcOrd="1" destOrd="0" presId="urn:microsoft.com/office/officeart/2005/8/layout/orgChart1"/>
    <dgm:cxn modelId="{274BE6A8-595E-484B-A725-39A02BD0324A}" type="presParOf" srcId="{DB2F296C-09AC-6046-A1DA-E31F042731D3}" destId="{2D6CB882-2036-954F-955A-13A91327D39A}" srcOrd="1" destOrd="0" presId="urn:microsoft.com/office/officeart/2005/8/layout/orgChart1"/>
    <dgm:cxn modelId="{CF2212DF-9373-3844-B8FF-890E7F2FDFF3}" type="presParOf" srcId="{DB2F296C-09AC-6046-A1DA-E31F042731D3}" destId="{78CA3FA1-AA7E-C440-ABF9-243A73DDEC09}" srcOrd="2" destOrd="0" presId="urn:microsoft.com/office/officeart/2005/8/layout/orgChart1"/>
    <dgm:cxn modelId="{14CCF3AF-3EAC-BC4A-B497-5B5A2CFE05C2}" type="presParOf" srcId="{5F6741EE-3AF4-2D4F-AC24-861DF6134A67}" destId="{4BEABB68-8FAF-124B-8188-10E590A3BA5D}" srcOrd="4" destOrd="0" presId="urn:microsoft.com/office/officeart/2005/8/layout/orgChart1"/>
    <dgm:cxn modelId="{7E188FAC-7AED-5F43-8E18-7BF161FD73B5}" type="presParOf" srcId="{5F6741EE-3AF4-2D4F-AC24-861DF6134A67}" destId="{EC1A9448-CD48-DB4D-AE89-C2AC14607ECC}" srcOrd="5" destOrd="0" presId="urn:microsoft.com/office/officeart/2005/8/layout/orgChart1"/>
    <dgm:cxn modelId="{C8F5D7B3-8809-2743-9762-A28311788D93}" type="presParOf" srcId="{EC1A9448-CD48-DB4D-AE89-C2AC14607ECC}" destId="{D9A53503-BED0-7447-98F7-58FF8A44C4D1}" srcOrd="0" destOrd="0" presId="urn:microsoft.com/office/officeart/2005/8/layout/orgChart1"/>
    <dgm:cxn modelId="{4DF17FEB-3DFD-7943-8C4F-2D48E33C8290}" type="presParOf" srcId="{D9A53503-BED0-7447-98F7-58FF8A44C4D1}" destId="{6695504C-337B-EF45-9B4A-70E309F7F303}" srcOrd="0" destOrd="0" presId="urn:microsoft.com/office/officeart/2005/8/layout/orgChart1"/>
    <dgm:cxn modelId="{3D21DC6A-14C2-0B41-9B93-1A469CAD0EBF}" type="presParOf" srcId="{D9A53503-BED0-7447-98F7-58FF8A44C4D1}" destId="{78F7941B-C481-CF44-BB6A-B79191778779}" srcOrd="1" destOrd="0" presId="urn:microsoft.com/office/officeart/2005/8/layout/orgChart1"/>
    <dgm:cxn modelId="{7C145AE7-5409-A949-A3FE-7B995DD220AF}" type="presParOf" srcId="{EC1A9448-CD48-DB4D-AE89-C2AC14607ECC}" destId="{578DCD4A-6C6C-9440-B330-B59674C0DB58}" srcOrd="1" destOrd="0" presId="urn:microsoft.com/office/officeart/2005/8/layout/orgChart1"/>
    <dgm:cxn modelId="{D006B2D4-1245-9246-ABB8-A894518393E6}" type="presParOf" srcId="{EC1A9448-CD48-DB4D-AE89-C2AC14607ECC}" destId="{D5F2DEC4-9177-C04A-B750-3C23E31F4D9A}" srcOrd="2" destOrd="0" presId="urn:microsoft.com/office/officeart/2005/8/layout/orgChart1"/>
    <dgm:cxn modelId="{9C72DF4B-7369-1141-9F38-976816B5A00A}" type="presParOf" srcId="{5F6741EE-3AF4-2D4F-AC24-861DF6134A67}" destId="{0B9788AC-50C6-0040-BB40-642C95F42138}" srcOrd="6" destOrd="0" presId="urn:microsoft.com/office/officeart/2005/8/layout/orgChart1"/>
    <dgm:cxn modelId="{13A2880E-724E-4A4B-8657-6923D843C898}" type="presParOf" srcId="{5F6741EE-3AF4-2D4F-AC24-861DF6134A67}" destId="{AFF11B29-6077-374A-98F1-56FCC1AE7C91}" srcOrd="7" destOrd="0" presId="urn:microsoft.com/office/officeart/2005/8/layout/orgChart1"/>
    <dgm:cxn modelId="{FB4530BD-C4E0-1948-8836-33B6171D8823}" type="presParOf" srcId="{AFF11B29-6077-374A-98F1-56FCC1AE7C91}" destId="{7F9B7FE8-9ECB-B84E-AB1B-EC87F2C1BA43}" srcOrd="0" destOrd="0" presId="urn:microsoft.com/office/officeart/2005/8/layout/orgChart1"/>
    <dgm:cxn modelId="{80D288DD-65A7-1540-BCEB-AC87FA39E208}" type="presParOf" srcId="{7F9B7FE8-9ECB-B84E-AB1B-EC87F2C1BA43}" destId="{34C8D67E-2649-A442-8A03-7F50D80B6E5E}" srcOrd="0" destOrd="0" presId="urn:microsoft.com/office/officeart/2005/8/layout/orgChart1"/>
    <dgm:cxn modelId="{A3A9003F-BC98-8845-894B-4F7530FC270F}" type="presParOf" srcId="{7F9B7FE8-9ECB-B84E-AB1B-EC87F2C1BA43}" destId="{967CD3B7-0697-3640-91FD-8A3F9EC7A4F6}" srcOrd="1" destOrd="0" presId="urn:microsoft.com/office/officeart/2005/8/layout/orgChart1"/>
    <dgm:cxn modelId="{8866866F-91F6-094E-AEC6-2E1DD997B936}" type="presParOf" srcId="{AFF11B29-6077-374A-98F1-56FCC1AE7C91}" destId="{7B50BA2A-2065-4C4A-9AD5-8137B7204124}" srcOrd="1" destOrd="0" presId="urn:microsoft.com/office/officeart/2005/8/layout/orgChart1"/>
    <dgm:cxn modelId="{B21CC868-DCA2-F546-BB97-D8CFB8E9BA6E}" type="presParOf" srcId="{AFF11B29-6077-374A-98F1-56FCC1AE7C91}" destId="{81DC997A-92FA-4048-8A8E-A225E9D24545}" srcOrd="2" destOrd="0" presId="urn:microsoft.com/office/officeart/2005/8/layout/orgChart1"/>
    <dgm:cxn modelId="{8BB4BAEA-0E74-0B4F-B5FF-D125ABB93B48}" type="presParOf" srcId="{5F6741EE-3AF4-2D4F-AC24-861DF6134A67}" destId="{55A42E0D-D4B8-E443-89A2-008905E58732}" srcOrd="8" destOrd="0" presId="urn:microsoft.com/office/officeart/2005/8/layout/orgChart1"/>
    <dgm:cxn modelId="{8D98186B-9BA9-AD42-B51C-604309D1DB7B}" type="presParOf" srcId="{5F6741EE-3AF4-2D4F-AC24-861DF6134A67}" destId="{B1F4A9A0-26A6-F143-9C9D-46FC2970ACA0}" srcOrd="9" destOrd="0" presId="urn:microsoft.com/office/officeart/2005/8/layout/orgChart1"/>
    <dgm:cxn modelId="{99190DC3-2E31-EE41-A5E1-7E4FD55FDE37}" type="presParOf" srcId="{B1F4A9A0-26A6-F143-9C9D-46FC2970ACA0}" destId="{CDD82060-40B4-1149-8D0E-E157EA2C9FE5}" srcOrd="0" destOrd="0" presId="urn:microsoft.com/office/officeart/2005/8/layout/orgChart1"/>
    <dgm:cxn modelId="{31981A4F-CC41-3643-9CB4-FC8B9431E457}" type="presParOf" srcId="{CDD82060-40B4-1149-8D0E-E157EA2C9FE5}" destId="{244E8C5F-0CC9-7242-ACE1-FCECD218D8EF}" srcOrd="0" destOrd="0" presId="urn:microsoft.com/office/officeart/2005/8/layout/orgChart1"/>
    <dgm:cxn modelId="{17035394-E244-9944-9297-4329022DF9EF}" type="presParOf" srcId="{CDD82060-40B4-1149-8D0E-E157EA2C9FE5}" destId="{F9BC3BF3-BA42-F947-AEC9-9DDF14DAA33F}" srcOrd="1" destOrd="0" presId="urn:microsoft.com/office/officeart/2005/8/layout/orgChart1"/>
    <dgm:cxn modelId="{0DB2F7B8-A4C6-9F43-B1D8-367508A03107}" type="presParOf" srcId="{B1F4A9A0-26A6-F143-9C9D-46FC2970ACA0}" destId="{70E35CFC-4E24-4643-AB5D-C0596BF70629}" srcOrd="1" destOrd="0" presId="urn:microsoft.com/office/officeart/2005/8/layout/orgChart1"/>
    <dgm:cxn modelId="{0DC6B7DB-4759-A34C-80CB-E7C23A7C2CE2}" type="presParOf" srcId="{B1F4A9A0-26A6-F143-9C9D-46FC2970ACA0}" destId="{003B0A8A-89BC-1D43-8083-AA96D7E8F5D6}" srcOrd="2" destOrd="0" presId="urn:microsoft.com/office/officeart/2005/8/layout/orgChart1"/>
    <dgm:cxn modelId="{0C8DFC06-684D-2D4B-B661-C8D86B708809}" type="presParOf" srcId="{5F6741EE-3AF4-2D4F-AC24-861DF6134A67}" destId="{0E5E8C44-033C-FC4E-AFD4-414F3EE1446C}" srcOrd="10" destOrd="0" presId="urn:microsoft.com/office/officeart/2005/8/layout/orgChart1"/>
    <dgm:cxn modelId="{325CBE9F-5837-7A4B-8A79-B2A58444ECF7}" type="presParOf" srcId="{5F6741EE-3AF4-2D4F-AC24-861DF6134A67}" destId="{04996B02-B7B8-864C-A3F8-4A3C2565E145}" srcOrd="11" destOrd="0" presId="urn:microsoft.com/office/officeart/2005/8/layout/orgChart1"/>
    <dgm:cxn modelId="{FA427DAA-E417-3C4C-B91E-934CC55AA75C}" type="presParOf" srcId="{04996B02-B7B8-864C-A3F8-4A3C2565E145}" destId="{1873CF84-E20E-F448-B363-BF3108E58273}" srcOrd="0" destOrd="0" presId="urn:microsoft.com/office/officeart/2005/8/layout/orgChart1"/>
    <dgm:cxn modelId="{10F8F83E-A923-B045-85E0-A86F661332E4}" type="presParOf" srcId="{1873CF84-E20E-F448-B363-BF3108E58273}" destId="{520BAC25-8506-1F4C-A264-33CBBD3E1862}" srcOrd="0" destOrd="0" presId="urn:microsoft.com/office/officeart/2005/8/layout/orgChart1"/>
    <dgm:cxn modelId="{63D376F2-ADA6-CA44-8C59-F5B3961E4FE7}" type="presParOf" srcId="{1873CF84-E20E-F448-B363-BF3108E58273}" destId="{3818F327-ED97-F94E-A7E0-D9BDB8123EC7}" srcOrd="1" destOrd="0" presId="urn:microsoft.com/office/officeart/2005/8/layout/orgChart1"/>
    <dgm:cxn modelId="{E6A3AB6D-F520-6644-A2D1-9EDDA06A4426}" type="presParOf" srcId="{04996B02-B7B8-864C-A3F8-4A3C2565E145}" destId="{4B784B0B-9C18-FA42-BB68-DE2EFFC27305}" srcOrd="1" destOrd="0" presId="urn:microsoft.com/office/officeart/2005/8/layout/orgChart1"/>
    <dgm:cxn modelId="{827355C5-D798-9B47-A9AD-19ABF7512CC8}" type="presParOf" srcId="{04996B02-B7B8-864C-A3F8-4A3C2565E145}" destId="{AEEA5C64-3D55-0049-AA3A-C261911B554C}" srcOrd="2" destOrd="0" presId="urn:microsoft.com/office/officeart/2005/8/layout/orgChart1"/>
    <dgm:cxn modelId="{9C2F0FE7-BECA-FE43-B973-A00ACC78B07C}" type="presParOf" srcId="{889824BE-5C65-E247-8A21-E3CB223F3285}" destId="{E4DECF8F-2530-9144-85DD-5A76A5486091}" srcOrd="2" destOrd="0" presId="urn:microsoft.com/office/officeart/2005/8/layout/orgChart1"/>
    <dgm:cxn modelId="{BD24D5F1-00AD-40D7-AA55-A44DACC11013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Chief Executive Officer</a:t>
          </a:r>
          <a:endParaRPr lang="en-IN" sz="11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 sz="1100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 sz="1100"/>
        </a:p>
      </dgm:t>
    </dgm:pt>
    <dgm:pt modelId="{9C34BDDA-4B53-4147-9201-2F85B18B8EBB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Regional Head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Americas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Gideon</a:t>
          </a:r>
        </a:p>
      </dgm:t>
    </dgm:pt>
    <dgm:pt modelId="{C36E4CBA-DE86-8244-AABF-19F2C71D883B}" type="parTrans" cxnId="{1A6D6A9C-FA73-344C-9BEB-9F2FE12E18B6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9C8BA090-7FC3-094C-897E-CA9788D1494E}" type="sibTrans" cxnId="{1A6D6A9C-FA73-344C-9BEB-9F2FE12E18B6}">
      <dgm:prSet/>
      <dgm:spPr/>
      <dgm:t>
        <a:bodyPr/>
        <a:lstStyle/>
        <a:p>
          <a:endParaRPr lang="en-GB" sz="1100"/>
        </a:p>
      </dgm:t>
    </dgm:pt>
    <dgm:pt modelId="{5DFB419E-FF13-084D-AFCE-669A7C198A46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CEO Office</a:t>
          </a:r>
        </a:p>
      </dgm:t>
    </dgm:pt>
    <dgm:pt modelId="{EEB03302-D521-124A-B0AD-17FB82AF15F4}" type="parTrans" cxnId="{9C1D379B-E607-D74B-A560-2871473330AC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167788A4-90CD-3849-AC70-997BF47B2A63}" type="sibTrans" cxnId="{9C1D379B-E607-D74B-A560-2871473330AC}">
      <dgm:prSet/>
      <dgm:spPr/>
      <dgm:t>
        <a:bodyPr/>
        <a:lstStyle/>
        <a:p>
          <a:endParaRPr lang="en-GB" sz="1100"/>
        </a:p>
      </dgm:t>
    </dgm:pt>
    <dgm:pt modelId="{C7DB6421-E587-174B-8C71-1DD14898C064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Operations Officer (KSA)</a:t>
          </a:r>
        </a:p>
        <a:p>
          <a:r>
            <a:rPr kumimoji="0" lang="en-US" sz="1100" b="1" i="0" u="none" strike="noStrike" kern="1200" cap="none" spc="0" normalizeH="0" baseline="0" err="1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Saradhi</a:t>
          </a:r>
        </a:p>
      </dgm:t>
    </dgm:pt>
    <dgm:pt modelId="{B9516A29-2D77-4C4E-8167-42E98EFB5E4B}" type="parTrans" cxnId="{21B4BC08-A822-844B-B5D7-76948EF1C9DC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88C09A1-5449-0149-A169-27BAF6A262CE}" type="sibTrans" cxnId="{21B4BC08-A822-844B-B5D7-76948EF1C9DC}">
      <dgm:prSet/>
      <dgm:spPr/>
      <dgm:t>
        <a:bodyPr/>
        <a:lstStyle/>
        <a:p>
          <a:endParaRPr lang="en-GB" sz="1100"/>
        </a:p>
      </dgm:t>
    </dgm:pt>
    <dgm:pt modelId="{441D7A10-9815-D247-8A43-0DDDF0BA773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Operations Officer (Europe)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XXX</a:t>
          </a:r>
        </a:p>
      </dgm:t>
    </dgm:pt>
    <dgm:pt modelId="{64C1FF2D-BF5A-8A49-9B55-4BF5B590D060}" type="parTrans" cxnId="{FB1B875C-F8E9-7641-A8BD-4B65E4D0608E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26844C4-16CC-1F4A-86B4-23FBD037DA74}" type="sibTrans" cxnId="{FB1B875C-F8E9-7641-A8BD-4B65E4D0608E}">
      <dgm:prSet/>
      <dgm:spPr/>
      <dgm:t>
        <a:bodyPr/>
        <a:lstStyle/>
        <a:p>
          <a:endParaRPr lang="en-GB" sz="1100"/>
        </a:p>
      </dgm:t>
    </dgm:pt>
    <dgm:pt modelId="{8C8A5672-464D-CD4B-A6CF-560F9F6C00FB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Regional Head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APAC</a:t>
          </a:r>
        </a:p>
      </dgm:t>
    </dgm:pt>
    <dgm:pt modelId="{9C9B8FED-B885-1447-8A41-CF972945A313}" type="parTrans" cxnId="{96709F77-0C1F-6347-8C93-A37E56425609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368CB50B-863B-744C-AC51-9735ACDF1579}" type="sibTrans" cxnId="{96709F77-0C1F-6347-8C93-A37E56425609}">
      <dgm:prSet/>
      <dgm:spPr/>
      <dgm:t>
        <a:bodyPr/>
        <a:lstStyle/>
        <a:p>
          <a:endParaRPr lang="en-GB" sz="1100"/>
        </a:p>
      </dgm:t>
    </dgm:pt>
    <dgm:pt modelId="{2E65F864-8214-5041-8532-AA80489E2ED0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Operational &amp; Delivery Excellence</a:t>
          </a:r>
        </a:p>
      </dgm:t>
    </dgm:pt>
    <dgm:pt modelId="{AA01D6BF-2CCF-4D4A-9DF6-B4B3856A5BF6}" type="parTrans" cxnId="{EFEEAAC9-9B62-A342-9B43-0EF1A697A934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7A53AB3D-941E-8442-9A47-DF392816A92D}" type="sibTrans" cxnId="{EFEEAAC9-9B62-A342-9B43-0EF1A697A934}">
      <dgm:prSet/>
      <dgm:spPr/>
      <dgm:t>
        <a:bodyPr/>
        <a:lstStyle/>
        <a:p>
          <a:endParaRPr lang="en-GB" sz="1100"/>
        </a:p>
      </dgm:t>
    </dgm:pt>
    <dgm:pt modelId="{26D4CAD4-F0DB-3549-AA7E-804ABA752A08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Finance Excellence</a:t>
          </a:r>
        </a:p>
      </dgm:t>
    </dgm:pt>
    <dgm:pt modelId="{5620B0CE-CB1F-9547-A136-9E5EAE622A61}" type="parTrans" cxnId="{F94344D6-4B7F-8F43-A295-266F1E6C89E5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D60EEC44-97D4-D943-9038-648DB1036B05}" type="sibTrans" cxnId="{F94344D6-4B7F-8F43-A295-266F1E6C89E5}">
      <dgm:prSet/>
      <dgm:spPr/>
      <dgm:t>
        <a:bodyPr/>
        <a:lstStyle/>
        <a:p>
          <a:endParaRPr lang="en-GB" sz="1100"/>
        </a:p>
      </dgm:t>
    </dgm:pt>
    <dgm:pt modelId="{F5ADA3B9-E880-754E-9C72-809F787EF8D7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Product, Data &amp; Value Engineering</a:t>
          </a:r>
        </a:p>
      </dgm:t>
    </dgm:pt>
    <dgm:pt modelId="{3F4C1450-A175-3F4A-93AC-732F5A7EE3CC}" type="parTrans" cxnId="{50DAD6B6-3234-F242-8C59-7186D7C77E26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032D00A2-C930-974B-8BDF-53EDB27A05D9}" type="sibTrans" cxnId="{50DAD6B6-3234-F242-8C59-7186D7C77E26}">
      <dgm:prSet/>
      <dgm:spPr/>
      <dgm:t>
        <a:bodyPr/>
        <a:lstStyle/>
        <a:p>
          <a:endParaRPr lang="en-GB" sz="1100"/>
        </a:p>
      </dgm:t>
    </dgm:pt>
    <dgm:pt modelId="{BF85ABE4-8032-934C-89B8-FE0A4AA2C4BC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Marketing &amp; Sales</a:t>
          </a:r>
        </a:p>
      </dgm:t>
    </dgm:pt>
    <dgm:pt modelId="{1E000169-54A8-1F46-9C64-DA06BC512536}" type="parTrans" cxnId="{AE910FF6-6209-2148-A160-E9C0E6374112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B34712B-C0D7-2B48-BD86-2148CB76BDEE}" type="sibTrans" cxnId="{AE910FF6-6209-2148-A160-E9C0E6374112}">
      <dgm:prSet/>
      <dgm:spPr/>
      <dgm:t>
        <a:bodyPr/>
        <a:lstStyle/>
        <a:p>
          <a:endParaRPr lang="en-GB" sz="1100"/>
        </a:p>
      </dgm:t>
    </dgm:pt>
    <dgm:pt modelId="{6B305C5E-0883-BE46-8E2E-2B8679E0427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Corporate Governance</a:t>
          </a:r>
          <a:endParaRPr kumimoji="0" lang="en-US" sz="1100" b="1" i="0" u="none" strike="noStrike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/>
            <a:ea typeface="Optima" charset="0"/>
            <a:cs typeface="Optima" charset="0"/>
          </a:endParaRPr>
        </a:p>
      </dgm:t>
    </dgm:pt>
    <dgm:pt modelId="{F3050D25-8F23-4847-8862-E1D53A375465}" type="parTrans" cxnId="{4C9352BC-7A1A-9F4E-B7AB-9B1E8B1D8D4E}">
      <dgm:prSet/>
      <dgm:spPr>
        <a:ln>
          <a:solidFill>
            <a:srgbClr val="2D63AF"/>
          </a:solidFill>
        </a:ln>
      </dgm:spPr>
      <dgm:t>
        <a:bodyPr/>
        <a:lstStyle/>
        <a:p>
          <a:endParaRPr lang="en-GB" sz="1100"/>
        </a:p>
      </dgm:t>
    </dgm:pt>
    <dgm:pt modelId="{A4C94A2C-D1F5-F145-B8FA-49FF196AFFF7}" type="sibTrans" cxnId="{4C9352BC-7A1A-9F4E-B7AB-9B1E8B1D8D4E}">
      <dgm:prSet/>
      <dgm:spPr/>
      <dgm:t>
        <a:bodyPr/>
        <a:lstStyle/>
        <a:p>
          <a:endParaRPr lang="en-GB" sz="1100"/>
        </a:p>
      </dgm:t>
    </dgm:pt>
    <dgm:pt modelId="{5FE7F5DC-194D-0C40-9F80-9D41716F7501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Regional Operations Officer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Tracy</a:t>
          </a:r>
        </a:p>
      </dgm:t>
    </dgm:pt>
    <dgm:pt modelId="{182B181C-3F7F-3144-ABFF-0605621F47EF}" type="parTrans" cxnId="{E5573C3D-BAC3-9143-8FA4-B1048421D7DD}">
      <dgm:prSet/>
      <dgm:spPr/>
      <dgm:t>
        <a:bodyPr/>
        <a:lstStyle/>
        <a:p>
          <a:endParaRPr lang="en-US" sz="1100"/>
        </a:p>
      </dgm:t>
    </dgm:pt>
    <dgm:pt modelId="{7D4C4E05-1288-034D-AD6F-B1243EBDA54A}" type="sibTrans" cxnId="{E5573C3D-BAC3-9143-8FA4-B1048421D7DD}">
      <dgm:prSet/>
      <dgm:spPr/>
      <dgm:t>
        <a:bodyPr/>
        <a:lstStyle/>
        <a:p>
          <a:endParaRPr lang="en-US" sz="1100"/>
        </a:p>
      </dgm:t>
    </dgm:pt>
    <dgm:pt modelId="{3680732C-83F8-044A-8369-750509D8E2C8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Advisory Board</a:t>
          </a:r>
          <a:endParaRPr lang="en-IN" sz="1100" b="1" kern="1200">
            <a:latin typeface="Optima"/>
            <a:ea typeface="+mn-ea"/>
            <a:cs typeface="+mn-cs"/>
          </a:endParaRPr>
        </a:p>
      </dgm:t>
    </dgm:pt>
    <dgm:pt modelId="{C0BEF04A-9FBB-3F43-8766-0803CB221B96}" type="parTrans" cxnId="{D6EC6C05-F275-EA47-A63E-D83EE3809B0B}">
      <dgm:prSet/>
      <dgm:spPr/>
      <dgm:t>
        <a:bodyPr/>
        <a:lstStyle/>
        <a:p>
          <a:endParaRPr lang="en-US" sz="1100"/>
        </a:p>
      </dgm:t>
    </dgm:pt>
    <dgm:pt modelId="{439A5752-372A-364F-8A93-463BE79C6D56}" type="sibTrans" cxnId="{D6EC6C05-F275-EA47-A63E-D83EE3809B0B}">
      <dgm:prSet/>
      <dgm:spPr/>
      <dgm:t>
        <a:bodyPr/>
        <a:lstStyle/>
        <a:p>
          <a:endParaRPr lang="en-US" sz="1100"/>
        </a:p>
      </dgm:t>
    </dgm:pt>
    <dgm:pt modelId="{4427D8FE-1788-3A49-B9CB-28960542D582}">
      <dgm:prSet phldrT="[Text]" custT="1"/>
      <dgm:spPr>
        <a:noFill/>
        <a:ln w="28575">
          <a:solidFill>
            <a:srgbClr val="C00000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Operations Officer (Africa)</a:t>
          </a:r>
        </a:p>
      </dgm:t>
    </dgm:pt>
    <dgm:pt modelId="{5960FDC1-103C-4640-B792-FF2D8CC3D1AC}" type="parTrans" cxnId="{36033B3A-BDB7-A849-B731-DE5A45F88357}">
      <dgm:prSet/>
      <dgm:spPr/>
      <dgm:t>
        <a:bodyPr/>
        <a:lstStyle/>
        <a:p>
          <a:endParaRPr lang="en-US" sz="1100"/>
        </a:p>
      </dgm:t>
    </dgm:pt>
    <dgm:pt modelId="{ADCE2536-F6BD-2547-BC89-4F793BE5DD99}" type="sibTrans" cxnId="{36033B3A-BDB7-A849-B731-DE5A45F88357}">
      <dgm:prSet/>
      <dgm:spPr/>
      <dgm:t>
        <a:bodyPr/>
        <a:lstStyle/>
        <a:p>
          <a:endParaRPr lang="en-US" sz="1100"/>
        </a:p>
      </dgm:t>
    </dgm:pt>
    <dgm:pt modelId="{05CD7241-4C2F-2840-B8CB-071D9467D0DC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Operations Office (UAE)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Faraz</a:t>
          </a:r>
        </a:p>
      </dgm:t>
    </dgm:pt>
    <dgm:pt modelId="{44BAAF10-6508-3C45-9D48-19C42EAFEBE1}" type="parTrans" cxnId="{409D4B5F-7CDC-6446-99BE-53064F696474}">
      <dgm:prSet/>
      <dgm:spPr/>
      <dgm:t>
        <a:bodyPr/>
        <a:lstStyle/>
        <a:p>
          <a:endParaRPr lang="en-US" sz="1100"/>
        </a:p>
      </dgm:t>
    </dgm:pt>
    <dgm:pt modelId="{2A2290E1-CEFF-ED4D-858C-F82808E4DAA0}" type="sibTrans" cxnId="{409D4B5F-7CDC-6446-99BE-53064F696474}">
      <dgm:prSet/>
      <dgm:spPr/>
      <dgm:t>
        <a:bodyPr/>
        <a:lstStyle/>
        <a:p>
          <a:endParaRPr lang="en-US" sz="1100"/>
        </a:p>
      </dgm:t>
    </dgm:pt>
    <dgm:pt modelId="{37A0CC9B-29CB-6F4D-9E6E-2323FE5B5585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Business Officer (ME)</a:t>
          </a:r>
        </a:p>
        <a:p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Umar</a:t>
          </a:r>
        </a:p>
      </dgm:t>
    </dgm:pt>
    <dgm:pt modelId="{27925D9F-4B9C-D74C-AC90-47F31D885683}" type="parTrans" cxnId="{F9131868-C513-6441-B9C6-A0429DA2637C}">
      <dgm:prSet/>
      <dgm:spPr/>
      <dgm:t>
        <a:bodyPr/>
        <a:lstStyle/>
        <a:p>
          <a:endParaRPr lang="en-US"/>
        </a:p>
      </dgm:t>
    </dgm:pt>
    <dgm:pt modelId="{E5F29D78-0469-8D44-A8FD-60FE985D15B0}" type="sibTrans" cxnId="{F9131868-C513-6441-B9C6-A0429DA2637C}">
      <dgm:prSet/>
      <dgm:spPr/>
      <dgm:t>
        <a:bodyPr/>
        <a:lstStyle/>
        <a:p>
          <a:endParaRPr lang="en-US"/>
        </a:p>
      </dgm:t>
    </dgm:pt>
    <dgm:pt modelId="{44CD23BF-59EC-E541-BAD6-9C8EF286D180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Business Officer (Europe)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ABC</a:t>
          </a:r>
        </a:p>
      </dgm:t>
    </dgm:pt>
    <dgm:pt modelId="{123CB214-B0AC-434E-A724-E2E2A223F9B4}" type="parTrans" cxnId="{8BF29EE1-57B3-F448-8C13-C461EC06010C}">
      <dgm:prSet/>
      <dgm:spPr/>
      <dgm:t>
        <a:bodyPr/>
        <a:lstStyle/>
        <a:p>
          <a:endParaRPr lang="en-US"/>
        </a:p>
      </dgm:t>
    </dgm:pt>
    <dgm:pt modelId="{974C89D2-D369-CF40-95E6-F7C41DD710B3}" type="sibTrans" cxnId="{8BF29EE1-57B3-F448-8C13-C461EC06010C}">
      <dgm:prSet/>
      <dgm:spPr/>
      <dgm:t>
        <a:bodyPr/>
        <a:lstStyle/>
        <a:p>
          <a:endParaRPr lang="en-US"/>
        </a:p>
      </dgm:t>
    </dgm:pt>
    <dgm:pt modelId="{7774CCD3-0CE9-1A44-87A2-2CBFCE04B034}">
      <dgm:prSet phldrT="[Text]" custT="1"/>
      <dgm:spPr>
        <a:noFill/>
        <a:ln w="28575">
          <a:solidFill>
            <a:srgbClr val="C00000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Business Officer (Africa)</a:t>
          </a:r>
        </a:p>
      </dgm:t>
    </dgm:pt>
    <dgm:pt modelId="{101BEA20-7117-4349-A594-E9E434BDDB08}" type="parTrans" cxnId="{24F3404C-3AFE-E94E-A00A-3E1F80DF8F7D}">
      <dgm:prSet/>
      <dgm:spPr/>
      <dgm:t>
        <a:bodyPr/>
        <a:lstStyle/>
        <a:p>
          <a:endParaRPr lang="en-US"/>
        </a:p>
      </dgm:t>
    </dgm:pt>
    <dgm:pt modelId="{EC66CD08-738E-A342-A053-228B7CA2B4FE}" type="sibTrans" cxnId="{24F3404C-3AFE-E94E-A00A-3E1F80DF8F7D}">
      <dgm:prSet/>
      <dgm:spPr/>
      <dgm:t>
        <a:bodyPr/>
        <a:lstStyle/>
        <a:p>
          <a:endParaRPr lang="en-US"/>
        </a:p>
      </dgm:t>
    </dgm:pt>
    <dgm:pt modelId="{D8409987-B229-2741-A76B-E769E246588D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Assoc. Business Officer (UAE)</a:t>
          </a:r>
        </a:p>
        <a:p>
          <a:pPr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Ali</a:t>
          </a:r>
        </a:p>
      </dgm:t>
    </dgm:pt>
    <dgm:pt modelId="{2B9A1C8B-9C72-304D-BF14-C46F5ECD30E0}" type="parTrans" cxnId="{3141FE10-CB12-5B43-AF01-B6E0D0A9DCAD}">
      <dgm:prSet/>
      <dgm:spPr/>
      <dgm:t>
        <a:bodyPr/>
        <a:lstStyle/>
        <a:p>
          <a:endParaRPr lang="en-US"/>
        </a:p>
      </dgm:t>
    </dgm:pt>
    <dgm:pt modelId="{2F20D81A-8B1F-1641-9BB5-8FEDE30EC1FB}" type="sibTrans" cxnId="{3141FE10-CB12-5B43-AF01-B6E0D0A9DCAD}">
      <dgm:prSet/>
      <dgm:spPr/>
      <dgm:t>
        <a:bodyPr/>
        <a:lstStyle/>
        <a:p>
          <a:endParaRPr lang="en-US"/>
        </a:p>
      </dgm:t>
    </dgm:pt>
    <dgm:pt modelId="{54375B55-7C8C-AD4B-891E-A553669DE622}">
      <dgm:prSet phldrT="[Text]"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1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Infrastructure</a:t>
          </a:r>
        </a:p>
      </dgm:t>
    </dgm:pt>
    <dgm:pt modelId="{FC143564-4E08-7942-95AA-1A83753B2479}" type="parTrans" cxnId="{44B428FF-88E1-1044-A916-35880D07F5AC}">
      <dgm:prSet/>
      <dgm:spPr/>
      <dgm:t>
        <a:bodyPr/>
        <a:lstStyle/>
        <a:p>
          <a:endParaRPr lang="en-US"/>
        </a:p>
      </dgm:t>
    </dgm:pt>
    <dgm:pt modelId="{F817C9B7-9D5E-4D4A-BBA0-E7121A633FD2}" type="sibTrans" cxnId="{44B428FF-88E1-1044-A916-35880D07F5AC}">
      <dgm:prSet/>
      <dgm:spPr/>
      <dgm:t>
        <a:bodyPr/>
        <a:lstStyle/>
        <a:p>
          <a:endParaRPr lang="en-US"/>
        </a:p>
      </dgm:t>
    </dgm:pt>
    <dgm:pt modelId="{734C7588-BC52-784D-B3A5-EDFFCED08301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Business Officer YYY</a:t>
          </a:r>
          <a:endParaRPr lang="en-US" sz="1700" kern="1200">
            <a:latin typeface="Optima"/>
          </a:endParaRPr>
        </a:p>
      </dgm:t>
    </dgm:pt>
    <dgm:pt modelId="{30D5C023-2C86-CA4D-AA37-5775E1962D8E}" type="parTrans" cxnId="{1FA23096-97FD-3248-BA95-E5CA93DDA7AE}">
      <dgm:prSet/>
      <dgm:spPr/>
      <dgm:t>
        <a:bodyPr/>
        <a:lstStyle/>
        <a:p>
          <a:endParaRPr lang="en-US"/>
        </a:p>
      </dgm:t>
    </dgm:pt>
    <dgm:pt modelId="{F0899250-0038-FD42-AD76-8E0B24B8B944}" type="sibTrans" cxnId="{1FA23096-97FD-3248-BA95-E5CA93DDA7AE}">
      <dgm:prSet/>
      <dgm:spPr/>
      <dgm:t>
        <a:bodyPr/>
        <a:lstStyle/>
        <a:p>
          <a:endParaRPr lang="en-US"/>
        </a:p>
      </dgm:t>
    </dgm:pt>
    <dgm:pt modelId="{3B6F332B-530D-404E-A5AA-B1895CDBB313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Technology Officer</a:t>
          </a:r>
        </a:p>
      </dgm:t>
    </dgm:pt>
    <dgm:pt modelId="{D56012DD-6861-BD49-8CCC-A0DC6B917648}" type="parTrans" cxnId="{617C062E-8565-2346-AA49-916C1A7ECD0C}">
      <dgm:prSet/>
      <dgm:spPr/>
      <dgm:t>
        <a:bodyPr/>
        <a:lstStyle/>
        <a:p>
          <a:endParaRPr lang="en-GB"/>
        </a:p>
      </dgm:t>
    </dgm:pt>
    <dgm:pt modelId="{6394D27C-A592-1143-85ED-0F8AB01057F1}" type="sibTrans" cxnId="{617C062E-8565-2346-AA49-916C1A7ECD0C}">
      <dgm:prSet/>
      <dgm:spPr/>
      <dgm:t>
        <a:bodyPr/>
        <a:lstStyle/>
        <a:p>
          <a:endParaRPr lang="en-GB"/>
        </a:p>
      </dgm:t>
    </dgm:pt>
    <dgm:pt modelId="{67CBB7F6-A6CA-CB4D-B01A-1C18D6F2F294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Business Officer</a:t>
          </a:r>
        </a:p>
      </dgm:t>
    </dgm:pt>
    <dgm:pt modelId="{F26BF00B-046A-FE48-9E92-4A43790ECB34}" type="parTrans" cxnId="{0FDDFC98-1691-904C-9538-2DB000C3F3C2}">
      <dgm:prSet/>
      <dgm:spPr/>
      <dgm:t>
        <a:bodyPr/>
        <a:lstStyle/>
        <a:p>
          <a:endParaRPr lang="en-GB"/>
        </a:p>
      </dgm:t>
    </dgm:pt>
    <dgm:pt modelId="{CFE16DB7-A830-C143-AE50-32B6665C0731}" type="sibTrans" cxnId="{0FDDFC98-1691-904C-9538-2DB000C3F3C2}">
      <dgm:prSet/>
      <dgm:spPr/>
      <dgm:t>
        <a:bodyPr/>
        <a:lstStyle/>
        <a:p>
          <a:endParaRPr lang="en-GB"/>
        </a:p>
      </dgm:t>
    </dgm:pt>
    <dgm:pt modelId="{D199CB22-3FA4-284F-BD0D-658192364A3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Partner Officer (Gideon)</a:t>
          </a:r>
        </a:p>
      </dgm:t>
    </dgm:pt>
    <dgm:pt modelId="{FB72B84F-31C0-574F-B757-10ED71F74A24}" type="parTrans" cxnId="{5D153511-861E-7646-AB19-A16E36062D87}">
      <dgm:prSet/>
      <dgm:spPr/>
      <dgm:t>
        <a:bodyPr/>
        <a:lstStyle/>
        <a:p>
          <a:endParaRPr lang="en-GB"/>
        </a:p>
      </dgm:t>
    </dgm:pt>
    <dgm:pt modelId="{C4FC4C48-5440-BA47-B284-B35BF47A093E}" type="sibTrans" cxnId="{5D153511-861E-7646-AB19-A16E36062D87}">
      <dgm:prSet/>
      <dgm:spPr/>
      <dgm:t>
        <a:bodyPr/>
        <a:lstStyle/>
        <a:p>
          <a:endParaRPr lang="en-GB"/>
        </a:p>
      </dgm:t>
    </dgm:pt>
    <dgm:pt modelId="{7059ECDB-EA26-B241-B7F3-4E8FC89CC37B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CXO</a:t>
          </a:r>
        </a:p>
      </dgm:t>
    </dgm:pt>
    <dgm:pt modelId="{3834D0EC-4D4B-6B4B-BE3F-B6F217399598}" type="sibTrans" cxnId="{947A61F2-8A33-B845-93CD-028F1C43845D}">
      <dgm:prSet/>
      <dgm:spPr/>
      <dgm:t>
        <a:bodyPr/>
        <a:lstStyle/>
        <a:p>
          <a:endParaRPr lang="en-US" sz="1100"/>
        </a:p>
      </dgm:t>
    </dgm:pt>
    <dgm:pt modelId="{5A441376-B223-EB49-B35B-A9E4311690AC}" type="parTrans" cxnId="{947A61F2-8A33-B845-93CD-028F1C43845D}">
      <dgm:prSet/>
      <dgm:spPr/>
      <dgm:t>
        <a:bodyPr/>
        <a:lstStyle/>
        <a:p>
          <a:endParaRPr lang="en-US" sz="1100"/>
        </a:p>
      </dgm:t>
    </dgm:pt>
    <dgm:pt modelId="{C09FBF90-34DF-5646-9B6B-3E2CDA343226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Railways (Urs)</a:t>
          </a:r>
        </a:p>
      </dgm:t>
    </dgm:pt>
    <dgm:pt modelId="{D5DCE989-C284-5B46-BABF-C2CEC610B2A3}" type="parTrans" cxnId="{AC777640-E201-C34D-8A1A-C8A0D50B9EF5}">
      <dgm:prSet/>
      <dgm:spPr/>
      <dgm:t>
        <a:bodyPr/>
        <a:lstStyle/>
        <a:p>
          <a:endParaRPr lang="en-GB"/>
        </a:p>
      </dgm:t>
    </dgm:pt>
    <dgm:pt modelId="{AFFC8994-0915-AF43-8BD1-D0BA0685EA7E}" type="sibTrans" cxnId="{AC777640-E201-C34D-8A1A-C8A0D50B9EF5}">
      <dgm:prSet/>
      <dgm:spPr/>
      <dgm:t>
        <a:bodyPr/>
        <a:lstStyle/>
        <a:p>
          <a:endParaRPr lang="en-GB"/>
        </a:p>
      </dgm:t>
    </dgm:pt>
    <dgm:pt modelId="{3BAC196B-4C32-6B4B-ADD0-C0B5AF4B5196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Oil &amp; Gas (XXX)</a:t>
          </a:r>
        </a:p>
      </dgm:t>
    </dgm:pt>
    <dgm:pt modelId="{12A22CF1-C793-3F4A-9739-98787574C3B4}" type="parTrans" cxnId="{765D1D6A-76BD-DD4C-8AA9-4623763AF5BB}">
      <dgm:prSet/>
      <dgm:spPr/>
      <dgm:t>
        <a:bodyPr/>
        <a:lstStyle/>
        <a:p>
          <a:endParaRPr lang="en-GB"/>
        </a:p>
      </dgm:t>
    </dgm:pt>
    <dgm:pt modelId="{B1CCDD45-05C6-9E48-A4D0-77345A58C2D7}" type="sibTrans" cxnId="{765D1D6A-76BD-DD4C-8AA9-4623763AF5BB}">
      <dgm:prSet/>
      <dgm:spPr/>
      <dgm:t>
        <a:bodyPr/>
        <a:lstStyle/>
        <a:p>
          <a:endParaRPr lang="en-GB"/>
        </a:p>
      </dgm:t>
    </dgm:pt>
    <dgm:pt modelId="{93F4FE71-8B44-7049-ABC6-A15C5C6FEA36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Utilities (Gero)</a:t>
          </a:r>
        </a:p>
      </dgm:t>
    </dgm:pt>
    <dgm:pt modelId="{6921F355-E08D-9041-9553-F4F9C4403711}" type="parTrans" cxnId="{9B634816-F466-E148-B7EE-B2F7C253733B}">
      <dgm:prSet/>
      <dgm:spPr/>
      <dgm:t>
        <a:bodyPr/>
        <a:lstStyle/>
        <a:p>
          <a:endParaRPr lang="en-GB"/>
        </a:p>
      </dgm:t>
    </dgm:pt>
    <dgm:pt modelId="{C556F2AA-485B-874A-AD41-05C41A76C83F}" type="sibTrans" cxnId="{9B634816-F466-E148-B7EE-B2F7C253733B}">
      <dgm:prSet/>
      <dgm:spPr/>
      <dgm:t>
        <a:bodyPr/>
        <a:lstStyle/>
        <a:p>
          <a:endParaRPr lang="en-GB"/>
        </a:p>
      </dgm:t>
    </dgm:pt>
    <dgm:pt modelId="{F3F0CA90-3AE2-514D-AB55-2E17D1A4FF9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6985" tIns="6985" rIns="6985" bIns="6985" numCol="1" spcCol="1270" anchor="ctr" anchorCtr="0"/>
        <a:lstStyle/>
        <a:p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Master</a:t>
          </a:r>
          <a:r>
            <a:rPr lang="en-IN" sz="1700" kern="1200"/>
            <a:t> </a:t>
          </a: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(Ingo)</a:t>
          </a:r>
        </a:p>
      </dgm:t>
    </dgm:pt>
    <dgm:pt modelId="{47C38BFC-7390-AF43-9C42-318E0586A591}" type="parTrans" cxnId="{F1360251-A796-9547-929E-DAE986DB0502}">
      <dgm:prSet/>
      <dgm:spPr/>
      <dgm:t>
        <a:bodyPr/>
        <a:lstStyle/>
        <a:p>
          <a:endParaRPr lang="en-GB"/>
        </a:p>
      </dgm:t>
    </dgm:pt>
    <dgm:pt modelId="{A02AF358-466D-5B46-9662-3B0B8EC65F57}" type="sibTrans" cxnId="{F1360251-A796-9547-929E-DAE986DB0502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77602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6E6E072A-D496-7C46-9431-04F5EA93E341}" type="pres">
      <dgm:prSet presAssocID="{5A441376-B223-EB49-B35B-A9E4311690AC}" presName="Name35" presStyleLbl="parChTrans1D2" presStyleIdx="0" presStyleCnt="5"/>
      <dgm:spPr/>
    </dgm:pt>
    <dgm:pt modelId="{E6CBBC07-1E0E-E94F-A1F9-80B7A9F4AE7F}" type="pres">
      <dgm:prSet presAssocID="{7059ECDB-EA26-B241-B7F3-4E8FC89CC37B}" presName="hierRoot2" presStyleCnt="0">
        <dgm:presLayoutVars>
          <dgm:hierBranch val="init"/>
        </dgm:presLayoutVars>
      </dgm:prSet>
      <dgm:spPr/>
    </dgm:pt>
    <dgm:pt modelId="{16DFAAEA-CE52-674D-8D2F-63209D439893}" type="pres">
      <dgm:prSet presAssocID="{7059ECDB-EA26-B241-B7F3-4E8FC89CC37B}" presName="rootComposite" presStyleCnt="0"/>
      <dgm:spPr/>
    </dgm:pt>
    <dgm:pt modelId="{E8E2E0B8-E2F6-1940-8688-BAE9D5F5803D}" type="pres">
      <dgm:prSet presAssocID="{7059ECDB-EA26-B241-B7F3-4E8FC89CC37B}" presName="rootText" presStyleLbl="node2" presStyleIdx="0" presStyleCnt="5" custScaleX="113372" custScaleY="102681">
        <dgm:presLayoutVars>
          <dgm:chPref val="3"/>
        </dgm:presLayoutVars>
      </dgm:prSet>
      <dgm:spPr>
        <a:xfrm>
          <a:off x="1859" y="1836875"/>
          <a:ext cx="1694114" cy="764963"/>
        </a:xfrm>
        <a:prstGeom prst="rect">
          <a:avLst/>
        </a:prstGeom>
      </dgm:spPr>
    </dgm:pt>
    <dgm:pt modelId="{1F927561-BEA2-D243-9AAB-702CAC4DB23A}" type="pres">
      <dgm:prSet presAssocID="{7059ECDB-EA26-B241-B7F3-4E8FC89CC37B}" presName="rootConnector" presStyleLbl="node2" presStyleIdx="0" presStyleCnt="5"/>
      <dgm:spPr/>
    </dgm:pt>
    <dgm:pt modelId="{D62B6DC9-CB31-6549-8023-DAA9F727F0A2}" type="pres">
      <dgm:prSet presAssocID="{7059ECDB-EA26-B241-B7F3-4E8FC89CC37B}" presName="hierChild4" presStyleCnt="0"/>
      <dgm:spPr/>
    </dgm:pt>
    <dgm:pt modelId="{4DFB301A-EAF8-9D4F-A43E-0208AE723DB0}" type="pres">
      <dgm:prSet presAssocID="{D56012DD-6861-BD49-8CCC-A0DC6B917648}" presName="Name37" presStyleLbl="parChTrans1D3" presStyleIdx="0" presStyleCnt="19"/>
      <dgm:spPr/>
    </dgm:pt>
    <dgm:pt modelId="{A966E0CE-00DF-B448-9700-1C51DAAEAD79}" type="pres">
      <dgm:prSet presAssocID="{3B6F332B-530D-404E-A5AA-B1895CDBB313}" presName="hierRoot2" presStyleCnt="0">
        <dgm:presLayoutVars>
          <dgm:hierBranch val="init"/>
        </dgm:presLayoutVars>
      </dgm:prSet>
      <dgm:spPr/>
    </dgm:pt>
    <dgm:pt modelId="{84EC4B85-2F1D-2245-A141-5027C918FA69}" type="pres">
      <dgm:prSet presAssocID="{3B6F332B-530D-404E-A5AA-B1895CDBB313}" presName="rootComposite" presStyleCnt="0"/>
      <dgm:spPr/>
    </dgm:pt>
    <dgm:pt modelId="{A0AB627F-F8CA-C54C-B826-82D186FA8E4A}" type="pres">
      <dgm:prSet presAssocID="{3B6F332B-530D-404E-A5AA-B1895CDBB313}" presName="rootText" presStyleLbl="node3" presStyleIdx="0" presStyleCnt="19">
        <dgm:presLayoutVars>
          <dgm:chPref val="3"/>
        </dgm:presLayoutVars>
      </dgm:prSet>
      <dgm:spPr>
        <a:xfrm>
          <a:off x="425388" y="2819400"/>
          <a:ext cx="1036009" cy="518004"/>
        </a:xfrm>
        <a:prstGeom prst="rect">
          <a:avLst/>
        </a:prstGeom>
      </dgm:spPr>
    </dgm:pt>
    <dgm:pt modelId="{13D99BAF-DCCE-5D41-9C78-FFBED94CF967}" type="pres">
      <dgm:prSet presAssocID="{3B6F332B-530D-404E-A5AA-B1895CDBB313}" presName="rootConnector" presStyleLbl="node3" presStyleIdx="0" presStyleCnt="19"/>
      <dgm:spPr/>
    </dgm:pt>
    <dgm:pt modelId="{655E6A19-5DA1-0941-9CF1-87E65F75F09B}" type="pres">
      <dgm:prSet presAssocID="{3B6F332B-530D-404E-A5AA-B1895CDBB313}" presName="hierChild4" presStyleCnt="0"/>
      <dgm:spPr/>
    </dgm:pt>
    <dgm:pt modelId="{1F4B8A76-E78B-F241-BEE9-1E257159D989}" type="pres">
      <dgm:prSet presAssocID="{3B6F332B-530D-404E-A5AA-B1895CDBB313}" presName="hierChild5" presStyleCnt="0"/>
      <dgm:spPr/>
    </dgm:pt>
    <dgm:pt modelId="{0F68AC10-944A-7847-8724-74C3ACBCCDE0}" type="pres">
      <dgm:prSet presAssocID="{F26BF00B-046A-FE48-9E92-4A43790ECB34}" presName="Name37" presStyleLbl="parChTrans1D3" presStyleIdx="1" presStyleCnt="19"/>
      <dgm:spPr/>
    </dgm:pt>
    <dgm:pt modelId="{30D406BD-F2F5-654E-BD42-C9B1528BBA43}" type="pres">
      <dgm:prSet presAssocID="{67CBB7F6-A6CA-CB4D-B01A-1C18D6F2F294}" presName="hierRoot2" presStyleCnt="0">
        <dgm:presLayoutVars>
          <dgm:hierBranch val="init"/>
        </dgm:presLayoutVars>
      </dgm:prSet>
      <dgm:spPr/>
    </dgm:pt>
    <dgm:pt modelId="{29FC1F31-D321-D54F-83C6-E37555B6CC1B}" type="pres">
      <dgm:prSet presAssocID="{67CBB7F6-A6CA-CB4D-B01A-1C18D6F2F294}" presName="rootComposite" presStyleCnt="0"/>
      <dgm:spPr/>
    </dgm:pt>
    <dgm:pt modelId="{56EB30A4-CBE5-3D43-856E-D0271193EA8C}" type="pres">
      <dgm:prSet presAssocID="{67CBB7F6-A6CA-CB4D-B01A-1C18D6F2F294}" presName="rootText" presStyleLbl="node3" presStyleIdx="1" presStyleCnt="19">
        <dgm:presLayoutVars>
          <dgm:chPref val="3"/>
        </dgm:presLayoutVars>
      </dgm:prSet>
      <dgm:spPr>
        <a:xfrm>
          <a:off x="425388" y="3554968"/>
          <a:ext cx="1036009" cy="518004"/>
        </a:xfrm>
        <a:prstGeom prst="rect">
          <a:avLst/>
        </a:prstGeom>
      </dgm:spPr>
    </dgm:pt>
    <dgm:pt modelId="{4AF101D8-B896-A445-B526-82E98D9C2DAE}" type="pres">
      <dgm:prSet presAssocID="{67CBB7F6-A6CA-CB4D-B01A-1C18D6F2F294}" presName="rootConnector" presStyleLbl="node3" presStyleIdx="1" presStyleCnt="19"/>
      <dgm:spPr/>
    </dgm:pt>
    <dgm:pt modelId="{E97D4E80-28CE-A044-A290-B50DC316D5A5}" type="pres">
      <dgm:prSet presAssocID="{67CBB7F6-A6CA-CB4D-B01A-1C18D6F2F294}" presName="hierChild4" presStyleCnt="0"/>
      <dgm:spPr/>
    </dgm:pt>
    <dgm:pt modelId="{6D69DF7D-9C55-DF41-BC4A-BFAE1EFB1C40}" type="pres">
      <dgm:prSet presAssocID="{67CBB7F6-A6CA-CB4D-B01A-1C18D6F2F294}" presName="hierChild5" presStyleCnt="0"/>
      <dgm:spPr/>
    </dgm:pt>
    <dgm:pt modelId="{F3100624-95BB-4A42-93F8-05342D558146}" type="pres">
      <dgm:prSet presAssocID="{FB72B84F-31C0-574F-B757-10ED71F74A24}" presName="Name37" presStyleLbl="parChTrans1D3" presStyleIdx="2" presStyleCnt="19"/>
      <dgm:spPr/>
    </dgm:pt>
    <dgm:pt modelId="{164CFEB4-28AB-CC46-92BB-F4A92E81435C}" type="pres">
      <dgm:prSet presAssocID="{D199CB22-3FA4-284F-BD0D-658192364A35}" presName="hierRoot2" presStyleCnt="0">
        <dgm:presLayoutVars>
          <dgm:hierBranch val="init"/>
        </dgm:presLayoutVars>
      </dgm:prSet>
      <dgm:spPr/>
    </dgm:pt>
    <dgm:pt modelId="{22EC9F49-38E7-2D48-BF1D-8783B37FDC2B}" type="pres">
      <dgm:prSet presAssocID="{D199CB22-3FA4-284F-BD0D-658192364A35}" presName="rootComposite" presStyleCnt="0"/>
      <dgm:spPr/>
    </dgm:pt>
    <dgm:pt modelId="{E2A1F464-311F-7842-8591-7EF01B481725}" type="pres">
      <dgm:prSet presAssocID="{D199CB22-3FA4-284F-BD0D-658192364A35}" presName="rootText" presStyleLbl="node3" presStyleIdx="2" presStyleCnt="19">
        <dgm:presLayoutVars>
          <dgm:chPref val="3"/>
        </dgm:presLayoutVars>
      </dgm:prSet>
      <dgm:spPr>
        <a:xfrm>
          <a:off x="425388" y="4290535"/>
          <a:ext cx="1036009" cy="518004"/>
        </a:xfrm>
        <a:prstGeom prst="rect">
          <a:avLst/>
        </a:prstGeom>
      </dgm:spPr>
    </dgm:pt>
    <dgm:pt modelId="{36F7481B-46CB-2A4C-B53D-A5DF30D37B7E}" type="pres">
      <dgm:prSet presAssocID="{D199CB22-3FA4-284F-BD0D-658192364A35}" presName="rootConnector" presStyleLbl="node3" presStyleIdx="2" presStyleCnt="19"/>
      <dgm:spPr/>
    </dgm:pt>
    <dgm:pt modelId="{BCD409A3-7D1F-3947-9A79-CC699DE1019C}" type="pres">
      <dgm:prSet presAssocID="{D199CB22-3FA4-284F-BD0D-658192364A35}" presName="hierChild4" presStyleCnt="0"/>
      <dgm:spPr/>
    </dgm:pt>
    <dgm:pt modelId="{160E0BA5-A6DD-664E-8807-35157703E5E6}" type="pres">
      <dgm:prSet presAssocID="{D199CB22-3FA4-284F-BD0D-658192364A35}" presName="hierChild5" presStyleCnt="0"/>
      <dgm:spPr/>
    </dgm:pt>
    <dgm:pt modelId="{B0721F2A-8F86-EF47-80E5-E1322370A4EC}" type="pres">
      <dgm:prSet presAssocID="{7059ECDB-EA26-B241-B7F3-4E8FC89CC37B}" presName="hierChild5" presStyleCnt="0"/>
      <dgm:spPr/>
    </dgm:pt>
    <dgm:pt modelId="{B9CD41B6-1714-F342-B161-CE7AE272718E}" type="pres">
      <dgm:prSet presAssocID="{C0BEF04A-9FBB-3F43-8766-0803CB221B96}" presName="Name35" presStyleLbl="parChTrans1D2" presStyleIdx="1" presStyleCnt="5"/>
      <dgm:spPr/>
    </dgm:pt>
    <dgm:pt modelId="{50443EC9-F028-484D-BFA3-A7AB96CECA4B}" type="pres">
      <dgm:prSet presAssocID="{3680732C-83F8-044A-8369-750509D8E2C8}" presName="hierRoot2" presStyleCnt="0">
        <dgm:presLayoutVars>
          <dgm:hierBranch val="init"/>
        </dgm:presLayoutVars>
      </dgm:prSet>
      <dgm:spPr/>
    </dgm:pt>
    <dgm:pt modelId="{131AD380-4BE1-FB46-A8DF-6240219B29BF}" type="pres">
      <dgm:prSet presAssocID="{3680732C-83F8-044A-8369-750509D8E2C8}" presName="rootComposite" presStyleCnt="0"/>
      <dgm:spPr/>
    </dgm:pt>
    <dgm:pt modelId="{38DE0F9D-360A-5547-87D2-98C7454A99A8}" type="pres">
      <dgm:prSet presAssocID="{3680732C-83F8-044A-8369-750509D8E2C8}" presName="rootText" presStyleLbl="node2" presStyleIdx="1" presStyleCnt="5">
        <dgm:presLayoutVars>
          <dgm:chPref val="3"/>
        </dgm:presLayoutVars>
      </dgm:prSet>
      <dgm:spPr/>
    </dgm:pt>
    <dgm:pt modelId="{3620575C-785C-3C42-8032-3B777C680A8E}" type="pres">
      <dgm:prSet presAssocID="{3680732C-83F8-044A-8369-750509D8E2C8}" presName="rootConnector" presStyleLbl="node2" presStyleIdx="1" presStyleCnt="5"/>
      <dgm:spPr/>
    </dgm:pt>
    <dgm:pt modelId="{C8BA53A9-CE36-C246-BFF4-78B0EE026785}" type="pres">
      <dgm:prSet presAssocID="{3680732C-83F8-044A-8369-750509D8E2C8}" presName="hierChild4" presStyleCnt="0"/>
      <dgm:spPr/>
    </dgm:pt>
    <dgm:pt modelId="{A75D9A80-D9CC-5D4A-B3AA-874896C5E322}" type="pres">
      <dgm:prSet presAssocID="{D5DCE989-C284-5B46-BABF-C2CEC610B2A3}" presName="Name37" presStyleLbl="parChTrans1D3" presStyleIdx="3" presStyleCnt="19"/>
      <dgm:spPr/>
    </dgm:pt>
    <dgm:pt modelId="{71814906-0E12-DA44-89FC-23EC41816E36}" type="pres">
      <dgm:prSet presAssocID="{C09FBF90-34DF-5646-9B6B-3E2CDA343226}" presName="hierRoot2" presStyleCnt="0">
        <dgm:presLayoutVars>
          <dgm:hierBranch val="init"/>
        </dgm:presLayoutVars>
      </dgm:prSet>
      <dgm:spPr/>
    </dgm:pt>
    <dgm:pt modelId="{65E9F49D-4859-C444-81CC-87F0CD641CFE}" type="pres">
      <dgm:prSet presAssocID="{C09FBF90-34DF-5646-9B6B-3E2CDA343226}" presName="rootComposite" presStyleCnt="0"/>
      <dgm:spPr/>
    </dgm:pt>
    <dgm:pt modelId="{03FEC33F-7B35-FB4D-A218-D518A79CF7A7}" type="pres">
      <dgm:prSet presAssocID="{C09FBF90-34DF-5646-9B6B-3E2CDA343226}" presName="rootText" presStyleLbl="node3" presStyleIdx="3" presStyleCnt="19">
        <dgm:presLayoutVars>
          <dgm:chPref val="3"/>
        </dgm:presLayoutVars>
      </dgm:prSet>
      <dgm:spPr>
        <a:xfrm>
          <a:off x="2129937" y="2340447"/>
          <a:ext cx="1013730" cy="506865"/>
        </a:xfrm>
        <a:prstGeom prst="rect">
          <a:avLst/>
        </a:prstGeom>
      </dgm:spPr>
    </dgm:pt>
    <dgm:pt modelId="{2F322F35-79FA-FC4E-809E-F3BF7226958C}" type="pres">
      <dgm:prSet presAssocID="{C09FBF90-34DF-5646-9B6B-3E2CDA343226}" presName="rootConnector" presStyleLbl="node3" presStyleIdx="3" presStyleCnt="19"/>
      <dgm:spPr/>
    </dgm:pt>
    <dgm:pt modelId="{AAE13A48-6C2C-3247-9521-E1FB1C7EC38B}" type="pres">
      <dgm:prSet presAssocID="{C09FBF90-34DF-5646-9B6B-3E2CDA343226}" presName="hierChild4" presStyleCnt="0"/>
      <dgm:spPr/>
    </dgm:pt>
    <dgm:pt modelId="{323C7CA5-20EF-6549-AAF9-E7F8A827E775}" type="pres">
      <dgm:prSet presAssocID="{C09FBF90-34DF-5646-9B6B-3E2CDA343226}" presName="hierChild5" presStyleCnt="0"/>
      <dgm:spPr/>
    </dgm:pt>
    <dgm:pt modelId="{EB8B5ABC-E639-4649-8920-2DBB0203CF63}" type="pres">
      <dgm:prSet presAssocID="{6921F355-E08D-9041-9553-F4F9C4403711}" presName="Name37" presStyleLbl="parChTrans1D3" presStyleIdx="4" presStyleCnt="19"/>
      <dgm:spPr/>
    </dgm:pt>
    <dgm:pt modelId="{7C4FCAE7-D350-1744-AC7D-E9766C94C9CA}" type="pres">
      <dgm:prSet presAssocID="{93F4FE71-8B44-7049-ABC6-A15C5C6FEA36}" presName="hierRoot2" presStyleCnt="0">
        <dgm:presLayoutVars>
          <dgm:hierBranch val="init"/>
        </dgm:presLayoutVars>
      </dgm:prSet>
      <dgm:spPr/>
    </dgm:pt>
    <dgm:pt modelId="{8E40402C-B720-5848-81EF-0E4BEC425E4D}" type="pres">
      <dgm:prSet presAssocID="{93F4FE71-8B44-7049-ABC6-A15C5C6FEA36}" presName="rootComposite" presStyleCnt="0"/>
      <dgm:spPr/>
    </dgm:pt>
    <dgm:pt modelId="{966C3B56-7556-104C-AEAF-9E41A96F86F9}" type="pres">
      <dgm:prSet presAssocID="{93F4FE71-8B44-7049-ABC6-A15C5C6FEA36}" presName="rootText" presStyleLbl="node3" presStyleIdx="4" presStyleCnt="19">
        <dgm:presLayoutVars>
          <dgm:chPref val="3"/>
        </dgm:presLayoutVars>
      </dgm:prSet>
      <dgm:spPr>
        <a:xfrm>
          <a:off x="2129937" y="3060195"/>
          <a:ext cx="1013730" cy="506865"/>
        </a:xfrm>
        <a:prstGeom prst="rect">
          <a:avLst/>
        </a:prstGeom>
      </dgm:spPr>
    </dgm:pt>
    <dgm:pt modelId="{ADAD7A07-EE55-F14B-A874-E552AD06AB79}" type="pres">
      <dgm:prSet presAssocID="{93F4FE71-8B44-7049-ABC6-A15C5C6FEA36}" presName="rootConnector" presStyleLbl="node3" presStyleIdx="4" presStyleCnt="19"/>
      <dgm:spPr/>
    </dgm:pt>
    <dgm:pt modelId="{DCE3AC33-F593-CE42-811A-67573789F408}" type="pres">
      <dgm:prSet presAssocID="{93F4FE71-8B44-7049-ABC6-A15C5C6FEA36}" presName="hierChild4" presStyleCnt="0"/>
      <dgm:spPr/>
    </dgm:pt>
    <dgm:pt modelId="{86820597-6BBB-6149-A743-51E23695F186}" type="pres">
      <dgm:prSet presAssocID="{93F4FE71-8B44-7049-ABC6-A15C5C6FEA36}" presName="hierChild5" presStyleCnt="0"/>
      <dgm:spPr/>
    </dgm:pt>
    <dgm:pt modelId="{5EF8C08E-1A22-7345-A996-A50FFCD5E127}" type="pres">
      <dgm:prSet presAssocID="{12A22CF1-C793-3F4A-9739-98787574C3B4}" presName="Name37" presStyleLbl="parChTrans1D3" presStyleIdx="5" presStyleCnt="19"/>
      <dgm:spPr/>
    </dgm:pt>
    <dgm:pt modelId="{9F0D8208-BB70-F244-818B-264FF886EB83}" type="pres">
      <dgm:prSet presAssocID="{3BAC196B-4C32-6B4B-ADD0-C0B5AF4B5196}" presName="hierRoot2" presStyleCnt="0">
        <dgm:presLayoutVars>
          <dgm:hierBranch val="init"/>
        </dgm:presLayoutVars>
      </dgm:prSet>
      <dgm:spPr/>
    </dgm:pt>
    <dgm:pt modelId="{217304A0-894E-6542-93A6-DEE6B3C5B933}" type="pres">
      <dgm:prSet presAssocID="{3BAC196B-4C32-6B4B-ADD0-C0B5AF4B5196}" presName="rootComposite" presStyleCnt="0"/>
      <dgm:spPr/>
    </dgm:pt>
    <dgm:pt modelId="{5B39B6D4-CDA0-6D4D-B059-973CE78B9539}" type="pres">
      <dgm:prSet presAssocID="{3BAC196B-4C32-6B4B-ADD0-C0B5AF4B5196}" presName="rootText" presStyleLbl="node3" presStyleIdx="5" presStyleCnt="19">
        <dgm:presLayoutVars>
          <dgm:chPref val="3"/>
        </dgm:presLayoutVars>
      </dgm:prSet>
      <dgm:spPr>
        <a:xfrm>
          <a:off x="2129937" y="3779944"/>
          <a:ext cx="1013730" cy="506865"/>
        </a:xfrm>
        <a:prstGeom prst="rect">
          <a:avLst/>
        </a:prstGeom>
      </dgm:spPr>
    </dgm:pt>
    <dgm:pt modelId="{FBFE924A-A2BF-254C-8B1B-38C1417AFEA0}" type="pres">
      <dgm:prSet presAssocID="{3BAC196B-4C32-6B4B-ADD0-C0B5AF4B5196}" presName="rootConnector" presStyleLbl="node3" presStyleIdx="5" presStyleCnt="19"/>
      <dgm:spPr/>
    </dgm:pt>
    <dgm:pt modelId="{4217A96D-B174-8E4A-8A4C-091139E41FB4}" type="pres">
      <dgm:prSet presAssocID="{3BAC196B-4C32-6B4B-ADD0-C0B5AF4B5196}" presName="hierChild4" presStyleCnt="0"/>
      <dgm:spPr/>
    </dgm:pt>
    <dgm:pt modelId="{373C931B-5AC3-E345-8145-A1355FCA4795}" type="pres">
      <dgm:prSet presAssocID="{3BAC196B-4C32-6B4B-ADD0-C0B5AF4B5196}" presName="hierChild5" presStyleCnt="0"/>
      <dgm:spPr/>
    </dgm:pt>
    <dgm:pt modelId="{A7A286F1-C4BC-8843-9724-7FB9FD6C4655}" type="pres">
      <dgm:prSet presAssocID="{47C38BFC-7390-AF43-9C42-318E0586A591}" presName="Name37" presStyleLbl="parChTrans1D3" presStyleIdx="6" presStyleCnt="19"/>
      <dgm:spPr/>
    </dgm:pt>
    <dgm:pt modelId="{32A34433-B596-6F4F-B0BD-B43BEDBA88FD}" type="pres">
      <dgm:prSet presAssocID="{F3F0CA90-3AE2-514D-AB55-2E17D1A4FF9A}" presName="hierRoot2" presStyleCnt="0">
        <dgm:presLayoutVars>
          <dgm:hierBranch val="init"/>
        </dgm:presLayoutVars>
      </dgm:prSet>
      <dgm:spPr/>
    </dgm:pt>
    <dgm:pt modelId="{6AC5948D-9321-C848-99B8-EE439DC5F7E6}" type="pres">
      <dgm:prSet presAssocID="{F3F0CA90-3AE2-514D-AB55-2E17D1A4FF9A}" presName="rootComposite" presStyleCnt="0"/>
      <dgm:spPr/>
    </dgm:pt>
    <dgm:pt modelId="{3F00F65E-4A77-B848-ADBF-7D8E65700904}" type="pres">
      <dgm:prSet presAssocID="{F3F0CA90-3AE2-514D-AB55-2E17D1A4FF9A}" presName="rootText" presStyleLbl="node3" presStyleIdx="6" presStyleCnt="19">
        <dgm:presLayoutVars>
          <dgm:chPref val="3"/>
        </dgm:presLayoutVars>
      </dgm:prSet>
      <dgm:spPr>
        <a:xfrm>
          <a:off x="2129937" y="4499692"/>
          <a:ext cx="1013730" cy="506865"/>
        </a:xfrm>
        <a:prstGeom prst="rect">
          <a:avLst/>
        </a:prstGeom>
      </dgm:spPr>
    </dgm:pt>
    <dgm:pt modelId="{0C6CB061-C825-4842-9271-5E3A7F5432B3}" type="pres">
      <dgm:prSet presAssocID="{F3F0CA90-3AE2-514D-AB55-2E17D1A4FF9A}" presName="rootConnector" presStyleLbl="node3" presStyleIdx="6" presStyleCnt="19"/>
      <dgm:spPr/>
    </dgm:pt>
    <dgm:pt modelId="{E497065B-2D19-244D-93A3-8365DFC1C4E1}" type="pres">
      <dgm:prSet presAssocID="{F3F0CA90-3AE2-514D-AB55-2E17D1A4FF9A}" presName="hierChild4" presStyleCnt="0"/>
      <dgm:spPr/>
    </dgm:pt>
    <dgm:pt modelId="{ABD2BCDE-788F-7647-A9A1-581900F51B2F}" type="pres">
      <dgm:prSet presAssocID="{F3F0CA90-3AE2-514D-AB55-2E17D1A4FF9A}" presName="hierChild5" presStyleCnt="0"/>
      <dgm:spPr/>
    </dgm:pt>
    <dgm:pt modelId="{022E2171-B93D-024D-9593-76BEDD96E52A}" type="pres">
      <dgm:prSet presAssocID="{3680732C-83F8-044A-8369-750509D8E2C8}" presName="hierChild5" presStyleCnt="0"/>
      <dgm:spPr/>
    </dgm:pt>
    <dgm:pt modelId="{62CB2E3B-326C-6E49-8B04-E7BED0C59AC2}" type="pres">
      <dgm:prSet presAssocID="{C36E4CBA-DE86-8244-AABF-19F2C71D883B}" presName="Name35" presStyleLbl="parChTrans1D2" presStyleIdx="2" presStyleCnt="5"/>
      <dgm:spPr/>
    </dgm:pt>
    <dgm:pt modelId="{0ACA163C-E2BB-644C-9BB5-34A32E5C7E42}" type="pres">
      <dgm:prSet presAssocID="{9C34BDDA-4B53-4147-9201-2F85B18B8EBB}" presName="hierRoot2" presStyleCnt="0">
        <dgm:presLayoutVars>
          <dgm:hierBranch/>
        </dgm:presLayoutVars>
      </dgm:prSet>
      <dgm:spPr/>
    </dgm:pt>
    <dgm:pt modelId="{B011A76E-334D-BC46-B893-5E07D762B667}" type="pres">
      <dgm:prSet presAssocID="{9C34BDDA-4B53-4147-9201-2F85B18B8EBB}" presName="rootComposite" presStyleCnt="0"/>
      <dgm:spPr/>
    </dgm:pt>
    <dgm:pt modelId="{BDFD84A3-04CD-954F-A458-DD3F88F6F28A}" type="pres">
      <dgm:prSet presAssocID="{9C34BDDA-4B53-4147-9201-2F85B18B8EBB}" presName="rootText" presStyleLbl="node2" presStyleIdx="2" presStyleCnt="5" custScaleY="144235">
        <dgm:presLayoutVars>
          <dgm:chPref val="3"/>
        </dgm:presLayoutVars>
      </dgm:prSet>
      <dgm:spPr/>
    </dgm:pt>
    <dgm:pt modelId="{69E89215-95D6-7243-B21D-D669767B22E3}" type="pres">
      <dgm:prSet presAssocID="{9C34BDDA-4B53-4147-9201-2F85B18B8EBB}" presName="rootConnector" presStyleLbl="node2" presStyleIdx="2" presStyleCnt="5"/>
      <dgm:spPr/>
    </dgm:pt>
    <dgm:pt modelId="{7408E5E4-70D7-3E47-94DF-DB8376C28C5E}" type="pres">
      <dgm:prSet presAssocID="{9C34BDDA-4B53-4147-9201-2F85B18B8EBB}" presName="hierChild4" presStyleCnt="0"/>
      <dgm:spPr/>
    </dgm:pt>
    <dgm:pt modelId="{69C22778-9681-324E-881A-E73DF11335B2}" type="pres">
      <dgm:prSet presAssocID="{182B181C-3F7F-3144-ABFF-0605621F47EF}" presName="Name35" presStyleLbl="parChTrans1D3" presStyleIdx="7" presStyleCnt="19"/>
      <dgm:spPr/>
    </dgm:pt>
    <dgm:pt modelId="{5C63F8A9-4066-0844-A95C-F8601ABB7BD9}" type="pres">
      <dgm:prSet presAssocID="{5FE7F5DC-194D-0C40-9F80-9D41716F7501}" presName="hierRoot2" presStyleCnt="0">
        <dgm:presLayoutVars>
          <dgm:hierBranch val="init"/>
        </dgm:presLayoutVars>
      </dgm:prSet>
      <dgm:spPr/>
    </dgm:pt>
    <dgm:pt modelId="{774761FF-324B-8C41-A822-5A7FFC6C6506}" type="pres">
      <dgm:prSet presAssocID="{5FE7F5DC-194D-0C40-9F80-9D41716F7501}" presName="rootComposite" presStyleCnt="0"/>
      <dgm:spPr/>
    </dgm:pt>
    <dgm:pt modelId="{75C0F00E-3509-A549-BA2B-DA27A58EEF64}" type="pres">
      <dgm:prSet presAssocID="{5FE7F5DC-194D-0C40-9F80-9D41716F7501}" presName="rootText" presStyleLbl="node3" presStyleIdx="7" presStyleCnt="19" custScaleY="168057">
        <dgm:presLayoutVars>
          <dgm:chPref val="3"/>
        </dgm:presLayoutVars>
      </dgm:prSet>
      <dgm:spPr/>
    </dgm:pt>
    <dgm:pt modelId="{7C11834B-15CF-BB41-89E9-ED96807CD16B}" type="pres">
      <dgm:prSet presAssocID="{5FE7F5DC-194D-0C40-9F80-9D41716F7501}" presName="rootConnector" presStyleLbl="node3" presStyleIdx="7" presStyleCnt="19"/>
      <dgm:spPr/>
    </dgm:pt>
    <dgm:pt modelId="{6F09D82B-F2C0-B940-8A40-F2F41F1891D2}" type="pres">
      <dgm:prSet presAssocID="{5FE7F5DC-194D-0C40-9F80-9D41716F7501}" presName="hierChild4" presStyleCnt="0"/>
      <dgm:spPr/>
    </dgm:pt>
    <dgm:pt modelId="{13003B9C-FD42-2745-B248-866F3E3A265C}" type="pres">
      <dgm:prSet presAssocID="{30D5C023-2C86-CA4D-AA37-5775E1962D8E}" presName="Name37" presStyleLbl="parChTrans1D4" presStyleIdx="0" presStyleCnt="4"/>
      <dgm:spPr/>
    </dgm:pt>
    <dgm:pt modelId="{B597E3E0-430E-BC4A-BE38-A0E10BD67B64}" type="pres">
      <dgm:prSet presAssocID="{734C7588-BC52-784D-B3A5-EDFFCED08301}" presName="hierRoot2" presStyleCnt="0">
        <dgm:presLayoutVars>
          <dgm:hierBranch val="init"/>
        </dgm:presLayoutVars>
      </dgm:prSet>
      <dgm:spPr/>
    </dgm:pt>
    <dgm:pt modelId="{BC738F63-4A16-7147-894E-D3B52EAC1103}" type="pres">
      <dgm:prSet presAssocID="{734C7588-BC52-784D-B3A5-EDFFCED08301}" presName="rootComposite" presStyleCnt="0"/>
      <dgm:spPr/>
    </dgm:pt>
    <dgm:pt modelId="{213C56D3-17F2-7540-85B5-2668E527C822}" type="pres">
      <dgm:prSet presAssocID="{734C7588-BC52-784D-B3A5-EDFFCED08301}" presName="rootText" presStyleLbl="node4" presStyleIdx="0" presStyleCnt="4">
        <dgm:presLayoutVars>
          <dgm:chPref val="3"/>
        </dgm:presLayoutVars>
      </dgm:prSet>
      <dgm:spPr>
        <a:xfrm>
          <a:off x="3426110" y="4457894"/>
          <a:ext cx="1036009" cy="518004"/>
        </a:xfrm>
        <a:prstGeom prst="rect">
          <a:avLst/>
        </a:prstGeom>
      </dgm:spPr>
    </dgm:pt>
    <dgm:pt modelId="{FCA092CD-26E0-DC40-A8A8-08E867C7249F}" type="pres">
      <dgm:prSet presAssocID="{734C7588-BC52-784D-B3A5-EDFFCED08301}" presName="rootConnector" presStyleLbl="node4" presStyleIdx="0" presStyleCnt="4"/>
      <dgm:spPr/>
    </dgm:pt>
    <dgm:pt modelId="{110CF77F-DDE5-C84A-AFE1-4F9156B30B5D}" type="pres">
      <dgm:prSet presAssocID="{734C7588-BC52-784D-B3A5-EDFFCED08301}" presName="hierChild4" presStyleCnt="0"/>
      <dgm:spPr/>
    </dgm:pt>
    <dgm:pt modelId="{0CDF9C97-1214-BE40-976F-C6810909F130}" type="pres">
      <dgm:prSet presAssocID="{734C7588-BC52-784D-B3A5-EDFFCED08301}" presName="hierChild5" presStyleCnt="0"/>
      <dgm:spPr/>
    </dgm:pt>
    <dgm:pt modelId="{50EAA56C-F18F-1148-A2FC-5C17C63A70AD}" type="pres">
      <dgm:prSet presAssocID="{5FE7F5DC-194D-0C40-9F80-9D41716F7501}" presName="hierChild5" presStyleCnt="0"/>
      <dgm:spPr/>
    </dgm:pt>
    <dgm:pt modelId="{553D9DB7-7A18-AE47-93C2-2CECD97395A8}" type="pres">
      <dgm:prSet presAssocID="{9C34BDDA-4B53-4147-9201-2F85B18B8EBB}" presName="hierChild5" presStyleCnt="0"/>
      <dgm:spPr/>
    </dgm:pt>
    <dgm:pt modelId="{762316B7-25BF-5D43-851C-A0D9F024E71C}" type="pres">
      <dgm:prSet presAssocID="{EEB03302-D521-124A-B0AD-17FB82AF15F4}" presName="Name35" presStyleLbl="parChTrans1D2" presStyleIdx="3" presStyleCnt="5"/>
      <dgm:spPr/>
    </dgm:pt>
    <dgm:pt modelId="{0760A8E0-5145-1B4F-80BC-ED6E724BD23E}" type="pres">
      <dgm:prSet presAssocID="{5DFB419E-FF13-084D-AFCE-669A7C198A46}" presName="hierRoot2" presStyleCnt="0">
        <dgm:presLayoutVars>
          <dgm:hierBranch/>
        </dgm:presLayoutVars>
      </dgm:prSet>
      <dgm:spPr/>
    </dgm:pt>
    <dgm:pt modelId="{55B03446-7562-744F-B29B-943EFDD45793}" type="pres">
      <dgm:prSet presAssocID="{5DFB419E-FF13-084D-AFCE-669A7C198A46}" presName="rootComposite" presStyleCnt="0"/>
      <dgm:spPr/>
    </dgm:pt>
    <dgm:pt modelId="{46A89796-4B6C-704A-963A-947D10D94A4A}" type="pres">
      <dgm:prSet presAssocID="{5DFB419E-FF13-084D-AFCE-669A7C198A46}" presName="rootText" presStyleLbl="node2" presStyleIdx="3" presStyleCnt="5" custScaleX="129213">
        <dgm:presLayoutVars>
          <dgm:chPref val="3"/>
        </dgm:presLayoutVars>
      </dgm:prSet>
      <dgm:spPr/>
    </dgm:pt>
    <dgm:pt modelId="{94E185D5-5AFE-314D-B798-4AF0C4BFB98F}" type="pres">
      <dgm:prSet presAssocID="{5DFB419E-FF13-084D-AFCE-669A7C198A46}" presName="rootConnector" presStyleLbl="node2" presStyleIdx="3" presStyleCnt="5"/>
      <dgm:spPr/>
    </dgm:pt>
    <dgm:pt modelId="{FC3438D5-7808-2F4A-B55B-7765CD194AA1}" type="pres">
      <dgm:prSet presAssocID="{5DFB419E-FF13-084D-AFCE-669A7C198A46}" presName="hierChild4" presStyleCnt="0"/>
      <dgm:spPr/>
    </dgm:pt>
    <dgm:pt modelId="{5C4F9738-1D3F-CF4A-B7E6-6398BA876F4F}" type="pres">
      <dgm:prSet presAssocID="{B9516A29-2D77-4C4E-8167-42E98EFB5E4B}" presName="Name35" presStyleLbl="parChTrans1D3" presStyleIdx="8" presStyleCnt="19"/>
      <dgm:spPr/>
    </dgm:pt>
    <dgm:pt modelId="{7CE723F1-79B0-C644-B8C8-5420CB7CB90C}" type="pres">
      <dgm:prSet presAssocID="{C7DB6421-E587-174B-8C71-1DD14898C064}" presName="hierRoot2" presStyleCnt="0">
        <dgm:presLayoutVars>
          <dgm:hierBranch val="init"/>
        </dgm:presLayoutVars>
      </dgm:prSet>
      <dgm:spPr/>
    </dgm:pt>
    <dgm:pt modelId="{A1C3945A-8529-F645-AA55-905FC4DE72C7}" type="pres">
      <dgm:prSet presAssocID="{C7DB6421-E587-174B-8C71-1DD14898C064}" presName="rootComposite" presStyleCnt="0"/>
      <dgm:spPr/>
    </dgm:pt>
    <dgm:pt modelId="{F69A1386-0055-6B44-8188-E2D6F5F7D3E4}" type="pres">
      <dgm:prSet presAssocID="{C7DB6421-E587-174B-8C71-1DD14898C064}" presName="rootText" presStyleLbl="node3" presStyleIdx="8" presStyleCnt="19" custScaleY="124279">
        <dgm:presLayoutVars>
          <dgm:chPref val="3"/>
        </dgm:presLayoutVars>
      </dgm:prSet>
      <dgm:spPr/>
    </dgm:pt>
    <dgm:pt modelId="{8F73A650-4060-7F4F-818B-78FD38AF510D}" type="pres">
      <dgm:prSet presAssocID="{C7DB6421-E587-174B-8C71-1DD14898C064}" presName="rootConnector" presStyleLbl="node3" presStyleIdx="8" presStyleCnt="19"/>
      <dgm:spPr/>
    </dgm:pt>
    <dgm:pt modelId="{6A9B748E-BA0F-7040-A938-2501396C3A83}" type="pres">
      <dgm:prSet presAssocID="{C7DB6421-E587-174B-8C71-1DD14898C064}" presName="hierChild4" presStyleCnt="0"/>
      <dgm:spPr/>
    </dgm:pt>
    <dgm:pt modelId="{F558EC52-B124-8147-BE0D-BB1B94DBECF3}" type="pres">
      <dgm:prSet presAssocID="{C7DB6421-E587-174B-8C71-1DD14898C064}" presName="hierChild5" presStyleCnt="0"/>
      <dgm:spPr/>
    </dgm:pt>
    <dgm:pt modelId="{0B468143-38BC-AB43-8119-4B1C3CDDF8ED}" type="pres">
      <dgm:prSet presAssocID="{27925D9F-4B9C-D74C-AC90-47F31D885683}" presName="Name35" presStyleLbl="parChTrans1D3" presStyleIdx="9" presStyleCnt="19"/>
      <dgm:spPr/>
    </dgm:pt>
    <dgm:pt modelId="{96BB88DB-F312-2841-A85A-9EECE83D0FB9}" type="pres">
      <dgm:prSet presAssocID="{37A0CC9B-29CB-6F4D-9E6E-2323FE5B5585}" presName="hierRoot2" presStyleCnt="0">
        <dgm:presLayoutVars>
          <dgm:hierBranch val="init"/>
        </dgm:presLayoutVars>
      </dgm:prSet>
      <dgm:spPr/>
    </dgm:pt>
    <dgm:pt modelId="{8887BF80-50E8-C84C-91C7-F7DE0CA1FB01}" type="pres">
      <dgm:prSet presAssocID="{37A0CC9B-29CB-6F4D-9E6E-2323FE5B5585}" presName="rootComposite" presStyleCnt="0"/>
      <dgm:spPr/>
    </dgm:pt>
    <dgm:pt modelId="{1754589B-B861-5842-9037-05C0FF901B0A}" type="pres">
      <dgm:prSet presAssocID="{37A0CC9B-29CB-6F4D-9E6E-2323FE5B5585}" presName="rootText" presStyleLbl="node3" presStyleIdx="9" presStyleCnt="19" custScaleY="124489">
        <dgm:presLayoutVars>
          <dgm:chPref val="3"/>
        </dgm:presLayoutVars>
      </dgm:prSet>
      <dgm:spPr/>
    </dgm:pt>
    <dgm:pt modelId="{1AE28142-2F8E-E84A-94C9-E3D5E440B95D}" type="pres">
      <dgm:prSet presAssocID="{37A0CC9B-29CB-6F4D-9E6E-2323FE5B5585}" presName="rootConnector" presStyleLbl="node3" presStyleIdx="9" presStyleCnt="19"/>
      <dgm:spPr/>
    </dgm:pt>
    <dgm:pt modelId="{8A1A05CD-4BB0-DF45-B87E-A0F3C6399398}" type="pres">
      <dgm:prSet presAssocID="{37A0CC9B-29CB-6F4D-9E6E-2323FE5B5585}" presName="hierChild4" presStyleCnt="0"/>
      <dgm:spPr/>
    </dgm:pt>
    <dgm:pt modelId="{F0376EDD-69E9-0A41-B5EE-4FEBBA270D90}" type="pres">
      <dgm:prSet presAssocID="{37A0CC9B-29CB-6F4D-9E6E-2323FE5B5585}" presName="hierChild5" presStyleCnt="0"/>
      <dgm:spPr/>
    </dgm:pt>
    <dgm:pt modelId="{D6D2BCAD-0AF6-FA49-801B-EE7A42619E80}" type="pres">
      <dgm:prSet presAssocID="{64C1FF2D-BF5A-8A49-9B55-4BF5B590D060}" presName="Name35" presStyleLbl="parChTrans1D3" presStyleIdx="10" presStyleCnt="19"/>
      <dgm:spPr/>
    </dgm:pt>
    <dgm:pt modelId="{45D4577A-D35C-5745-989B-E9408964D02A}" type="pres">
      <dgm:prSet presAssocID="{441D7A10-9815-D247-8A43-0DDDF0BA7735}" presName="hierRoot2" presStyleCnt="0">
        <dgm:presLayoutVars>
          <dgm:hierBranch val="init"/>
        </dgm:presLayoutVars>
      </dgm:prSet>
      <dgm:spPr/>
    </dgm:pt>
    <dgm:pt modelId="{4A3E0530-62E8-B548-99F0-3D801411AA1F}" type="pres">
      <dgm:prSet presAssocID="{441D7A10-9815-D247-8A43-0DDDF0BA7735}" presName="rootComposite" presStyleCnt="0"/>
      <dgm:spPr/>
    </dgm:pt>
    <dgm:pt modelId="{9A734E28-1C9D-EB40-9F5F-FB22F59256F5}" type="pres">
      <dgm:prSet presAssocID="{441D7A10-9815-D247-8A43-0DDDF0BA7735}" presName="rootText" presStyleLbl="node3" presStyleIdx="10" presStyleCnt="19" custScaleX="115809" custScaleY="137701">
        <dgm:presLayoutVars>
          <dgm:chPref val="3"/>
        </dgm:presLayoutVars>
      </dgm:prSet>
      <dgm:spPr/>
    </dgm:pt>
    <dgm:pt modelId="{C7D77211-F143-5E4B-A231-CE9FC3D68171}" type="pres">
      <dgm:prSet presAssocID="{441D7A10-9815-D247-8A43-0DDDF0BA7735}" presName="rootConnector" presStyleLbl="node3" presStyleIdx="10" presStyleCnt="19"/>
      <dgm:spPr/>
    </dgm:pt>
    <dgm:pt modelId="{980A035F-77E0-C84D-84AB-5E4E9ABC0503}" type="pres">
      <dgm:prSet presAssocID="{441D7A10-9815-D247-8A43-0DDDF0BA7735}" presName="hierChild4" presStyleCnt="0"/>
      <dgm:spPr/>
    </dgm:pt>
    <dgm:pt modelId="{1CAD0C4C-83BA-BE42-A695-C68122A7ADEF}" type="pres">
      <dgm:prSet presAssocID="{123CB214-B0AC-434E-A724-E2E2A223F9B4}" presName="Name37" presStyleLbl="parChTrans1D4" presStyleIdx="1" presStyleCnt="4"/>
      <dgm:spPr/>
    </dgm:pt>
    <dgm:pt modelId="{A7FDEEA9-A7A7-424C-84C4-266634E48E02}" type="pres">
      <dgm:prSet presAssocID="{44CD23BF-59EC-E541-BAD6-9C8EF286D180}" presName="hierRoot2" presStyleCnt="0">
        <dgm:presLayoutVars>
          <dgm:hierBranch val="init"/>
        </dgm:presLayoutVars>
      </dgm:prSet>
      <dgm:spPr/>
    </dgm:pt>
    <dgm:pt modelId="{301429E1-CBE1-AC44-B6F4-841C1E29D1A5}" type="pres">
      <dgm:prSet presAssocID="{44CD23BF-59EC-E541-BAD6-9C8EF286D180}" presName="rootComposite" presStyleCnt="0"/>
      <dgm:spPr/>
    </dgm:pt>
    <dgm:pt modelId="{D3B32126-654F-DB4C-BC7B-5917AA5AD1BD}" type="pres">
      <dgm:prSet presAssocID="{44CD23BF-59EC-E541-BAD6-9C8EF286D180}" presName="rootText" presStyleLbl="node4" presStyleIdx="1" presStyleCnt="4" custScaleX="113646" custScaleY="129056">
        <dgm:presLayoutVars>
          <dgm:chPref val="3"/>
        </dgm:presLayoutVars>
      </dgm:prSet>
      <dgm:spPr/>
    </dgm:pt>
    <dgm:pt modelId="{CA02FAAE-3B4B-D44B-966A-ADD816F58025}" type="pres">
      <dgm:prSet presAssocID="{44CD23BF-59EC-E541-BAD6-9C8EF286D180}" presName="rootConnector" presStyleLbl="node4" presStyleIdx="1" presStyleCnt="4"/>
      <dgm:spPr/>
    </dgm:pt>
    <dgm:pt modelId="{A2520B1A-E06B-1A4C-9176-C4285CD51672}" type="pres">
      <dgm:prSet presAssocID="{44CD23BF-59EC-E541-BAD6-9C8EF286D180}" presName="hierChild4" presStyleCnt="0"/>
      <dgm:spPr/>
    </dgm:pt>
    <dgm:pt modelId="{472C2B84-6703-EC46-B155-4FE4F9C179CF}" type="pres">
      <dgm:prSet presAssocID="{44CD23BF-59EC-E541-BAD6-9C8EF286D180}" presName="hierChild5" presStyleCnt="0"/>
      <dgm:spPr/>
    </dgm:pt>
    <dgm:pt modelId="{70D1D843-D641-4B4D-B7B9-29E48FCF949C}" type="pres">
      <dgm:prSet presAssocID="{441D7A10-9815-D247-8A43-0DDDF0BA7735}" presName="hierChild5" presStyleCnt="0"/>
      <dgm:spPr/>
    </dgm:pt>
    <dgm:pt modelId="{000D132B-20FC-D644-B911-4E0662A007BC}" type="pres">
      <dgm:prSet presAssocID="{5960FDC1-103C-4640-B792-FF2D8CC3D1AC}" presName="Name35" presStyleLbl="parChTrans1D3" presStyleIdx="11" presStyleCnt="19"/>
      <dgm:spPr/>
    </dgm:pt>
    <dgm:pt modelId="{52A16290-6F5C-5845-8EFC-EA4BBB5F46BF}" type="pres">
      <dgm:prSet presAssocID="{4427D8FE-1788-3A49-B9CB-28960542D582}" presName="hierRoot2" presStyleCnt="0">
        <dgm:presLayoutVars>
          <dgm:hierBranch val="init"/>
        </dgm:presLayoutVars>
      </dgm:prSet>
      <dgm:spPr/>
    </dgm:pt>
    <dgm:pt modelId="{6FF65ABC-B770-4345-A401-5C65B1FB9F5C}" type="pres">
      <dgm:prSet presAssocID="{4427D8FE-1788-3A49-B9CB-28960542D582}" presName="rootComposite" presStyleCnt="0"/>
      <dgm:spPr/>
    </dgm:pt>
    <dgm:pt modelId="{2BEDB428-3CFA-EB4C-A2D7-AEDE46B61590}" type="pres">
      <dgm:prSet presAssocID="{4427D8FE-1788-3A49-B9CB-28960542D582}" presName="rootText" presStyleLbl="node3" presStyleIdx="11" presStyleCnt="19" custScaleY="132465">
        <dgm:presLayoutVars>
          <dgm:chPref val="3"/>
        </dgm:presLayoutVars>
      </dgm:prSet>
      <dgm:spPr/>
    </dgm:pt>
    <dgm:pt modelId="{62062917-6713-F142-BB6A-F80A8E2AD13F}" type="pres">
      <dgm:prSet presAssocID="{4427D8FE-1788-3A49-B9CB-28960542D582}" presName="rootConnector" presStyleLbl="node3" presStyleIdx="11" presStyleCnt="19"/>
      <dgm:spPr/>
    </dgm:pt>
    <dgm:pt modelId="{31A6C2A1-0A35-C64E-93E4-43877294DEF4}" type="pres">
      <dgm:prSet presAssocID="{4427D8FE-1788-3A49-B9CB-28960542D582}" presName="hierChild4" presStyleCnt="0"/>
      <dgm:spPr/>
    </dgm:pt>
    <dgm:pt modelId="{503039BB-AE37-2842-8AB8-650C62B115D0}" type="pres">
      <dgm:prSet presAssocID="{101BEA20-7117-4349-A594-E9E434BDDB08}" presName="Name37" presStyleLbl="parChTrans1D4" presStyleIdx="2" presStyleCnt="4"/>
      <dgm:spPr/>
    </dgm:pt>
    <dgm:pt modelId="{1FD1283A-05C8-5B42-B2B7-69FC355C98D1}" type="pres">
      <dgm:prSet presAssocID="{7774CCD3-0CE9-1A44-87A2-2CBFCE04B034}" presName="hierRoot2" presStyleCnt="0">
        <dgm:presLayoutVars>
          <dgm:hierBranch val="init"/>
        </dgm:presLayoutVars>
      </dgm:prSet>
      <dgm:spPr/>
    </dgm:pt>
    <dgm:pt modelId="{A311DB97-0F5F-AA42-ACB5-EE494F5F5630}" type="pres">
      <dgm:prSet presAssocID="{7774CCD3-0CE9-1A44-87A2-2CBFCE04B034}" presName="rootComposite" presStyleCnt="0"/>
      <dgm:spPr/>
    </dgm:pt>
    <dgm:pt modelId="{DA059E82-EEE9-A942-BBDE-F958464C401E}" type="pres">
      <dgm:prSet presAssocID="{7774CCD3-0CE9-1A44-87A2-2CBFCE04B034}" presName="rootText" presStyleLbl="node4" presStyleIdx="2" presStyleCnt="4" custScaleY="139528">
        <dgm:presLayoutVars>
          <dgm:chPref val="3"/>
        </dgm:presLayoutVars>
      </dgm:prSet>
      <dgm:spPr/>
    </dgm:pt>
    <dgm:pt modelId="{F93F2286-9F90-524D-B89F-A9E91728E84B}" type="pres">
      <dgm:prSet presAssocID="{7774CCD3-0CE9-1A44-87A2-2CBFCE04B034}" presName="rootConnector" presStyleLbl="node4" presStyleIdx="2" presStyleCnt="4"/>
      <dgm:spPr/>
    </dgm:pt>
    <dgm:pt modelId="{0DE2FF30-3119-DD49-9CF1-DBBC43A9639D}" type="pres">
      <dgm:prSet presAssocID="{7774CCD3-0CE9-1A44-87A2-2CBFCE04B034}" presName="hierChild4" presStyleCnt="0"/>
      <dgm:spPr/>
    </dgm:pt>
    <dgm:pt modelId="{57CDAE5F-9529-4C46-B22A-5FCD655AE3AA}" type="pres">
      <dgm:prSet presAssocID="{7774CCD3-0CE9-1A44-87A2-2CBFCE04B034}" presName="hierChild5" presStyleCnt="0"/>
      <dgm:spPr/>
    </dgm:pt>
    <dgm:pt modelId="{2AA686DA-82D1-634B-A1C9-1308406A5BC5}" type="pres">
      <dgm:prSet presAssocID="{4427D8FE-1788-3A49-B9CB-28960542D582}" presName="hierChild5" presStyleCnt="0"/>
      <dgm:spPr/>
    </dgm:pt>
    <dgm:pt modelId="{EA980AF1-258C-3C47-ADBF-9D681481B003}" type="pres">
      <dgm:prSet presAssocID="{44BAAF10-6508-3C45-9D48-19C42EAFEBE1}" presName="Name35" presStyleLbl="parChTrans1D3" presStyleIdx="12" presStyleCnt="19"/>
      <dgm:spPr/>
    </dgm:pt>
    <dgm:pt modelId="{3A5BBD6E-A072-DD4A-9980-F2E6EEED1B42}" type="pres">
      <dgm:prSet presAssocID="{05CD7241-4C2F-2840-B8CB-071D9467D0DC}" presName="hierRoot2" presStyleCnt="0">
        <dgm:presLayoutVars>
          <dgm:hierBranch val="init"/>
        </dgm:presLayoutVars>
      </dgm:prSet>
      <dgm:spPr/>
    </dgm:pt>
    <dgm:pt modelId="{667CE892-AE27-6E4C-B4F5-02667F6FEC2E}" type="pres">
      <dgm:prSet presAssocID="{05CD7241-4C2F-2840-B8CB-071D9467D0DC}" presName="rootComposite" presStyleCnt="0"/>
      <dgm:spPr/>
    </dgm:pt>
    <dgm:pt modelId="{E716D263-9CC9-2040-A210-FA81992C58D1}" type="pres">
      <dgm:prSet presAssocID="{05CD7241-4C2F-2840-B8CB-071D9467D0DC}" presName="rootText" presStyleLbl="node3" presStyleIdx="12" presStyleCnt="19" custScaleY="121995">
        <dgm:presLayoutVars>
          <dgm:chPref val="3"/>
        </dgm:presLayoutVars>
      </dgm:prSet>
      <dgm:spPr/>
    </dgm:pt>
    <dgm:pt modelId="{91EC2055-7093-C742-805A-8CD1E317DEFB}" type="pres">
      <dgm:prSet presAssocID="{05CD7241-4C2F-2840-B8CB-071D9467D0DC}" presName="rootConnector" presStyleLbl="node3" presStyleIdx="12" presStyleCnt="19"/>
      <dgm:spPr/>
    </dgm:pt>
    <dgm:pt modelId="{254F7BE4-FC40-BE44-BDDA-AE1EF48BB164}" type="pres">
      <dgm:prSet presAssocID="{05CD7241-4C2F-2840-B8CB-071D9467D0DC}" presName="hierChild4" presStyleCnt="0"/>
      <dgm:spPr/>
    </dgm:pt>
    <dgm:pt modelId="{9334F5A3-D192-E740-BCED-307208C9F62A}" type="pres">
      <dgm:prSet presAssocID="{2B9A1C8B-9C72-304D-BF14-C46F5ECD30E0}" presName="Name37" presStyleLbl="parChTrans1D4" presStyleIdx="3" presStyleCnt="4"/>
      <dgm:spPr/>
    </dgm:pt>
    <dgm:pt modelId="{B36D0C6C-257C-6C41-BCCA-F65C9AB1A3E9}" type="pres">
      <dgm:prSet presAssocID="{D8409987-B229-2741-A76B-E769E246588D}" presName="hierRoot2" presStyleCnt="0">
        <dgm:presLayoutVars>
          <dgm:hierBranch val="init"/>
        </dgm:presLayoutVars>
      </dgm:prSet>
      <dgm:spPr/>
    </dgm:pt>
    <dgm:pt modelId="{B9753E40-374A-244E-B705-732515D93889}" type="pres">
      <dgm:prSet presAssocID="{D8409987-B229-2741-A76B-E769E246588D}" presName="rootComposite" presStyleCnt="0"/>
      <dgm:spPr/>
    </dgm:pt>
    <dgm:pt modelId="{FF81DC9C-B14E-6145-9220-23DF781446AA}" type="pres">
      <dgm:prSet presAssocID="{D8409987-B229-2741-A76B-E769E246588D}" presName="rootText" presStyleLbl="node4" presStyleIdx="3" presStyleCnt="4" custScaleY="123822">
        <dgm:presLayoutVars>
          <dgm:chPref val="3"/>
        </dgm:presLayoutVars>
      </dgm:prSet>
      <dgm:spPr/>
    </dgm:pt>
    <dgm:pt modelId="{822F4A1B-E45F-F343-BB01-1765BE7B13E8}" type="pres">
      <dgm:prSet presAssocID="{D8409987-B229-2741-A76B-E769E246588D}" presName="rootConnector" presStyleLbl="node4" presStyleIdx="3" presStyleCnt="4"/>
      <dgm:spPr/>
    </dgm:pt>
    <dgm:pt modelId="{DD616901-9AA0-184D-92A0-A7EC09B69707}" type="pres">
      <dgm:prSet presAssocID="{D8409987-B229-2741-A76B-E769E246588D}" presName="hierChild4" presStyleCnt="0"/>
      <dgm:spPr/>
    </dgm:pt>
    <dgm:pt modelId="{331B0E92-9E8A-D841-93ED-216C8632C9EF}" type="pres">
      <dgm:prSet presAssocID="{D8409987-B229-2741-A76B-E769E246588D}" presName="hierChild5" presStyleCnt="0"/>
      <dgm:spPr/>
    </dgm:pt>
    <dgm:pt modelId="{E3C7DFEA-A88D-5341-86E6-A545BDB83ECC}" type="pres">
      <dgm:prSet presAssocID="{05CD7241-4C2F-2840-B8CB-071D9467D0DC}" presName="hierChild5" presStyleCnt="0"/>
      <dgm:spPr/>
    </dgm:pt>
    <dgm:pt modelId="{22B74446-A378-8840-8B7A-3D5DC892433D}" type="pres">
      <dgm:prSet presAssocID="{5DFB419E-FF13-084D-AFCE-669A7C198A46}" presName="hierChild5" presStyleCnt="0"/>
      <dgm:spPr/>
    </dgm:pt>
    <dgm:pt modelId="{B2B78D1C-A69B-9647-B91D-4FBFBD57F61D}" type="pres">
      <dgm:prSet presAssocID="{9C9B8FED-B885-1447-8A41-CF972945A313}" presName="Name35" presStyleLbl="parChTrans1D2" presStyleIdx="4" presStyleCnt="5"/>
      <dgm:spPr/>
    </dgm:pt>
    <dgm:pt modelId="{889824BE-5C65-E247-8A21-E3CB223F3285}" type="pres">
      <dgm:prSet presAssocID="{8C8A5672-464D-CD4B-A6CF-560F9F6C00FB}" presName="hierRoot2" presStyleCnt="0">
        <dgm:presLayoutVars>
          <dgm:hierBranch val="hang"/>
        </dgm:presLayoutVars>
      </dgm:prSet>
      <dgm:spPr/>
    </dgm:pt>
    <dgm:pt modelId="{AE560318-992F-7949-B95F-5E502BE0EBF5}" type="pres">
      <dgm:prSet presAssocID="{8C8A5672-464D-CD4B-A6CF-560F9F6C00FB}" presName="rootComposite" presStyleCnt="0"/>
      <dgm:spPr/>
    </dgm:pt>
    <dgm:pt modelId="{0859E798-7D91-E140-8B7B-AFEDC8F60689}" type="pres">
      <dgm:prSet presAssocID="{8C8A5672-464D-CD4B-A6CF-560F9F6C00FB}" presName="rootText" presStyleLbl="node2" presStyleIdx="4" presStyleCnt="5" custScaleX="123979">
        <dgm:presLayoutVars>
          <dgm:chPref val="3"/>
        </dgm:presLayoutVars>
      </dgm:prSet>
      <dgm:spPr/>
    </dgm:pt>
    <dgm:pt modelId="{5EF99CF3-22AA-AB42-BAE0-8F3251637B29}" type="pres">
      <dgm:prSet presAssocID="{8C8A5672-464D-CD4B-A6CF-560F9F6C00FB}" presName="rootConnector" presStyleLbl="node2" presStyleIdx="4" presStyleCnt="5"/>
      <dgm:spPr/>
    </dgm:pt>
    <dgm:pt modelId="{5F6741EE-3AF4-2D4F-AC24-861DF6134A67}" type="pres">
      <dgm:prSet presAssocID="{8C8A5672-464D-CD4B-A6CF-560F9F6C00FB}" presName="hierChild4" presStyleCnt="0"/>
      <dgm:spPr/>
    </dgm:pt>
    <dgm:pt modelId="{86DCABAF-B03B-CB41-848E-F85C0DA1F153}" type="pres">
      <dgm:prSet presAssocID="{AA01D6BF-2CCF-4D4A-9DF6-B4B3856A5BF6}" presName="Name48" presStyleLbl="parChTrans1D3" presStyleIdx="13" presStyleCnt="19"/>
      <dgm:spPr/>
    </dgm:pt>
    <dgm:pt modelId="{5A1A6DE3-1EC5-814B-A130-820DD1994EC8}" type="pres">
      <dgm:prSet presAssocID="{2E65F864-8214-5041-8532-AA80489E2ED0}" presName="hierRoot2" presStyleCnt="0">
        <dgm:presLayoutVars>
          <dgm:hierBranch val="hang"/>
        </dgm:presLayoutVars>
      </dgm:prSet>
      <dgm:spPr/>
    </dgm:pt>
    <dgm:pt modelId="{EF4C28F5-A2A9-8A44-972D-BBF63DCB2852}" type="pres">
      <dgm:prSet presAssocID="{2E65F864-8214-5041-8532-AA80489E2ED0}" presName="rootComposite" presStyleCnt="0"/>
      <dgm:spPr/>
    </dgm:pt>
    <dgm:pt modelId="{A85723CF-15E7-684D-A7DA-405B9690E813}" type="pres">
      <dgm:prSet presAssocID="{2E65F864-8214-5041-8532-AA80489E2ED0}" presName="rootText" presStyleLbl="node3" presStyleIdx="13" presStyleCnt="19">
        <dgm:presLayoutVars>
          <dgm:chPref val="3"/>
        </dgm:presLayoutVars>
      </dgm:prSet>
      <dgm:spPr/>
    </dgm:pt>
    <dgm:pt modelId="{31F5DCD0-9B49-0845-B8B4-4FAB0ED85D7F}" type="pres">
      <dgm:prSet presAssocID="{2E65F864-8214-5041-8532-AA80489E2ED0}" presName="rootConnector" presStyleLbl="node3" presStyleIdx="13" presStyleCnt="19"/>
      <dgm:spPr/>
    </dgm:pt>
    <dgm:pt modelId="{02AED5A3-4190-384A-917B-41C15A50013E}" type="pres">
      <dgm:prSet presAssocID="{2E65F864-8214-5041-8532-AA80489E2ED0}" presName="hierChild4" presStyleCnt="0"/>
      <dgm:spPr/>
    </dgm:pt>
    <dgm:pt modelId="{3B58DF0D-91C7-3C40-8520-089F1E3082BE}" type="pres">
      <dgm:prSet presAssocID="{2E65F864-8214-5041-8532-AA80489E2ED0}" presName="hierChild5" presStyleCnt="0"/>
      <dgm:spPr/>
    </dgm:pt>
    <dgm:pt modelId="{8488BDD9-F6E8-0D4C-B1EA-464F2B897A9D}" type="pres">
      <dgm:prSet presAssocID="{5620B0CE-CB1F-9547-A136-9E5EAE622A61}" presName="Name48" presStyleLbl="parChTrans1D3" presStyleIdx="14" presStyleCnt="19"/>
      <dgm:spPr/>
    </dgm:pt>
    <dgm:pt modelId="{DB2F296C-09AC-6046-A1DA-E31F042731D3}" type="pres">
      <dgm:prSet presAssocID="{26D4CAD4-F0DB-3549-AA7E-804ABA752A08}" presName="hierRoot2" presStyleCnt="0">
        <dgm:presLayoutVars>
          <dgm:hierBranch val="hang"/>
        </dgm:presLayoutVars>
      </dgm:prSet>
      <dgm:spPr/>
    </dgm:pt>
    <dgm:pt modelId="{209926A9-B31D-A446-AAEE-1B9E34E89ABA}" type="pres">
      <dgm:prSet presAssocID="{26D4CAD4-F0DB-3549-AA7E-804ABA752A08}" presName="rootComposite" presStyleCnt="0"/>
      <dgm:spPr/>
    </dgm:pt>
    <dgm:pt modelId="{25726FAA-0F68-4C47-BFBB-F41DCFC35865}" type="pres">
      <dgm:prSet presAssocID="{26D4CAD4-F0DB-3549-AA7E-804ABA752A08}" presName="rootText" presStyleLbl="node3" presStyleIdx="14" presStyleCnt="19">
        <dgm:presLayoutVars>
          <dgm:chPref val="3"/>
        </dgm:presLayoutVars>
      </dgm:prSet>
      <dgm:spPr/>
    </dgm:pt>
    <dgm:pt modelId="{8F23F344-94D3-A144-86D6-DF84F1487EEA}" type="pres">
      <dgm:prSet presAssocID="{26D4CAD4-F0DB-3549-AA7E-804ABA752A08}" presName="rootConnector" presStyleLbl="node3" presStyleIdx="14" presStyleCnt="19"/>
      <dgm:spPr/>
    </dgm:pt>
    <dgm:pt modelId="{2D6CB882-2036-954F-955A-13A91327D39A}" type="pres">
      <dgm:prSet presAssocID="{26D4CAD4-F0DB-3549-AA7E-804ABA752A08}" presName="hierChild4" presStyleCnt="0"/>
      <dgm:spPr/>
    </dgm:pt>
    <dgm:pt modelId="{78CA3FA1-AA7E-C440-ABF9-243A73DDEC09}" type="pres">
      <dgm:prSet presAssocID="{26D4CAD4-F0DB-3549-AA7E-804ABA752A08}" presName="hierChild5" presStyleCnt="0"/>
      <dgm:spPr/>
    </dgm:pt>
    <dgm:pt modelId="{4BEABB68-8FAF-124B-8188-10E590A3BA5D}" type="pres">
      <dgm:prSet presAssocID="{3F4C1450-A175-3F4A-93AC-732F5A7EE3CC}" presName="Name48" presStyleLbl="parChTrans1D3" presStyleIdx="15" presStyleCnt="19"/>
      <dgm:spPr/>
    </dgm:pt>
    <dgm:pt modelId="{EC1A9448-CD48-DB4D-AE89-C2AC14607ECC}" type="pres">
      <dgm:prSet presAssocID="{F5ADA3B9-E880-754E-9C72-809F787EF8D7}" presName="hierRoot2" presStyleCnt="0">
        <dgm:presLayoutVars>
          <dgm:hierBranch val="hang"/>
        </dgm:presLayoutVars>
      </dgm:prSet>
      <dgm:spPr/>
    </dgm:pt>
    <dgm:pt modelId="{D9A53503-BED0-7447-98F7-58FF8A44C4D1}" type="pres">
      <dgm:prSet presAssocID="{F5ADA3B9-E880-754E-9C72-809F787EF8D7}" presName="rootComposite" presStyleCnt="0"/>
      <dgm:spPr/>
    </dgm:pt>
    <dgm:pt modelId="{6695504C-337B-EF45-9B4A-70E309F7F303}" type="pres">
      <dgm:prSet presAssocID="{F5ADA3B9-E880-754E-9C72-809F787EF8D7}" presName="rootText" presStyleLbl="node3" presStyleIdx="15" presStyleCnt="19">
        <dgm:presLayoutVars>
          <dgm:chPref val="3"/>
        </dgm:presLayoutVars>
      </dgm:prSet>
      <dgm:spPr/>
    </dgm:pt>
    <dgm:pt modelId="{78F7941B-C481-CF44-BB6A-B79191778779}" type="pres">
      <dgm:prSet presAssocID="{F5ADA3B9-E880-754E-9C72-809F787EF8D7}" presName="rootConnector" presStyleLbl="node3" presStyleIdx="15" presStyleCnt="19"/>
      <dgm:spPr/>
    </dgm:pt>
    <dgm:pt modelId="{578DCD4A-6C6C-9440-B330-B59674C0DB58}" type="pres">
      <dgm:prSet presAssocID="{F5ADA3B9-E880-754E-9C72-809F787EF8D7}" presName="hierChild4" presStyleCnt="0"/>
      <dgm:spPr/>
    </dgm:pt>
    <dgm:pt modelId="{D5F2DEC4-9177-C04A-B750-3C23E31F4D9A}" type="pres">
      <dgm:prSet presAssocID="{F5ADA3B9-E880-754E-9C72-809F787EF8D7}" presName="hierChild5" presStyleCnt="0"/>
      <dgm:spPr/>
    </dgm:pt>
    <dgm:pt modelId="{0B9788AC-50C6-0040-BB40-642C95F42138}" type="pres">
      <dgm:prSet presAssocID="{1E000169-54A8-1F46-9C64-DA06BC512536}" presName="Name48" presStyleLbl="parChTrans1D3" presStyleIdx="16" presStyleCnt="19"/>
      <dgm:spPr/>
    </dgm:pt>
    <dgm:pt modelId="{AFF11B29-6077-374A-98F1-56FCC1AE7C91}" type="pres">
      <dgm:prSet presAssocID="{BF85ABE4-8032-934C-89B8-FE0A4AA2C4BC}" presName="hierRoot2" presStyleCnt="0">
        <dgm:presLayoutVars>
          <dgm:hierBranch val="hang"/>
        </dgm:presLayoutVars>
      </dgm:prSet>
      <dgm:spPr/>
    </dgm:pt>
    <dgm:pt modelId="{7F9B7FE8-9ECB-B84E-AB1B-EC87F2C1BA43}" type="pres">
      <dgm:prSet presAssocID="{BF85ABE4-8032-934C-89B8-FE0A4AA2C4BC}" presName="rootComposite" presStyleCnt="0"/>
      <dgm:spPr/>
    </dgm:pt>
    <dgm:pt modelId="{34C8D67E-2649-A442-8A03-7F50D80B6E5E}" type="pres">
      <dgm:prSet presAssocID="{BF85ABE4-8032-934C-89B8-FE0A4AA2C4BC}" presName="rootText" presStyleLbl="node3" presStyleIdx="16" presStyleCnt="19">
        <dgm:presLayoutVars>
          <dgm:chPref val="3"/>
        </dgm:presLayoutVars>
      </dgm:prSet>
      <dgm:spPr/>
    </dgm:pt>
    <dgm:pt modelId="{967CD3B7-0697-3640-91FD-8A3F9EC7A4F6}" type="pres">
      <dgm:prSet presAssocID="{BF85ABE4-8032-934C-89B8-FE0A4AA2C4BC}" presName="rootConnector" presStyleLbl="node3" presStyleIdx="16" presStyleCnt="19"/>
      <dgm:spPr/>
    </dgm:pt>
    <dgm:pt modelId="{7B50BA2A-2065-4C4A-9AD5-8137B7204124}" type="pres">
      <dgm:prSet presAssocID="{BF85ABE4-8032-934C-89B8-FE0A4AA2C4BC}" presName="hierChild4" presStyleCnt="0"/>
      <dgm:spPr/>
    </dgm:pt>
    <dgm:pt modelId="{81DC997A-92FA-4048-8A8E-A225E9D24545}" type="pres">
      <dgm:prSet presAssocID="{BF85ABE4-8032-934C-89B8-FE0A4AA2C4BC}" presName="hierChild5" presStyleCnt="0"/>
      <dgm:spPr/>
    </dgm:pt>
    <dgm:pt modelId="{55A42E0D-D4B8-E443-89A2-008905E58732}" type="pres">
      <dgm:prSet presAssocID="{F3050D25-8F23-4847-8862-E1D53A375465}" presName="Name48" presStyleLbl="parChTrans1D3" presStyleIdx="17" presStyleCnt="19"/>
      <dgm:spPr/>
    </dgm:pt>
    <dgm:pt modelId="{B1F4A9A0-26A6-F143-9C9D-46FC2970ACA0}" type="pres">
      <dgm:prSet presAssocID="{6B305C5E-0883-BE46-8E2E-2B8679E04275}" presName="hierRoot2" presStyleCnt="0">
        <dgm:presLayoutVars>
          <dgm:hierBranch val="hang"/>
        </dgm:presLayoutVars>
      </dgm:prSet>
      <dgm:spPr/>
    </dgm:pt>
    <dgm:pt modelId="{CDD82060-40B4-1149-8D0E-E157EA2C9FE5}" type="pres">
      <dgm:prSet presAssocID="{6B305C5E-0883-BE46-8E2E-2B8679E04275}" presName="rootComposite" presStyleCnt="0"/>
      <dgm:spPr/>
    </dgm:pt>
    <dgm:pt modelId="{244E8C5F-0CC9-7242-ACE1-FCECD218D8EF}" type="pres">
      <dgm:prSet presAssocID="{6B305C5E-0883-BE46-8E2E-2B8679E04275}" presName="rootText" presStyleLbl="node3" presStyleIdx="17" presStyleCnt="19">
        <dgm:presLayoutVars>
          <dgm:chPref val="3"/>
        </dgm:presLayoutVars>
      </dgm:prSet>
      <dgm:spPr/>
    </dgm:pt>
    <dgm:pt modelId="{F9BC3BF3-BA42-F947-AEC9-9DDF14DAA33F}" type="pres">
      <dgm:prSet presAssocID="{6B305C5E-0883-BE46-8E2E-2B8679E04275}" presName="rootConnector" presStyleLbl="node3" presStyleIdx="17" presStyleCnt="19"/>
      <dgm:spPr/>
    </dgm:pt>
    <dgm:pt modelId="{70E35CFC-4E24-4643-AB5D-C0596BF70629}" type="pres">
      <dgm:prSet presAssocID="{6B305C5E-0883-BE46-8E2E-2B8679E04275}" presName="hierChild4" presStyleCnt="0"/>
      <dgm:spPr/>
    </dgm:pt>
    <dgm:pt modelId="{003B0A8A-89BC-1D43-8083-AA96D7E8F5D6}" type="pres">
      <dgm:prSet presAssocID="{6B305C5E-0883-BE46-8E2E-2B8679E04275}" presName="hierChild5" presStyleCnt="0"/>
      <dgm:spPr/>
    </dgm:pt>
    <dgm:pt modelId="{0E5E8C44-033C-FC4E-AFD4-414F3EE1446C}" type="pres">
      <dgm:prSet presAssocID="{FC143564-4E08-7942-95AA-1A83753B2479}" presName="Name48" presStyleLbl="parChTrans1D3" presStyleIdx="18" presStyleCnt="19"/>
      <dgm:spPr/>
    </dgm:pt>
    <dgm:pt modelId="{04996B02-B7B8-864C-A3F8-4A3C2565E145}" type="pres">
      <dgm:prSet presAssocID="{54375B55-7C8C-AD4B-891E-A553669DE622}" presName="hierRoot2" presStyleCnt="0">
        <dgm:presLayoutVars>
          <dgm:hierBranch val="init"/>
        </dgm:presLayoutVars>
      </dgm:prSet>
      <dgm:spPr/>
    </dgm:pt>
    <dgm:pt modelId="{1873CF84-E20E-F448-B363-BF3108E58273}" type="pres">
      <dgm:prSet presAssocID="{54375B55-7C8C-AD4B-891E-A553669DE622}" presName="rootComposite" presStyleCnt="0"/>
      <dgm:spPr/>
    </dgm:pt>
    <dgm:pt modelId="{520BAC25-8506-1F4C-A264-33CBBD3E1862}" type="pres">
      <dgm:prSet presAssocID="{54375B55-7C8C-AD4B-891E-A553669DE622}" presName="rootText" presStyleLbl="node3" presStyleIdx="18" presStyleCnt="19">
        <dgm:presLayoutVars>
          <dgm:chPref val="3"/>
        </dgm:presLayoutVars>
      </dgm:prSet>
      <dgm:spPr/>
    </dgm:pt>
    <dgm:pt modelId="{3818F327-ED97-F94E-A7E0-D9BDB8123EC7}" type="pres">
      <dgm:prSet presAssocID="{54375B55-7C8C-AD4B-891E-A553669DE622}" presName="rootConnector" presStyleLbl="node3" presStyleIdx="18" presStyleCnt="19"/>
      <dgm:spPr/>
    </dgm:pt>
    <dgm:pt modelId="{4B784B0B-9C18-FA42-BB68-DE2EFFC27305}" type="pres">
      <dgm:prSet presAssocID="{54375B55-7C8C-AD4B-891E-A553669DE622}" presName="hierChild4" presStyleCnt="0"/>
      <dgm:spPr/>
    </dgm:pt>
    <dgm:pt modelId="{AEEA5C64-3D55-0049-AA3A-C261911B554C}" type="pres">
      <dgm:prSet presAssocID="{54375B55-7C8C-AD4B-891E-A553669DE622}" presName="hierChild5" presStyleCnt="0"/>
      <dgm:spPr/>
    </dgm:pt>
    <dgm:pt modelId="{E4DECF8F-2530-9144-85DD-5A76A5486091}" type="pres">
      <dgm:prSet presAssocID="{8C8A5672-464D-CD4B-A6CF-560F9F6C00FB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6C2F9D01-B9BE-BD4A-BAE9-583AD544E983}" type="presOf" srcId="{6B305C5E-0883-BE46-8E2E-2B8679E04275}" destId="{244E8C5F-0CC9-7242-ACE1-FCECD218D8EF}" srcOrd="0" destOrd="0" presId="urn:microsoft.com/office/officeart/2005/8/layout/orgChart1"/>
    <dgm:cxn modelId="{6A344C03-17BB-984F-A5B8-8D532D606F61}" type="presOf" srcId="{3F4C1450-A175-3F4A-93AC-732F5A7EE3CC}" destId="{4BEABB68-8FAF-124B-8188-10E590A3BA5D}" srcOrd="0" destOrd="0" presId="urn:microsoft.com/office/officeart/2005/8/layout/orgChart1"/>
    <dgm:cxn modelId="{B5AF0605-94F0-A94E-88DD-068CA7811A9D}" type="presOf" srcId="{37A0CC9B-29CB-6F4D-9E6E-2323FE5B5585}" destId="{1754589B-B861-5842-9037-05C0FF901B0A}" srcOrd="0" destOrd="0" presId="urn:microsoft.com/office/officeart/2005/8/layout/orgChart1"/>
    <dgm:cxn modelId="{4B912105-7E6F-744D-A807-12E20C0BAC13}" type="presOf" srcId="{27925D9F-4B9C-D74C-AC90-47F31D885683}" destId="{0B468143-38BC-AB43-8119-4B1C3CDDF8ED}" srcOrd="0" destOrd="0" presId="urn:microsoft.com/office/officeart/2005/8/layout/orgChart1"/>
    <dgm:cxn modelId="{D6EC6C05-F275-EA47-A63E-D83EE3809B0B}" srcId="{66E6E319-5CF3-46CB-8937-186ED130592B}" destId="{3680732C-83F8-044A-8369-750509D8E2C8}" srcOrd="1" destOrd="0" parTransId="{C0BEF04A-9FBB-3F43-8766-0803CB221B96}" sibTransId="{439A5752-372A-364F-8A93-463BE79C6D56}"/>
    <dgm:cxn modelId="{21B4BC08-A822-844B-B5D7-76948EF1C9DC}" srcId="{5DFB419E-FF13-084D-AFCE-669A7C198A46}" destId="{C7DB6421-E587-174B-8C71-1DD14898C064}" srcOrd="0" destOrd="0" parTransId="{B9516A29-2D77-4C4E-8167-42E98EFB5E4B}" sibTransId="{A88C09A1-5449-0149-A169-27BAF6A262CE}"/>
    <dgm:cxn modelId="{67256109-2AB0-4341-8F29-F7275433F88B}" type="presOf" srcId="{D5DCE989-C284-5B46-BABF-C2CEC610B2A3}" destId="{A75D9A80-D9CC-5D4A-B3AA-874896C5E322}" srcOrd="0" destOrd="0" presId="urn:microsoft.com/office/officeart/2005/8/layout/orgChart1"/>
    <dgm:cxn modelId="{95E55009-5B93-744C-B26A-07AACD343DD5}" type="presOf" srcId="{1E000169-54A8-1F46-9C64-DA06BC512536}" destId="{0B9788AC-50C6-0040-BB40-642C95F42138}" srcOrd="0" destOrd="0" presId="urn:microsoft.com/office/officeart/2005/8/layout/orgChart1"/>
    <dgm:cxn modelId="{57434D0B-E9FA-654B-830D-CC26365979F1}" type="presOf" srcId="{64C1FF2D-BF5A-8A49-9B55-4BF5B590D060}" destId="{D6D2BCAD-0AF6-FA49-801B-EE7A42619E80}" srcOrd="0" destOrd="0" presId="urn:microsoft.com/office/officeart/2005/8/layout/orgChart1"/>
    <dgm:cxn modelId="{C9AA050C-F853-8E47-B236-C9E91D6B2375}" type="presOf" srcId="{5DFB419E-FF13-084D-AFCE-669A7C198A46}" destId="{94E185D5-5AFE-314D-B798-4AF0C4BFB98F}" srcOrd="1" destOrd="0" presId="urn:microsoft.com/office/officeart/2005/8/layout/orgChart1"/>
    <dgm:cxn modelId="{833D250E-7283-034A-A553-E74B454C457E}" type="presOf" srcId="{2E65F864-8214-5041-8532-AA80489E2ED0}" destId="{31F5DCD0-9B49-0845-B8B4-4FAB0ED85D7F}" srcOrd="1" destOrd="0" presId="urn:microsoft.com/office/officeart/2005/8/layout/orgChart1"/>
    <dgm:cxn modelId="{FDF65110-B825-4441-B263-6D9E27CAA4D1}" type="presOf" srcId="{7774CCD3-0CE9-1A44-87A2-2CBFCE04B034}" destId="{DA059E82-EEE9-A942-BBDE-F958464C401E}" srcOrd="0" destOrd="0" presId="urn:microsoft.com/office/officeart/2005/8/layout/orgChart1"/>
    <dgm:cxn modelId="{3141FE10-CB12-5B43-AF01-B6E0D0A9DCAD}" srcId="{05CD7241-4C2F-2840-B8CB-071D9467D0DC}" destId="{D8409987-B229-2741-A76B-E769E246588D}" srcOrd="0" destOrd="0" parTransId="{2B9A1C8B-9C72-304D-BF14-C46F5ECD30E0}" sibTransId="{2F20D81A-8B1F-1641-9BB5-8FEDE30EC1FB}"/>
    <dgm:cxn modelId="{5D153511-861E-7646-AB19-A16E36062D87}" srcId="{7059ECDB-EA26-B241-B7F3-4E8FC89CC37B}" destId="{D199CB22-3FA4-284F-BD0D-658192364A35}" srcOrd="2" destOrd="0" parTransId="{FB72B84F-31C0-574F-B757-10ED71F74A24}" sibTransId="{C4FC4C48-5440-BA47-B284-B35BF47A093E}"/>
    <dgm:cxn modelId="{DF1C9E11-CC5B-3844-8DB4-846EE929F4D5}" type="presOf" srcId="{D8409987-B229-2741-A76B-E769E246588D}" destId="{FF81DC9C-B14E-6145-9220-23DF781446AA}" srcOrd="0" destOrd="0" presId="urn:microsoft.com/office/officeart/2005/8/layout/orgChart1"/>
    <dgm:cxn modelId="{9B634816-F466-E148-B7EE-B2F7C253733B}" srcId="{3680732C-83F8-044A-8369-750509D8E2C8}" destId="{93F4FE71-8B44-7049-ABC6-A15C5C6FEA36}" srcOrd="1" destOrd="0" parTransId="{6921F355-E08D-9041-9553-F4F9C4403711}" sibTransId="{C556F2AA-485B-874A-AD41-05C41A76C83F}"/>
    <dgm:cxn modelId="{BD322517-3082-1143-AF86-BF27BF525E32}" type="presOf" srcId="{F3F0CA90-3AE2-514D-AB55-2E17D1A4FF9A}" destId="{0C6CB061-C825-4842-9271-5E3A7F5432B3}" srcOrd="1" destOrd="0" presId="urn:microsoft.com/office/officeart/2005/8/layout/orgChart1"/>
    <dgm:cxn modelId="{7E720D1B-7998-1440-A3A6-15FE5BA3A737}" type="presOf" srcId="{C09FBF90-34DF-5646-9B6B-3E2CDA343226}" destId="{03FEC33F-7B35-FB4D-A218-D518A79CF7A7}" srcOrd="0" destOrd="0" presId="urn:microsoft.com/office/officeart/2005/8/layout/orgChart1"/>
    <dgm:cxn modelId="{0848131C-EC68-4241-A3AB-23FAEDA0E29A}" type="presOf" srcId="{3680732C-83F8-044A-8369-750509D8E2C8}" destId="{38DE0F9D-360A-5547-87D2-98C7454A99A8}" srcOrd="0" destOrd="0" presId="urn:microsoft.com/office/officeart/2005/8/layout/orgChart1"/>
    <dgm:cxn modelId="{F2199225-14E1-1943-A234-FBCFB2A8318E}" type="presOf" srcId="{441D7A10-9815-D247-8A43-0DDDF0BA7735}" destId="{9A734E28-1C9D-EB40-9F5F-FB22F59256F5}" srcOrd="0" destOrd="0" presId="urn:microsoft.com/office/officeart/2005/8/layout/orgChart1"/>
    <dgm:cxn modelId="{617C062E-8565-2346-AA49-916C1A7ECD0C}" srcId="{7059ECDB-EA26-B241-B7F3-4E8FC89CC37B}" destId="{3B6F332B-530D-404E-A5AA-B1895CDBB313}" srcOrd="0" destOrd="0" parTransId="{D56012DD-6861-BD49-8CCC-A0DC6B917648}" sibTransId="{6394D27C-A592-1143-85ED-0F8AB01057F1}"/>
    <dgm:cxn modelId="{5D43E131-CD71-F645-9EF2-81B2CE512B26}" type="presOf" srcId="{F3050D25-8F23-4847-8862-E1D53A375465}" destId="{55A42E0D-D4B8-E443-89A2-008905E58732}" srcOrd="0" destOrd="0" presId="urn:microsoft.com/office/officeart/2005/8/layout/orgChart1"/>
    <dgm:cxn modelId="{76572232-A5AE-844C-A1E2-4BC18276D1AE}" type="presOf" srcId="{9C34BDDA-4B53-4147-9201-2F85B18B8EBB}" destId="{69E89215-95D6-7243-B21D-D669767B22E3}" srcOrd="1" destOrd="0" presId="urn:microsoft.com/office/officeart/2005/8/layout/orgChart1"/>
    <dgm:cxn modelId="{CC87C034-2DFA-A544-8C0E-67E7290C121E}" type="presOf" srcId="{30D5C023-2C86-CA4D-AA37-5775E1962D8E}" destId="{13003B9C-FD42-2745-B248-866F3E3A265C}" srcOrd="0" destOrd="0" presId="urn:microsoft.com/office/officeart/2005/8/layout/orgChart1"/>
    <dgm:cxn modelId="{5A731235-1567-4047-94E5-86B09F387D27}" type="presOf" srcId="{44CD23BF-59EC-E541-BAD6-9C8EF286D180}" destId="{D3B32126-654F-DB4C-BC7B-5917AA5AD1BD}" srcOrd="0" destOrd="0" presId="urn:microsoft.com/office/officeart/2005/8/layout/orgChart1"/>
    <dgm:cxn modelId="{90803539-784A-FB40-858D-8F3FD74E0C2D}" type="presOf" srcId="{6B305C5E-0883-BE46-8E2E-2B8679E04275}" destId="{F9BC3BF3-BA42-F947-AEC9-9DDF14DAA33F}" srcOrd="1" destOrd="0" presId="urn:microsoft.com/office/officeart/2005/8/layout/orgChart1"/>
    <dgm:cxn modelId="{36033B3A-BDB7-A849-B731-DE5A45F88357}" srcId="{5DFB419E-FF13-084D-AFCE-669A7C198A46}" destId="{4427D8FE-1788-3A49-B9CB-28960542D582}" srcOrd="3" destOrd="0" parTransId="{5960FDC1-103C-4640-B792-FF2D8CC3D1AC}" sibTransId="{ADCE2536-F6BD-2547-BC89-4F793BE5DD99}"/>
    <dgm:cxn modelId="{E5573C3D-BAC3-9143-8FA4-B1048421D7DD}" srcId="{9C34BDDA-4B53-4147-9201-2F85B18B8EBB}" destId="{5FE7F5DC-194D-0C40-9F80-9D41716F7501}" srcOrd="0" destOrd="0" parTransId="{182B181C-3F7F-3144-ABFF-0605621F47EF}" sibTransId="{7D4C4E05-1288-034D-AD6F-B1243EBDA54A}"/>
    <dgm:cxn modelId="{AC777640-E201-C34D-8A1A-C8A0D50B9EF5}" srcId="{3680732C-83F8-044A-8369-750509D8E2C8}" destId="{C09FBF90-34DF-5646-9B6B-3E2CDA343226}" srcOrd="0" destOrd="0" parTransId="{D5DCE989-C284-5B46-BABF-C2CEC610B2A3}" sibTransId="{AFFC8994-0915-AF43-8BD1-D0BA0685EA7E}"/>
    <dgm:cxn modelId="{2A04025B-1DB3-AB47-8BA6-0DCCCE33F88E}" type="presOf" srcId="{5FE7F5DC-194D-0C40-9F80-9D41716F7501}" destId="{75C0F00E-3509-A549-BA2B-DA27A58EEF64}" srcOrd="0" destOrd="0" presId="urn:microsoft.com/office/officeart/2005/8/layout/orgChart1"/>
    <dgm:cxn modelId="{AA76055C-7EFC-EC48-948A-CAFEEA12BC56}" type="presOf" srcId="{12A22CF1-C793-3F4A-9739-98787574C3B4}" destId="{5EF8C08E-1A22-7345-A996-A50FFCD5E127}" srcOrd="0" destOrd="0" presId="urn:microsoft.com/office/officeart/2005/8/layout/orgChart1"/>
    <dgm:cxn modelId="{FB1B875C-F8E9-7641-A8BD-4B65E4D0608E}" srcId="{5DFB419E-FF13-084D-AFCE-669A7C198A46}" destId="{441D7A10-9815-D247-8A43-0DDDF0BA7735}" srcOrd="2" destOrd="0" parTransId="{64C1FF2D-BF5A-8A49-9B55-4BF5B590D060}" sibTransId="{A26844C4-16CC-1F4A-86B4-23FBD037DA74}"/>
    <dgm:cxn modelId="{C8676B5E-0212-C44F-8846-79D5AC44E417}" type="presOf" srcId="{7059ECDB-EA26-B241-B7F3-4E8FC89CC37B}" destId="{1F927561-BEA2-D243-9AAB-702CAC4DB23A}" srcOrd="1" destOrd="0" presId="urn:microsoft.com/office/officeart/2005/8/layout/orgChart1"/>
    <dgm:cxn modelId="{409D4B5F-7CDC-6446-99BE-53064F696474}" srcId="{5DFB419E-FF13-084D-AFCE-669A7C198A46}" destId="{05CD7241-4C2F-2840-B8CB-071D9467D0DC}" srcOrd="4" destOrd="0" parTransId="{44BAAF10-6508-3C45-9D48-19C42EAFEBE1}" sibTransId="{2A2290E1-CEFF-ED4D-858C-F82808E4DAA0}"/>
    <dgm:cxn modelId="{AB634162-5371-5841-B1DF-BB77C4774172}" type="presOf" srcId="{8C8A5672-464D-CD4B-A6CF-560F9F6C00FB}" destId="{5EF99CF3-22AA-AB42-BAE0-8F3251637B29}" srcOrd="1" destOrd="0" presId="urn:microsoft.com/office/officeart/2005/8/layout/orgChart1"/>
    <dgm:cxn modelId="{F796FE64-1C4C-9445-8F89-25E6014F2E3E}" type="presOf" srcId="{AA01D6BF-2CCF-4D4A-9DF6-B4B3856A5BF6}" destId="{86DCABAF-B03B-CB41-848E-F85C0DA1F153}" srcOrd="0" destOrd="0" presId="urn:microsoft.com/office/officeart/2005/8/layout/orgChart1"/>
    <dgm:cxn modelId="{96D91F67-92D3-E542-A64E-C243BFEEB420}" type="presOf" srcId="{54375B55-7C8C-AD4B-891E-A553669DE622}" destId="{3818F327-ED97-F94E-A7E0-D9BDB8123EC7}" srcOrd="1" destOrd="0" presId="urn:microsoft.com/office/officeart/2005/8/layout/orgChart1"/>
    <dgm:cxn modelId="{296D3547-EC7B-0D4A-9226-84FD33B90316}" type="presOf" srcId="{FC143564-4E08-7942-95AA-1A83753B2479}" destId="{0E5E8C44-033C-FC4E-AFD4-414F3EE1446C}" srcOrd="0" destOrd="0" presId="urn:microsoft.com/office/officeart/2005/8/layout/orgChart1"/>
    <dgm:cxn modelId="{FDE39367-64EF-E24D-88B0-E7D0A44662C8}" type="presOf" srcId="{C0BEF04A-9FBB-3F43-8766-0803CB221B96}" destId="{B9CD41B6-1714-F342-B161-CE7AE272718E}" srcOrd="0" destOrd="0" presId="urn:microsoft.com/office/officeart/2005/8/layout/orgChart1"/>
    <dgm:cxn modelId="{AC43A167-CF08-0644-9D53-1B6722119291}" type="presOf" srcId="{C7DB6421-E587-174B-8C71-1DD14898C064}" destId="{F69A1386-0055-6B44-8188-E2D6F5F7D3E4}" srcOrd="0" destOrd="0" presId="urn:microsoft.com/office/officeart/2005/8/layout/orgChart1"/>
    <dgm:cxn modelId="{F9131868-C513-6441-B9C6-A0429DA2637C}" srcId="{5DFB419E-FF13-084D-AFCE-669A7C198A46}" destId="{37A0CC9B-29CB-6F4D-9E6E-2323FE5B5585}" srcOrd="1" destOrd="0" parTransId="{27925D9F-4B9C-D74C-AC90-47F31D885683}" sibTransId="{E5F29D78-0469-8D44-A8FD-60FE985D15B0}"/>
    <dgm:cxn modelId="{351CD248-F973-3045-8E3A-9B1E23B9C009}" type="presOf" srcId="{182B181C-3F7F-3144-ABFF-0605621F47EF}" destId="{69C22778-9681-324E-881A-E73DF11335B2}" srcOrd="0" destOrd="0" presId="urn:microsoft.com/office/officeart/2005/8/layout/orgChart1"/>
    <dgm:cxn modelId="{E571AF49-303D-2447-99E5-F0AB36281EBC}" type="presOf" srcId="{BF85ABE4-8032-934C-89B8-FE0A4AA2C4BC}" destId="{967CD3B7-0697-3640-91FD-8A3F9EC7A4F6}" srcOrd="1" destOrd="0" presId="urn:microsoft.com/office/officeart/2005/8/layout/orgChart1"/>
    <dgm:cxn modelId="{765D1D6A-76BD-DD4C-8AA9-4623763AF5BB}" srcId="{3680732C-83F8-044A-8369-750509D8E2C8}" destId="{3BAC196B-4C32-6B4B-ADD0-C0B5AF4B5196}" srcOrd="2" destOrd="0" parTransId="{12A22CF1-C793-3F4A-9739-98787574C3B4}" sibTransId="{B1CCDD45-05C6-9E48-A4D0-77345A58C2D7}"/>
    <dgm:cxn modelId="{62FF124C-57D4-A44F-9D4C-D19114AB30C1}" type="presOf" srcId="{C09FBF90-34DF-5646-9B6B-3E2CDA343226}" destId="{2F322F35-79FA-FC4E-809E-F3BF7226958C}" srcOrd="1" destOrd="0" presId="urn:microsoft.com/office/officeart/2005/8/layout/orgChart1"/>
    <dgm:cxn modelId="{24F3404C-3AFE-E94E-A00A-3E1F80DF8F7D}" srcId="{4427D8FE-1788-3A49-B9CB-28960542D582}" destId="{7774CCD3-0CE9-1A44-87A2-2CBFCE04B034}" srcOrd="0" destOrd="0" parTransId="{101BEA20-7117-4349-A594-E9E434BDDB08}" sibTransId="{EC66CD08-738E-A342-A053-228B7CA2B4FE}"/>
    <dgm:cxn modelId="{6265FE6E-B244-6F4C-A96D-3F7232EE9CE6}" type="presOf" srcId="{F3F0CA90-3AE2-514D-AB55-2E17D1A4FF9A}" destId="{3F00F65E-4A77-B848-ADBF-7D8E65700904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F1360251-A796-9547-929E-DAE986DB0502}" srcId="{3680732C-83F8-044A-8369-750509D8E2C8}" destId="{F3F0CA90-3AE2-514D-AB55-2E17D1A4FF9A}" srcOrd="3" destOrd="0" parTransId="{47C38BFC-7390-AF43-9C42-318E0586A591}" sibTransId="{A02AF358-466D-5B46-9662-3B0B8EC65F57}"/>
    <dgm:cxn modelId="{27FE7E52-8413-E942-A266-08554886DD7A}" type="presOf" srcId="{F26BF00B-046A-FE48-9E92-4A43790ECB34}" destId="{0F68AC10-944A-7847-8724-74C3ACBCCDE0}" srcOrd="0" destOrd="0" presId="urn:microsoft.com/office/officeart/2005/8/layout/orgChart1"/>
    <dgm:cxn modelId="{31576754-8BCF-C444-9F56-A74EA7D10EA8}" type="presOf" srcId="{3B6F332B-530D-404E-A5AA-B1895CDBB313}" destId="{13D99BAF-DCCE-5D41-9C78-FFBED94CF967}" srcOrd="1" destOrd="0" presId="urn:microsoft.com/office/officeart/2005/8/layout/orgChart1"/>
    <dgm:cxn modelId="{556B2675-4661-9647-9A98-C165BA74AAB8}" type="presOf" srcId="{EEB03302-D521-124A-B0AD-17FB82AF15F4}" destId="{762316B7-25BF-5D43-851C-A0D9F024E71C}" srcOrd="0" destOrd="0" presId="urn:microsoft.com/office/officeart/2005/8/layout/orgChart1"/>
    <dgm:cxn modelId="{785BF355-640E-8445-BFB0-169FABB3291A}" type="presOf" srcId="{734C7588-BC52-784D-B3A5-EDFFCED08301}" destId="{FCA092CD-26E0-DC40-A8A8-08E867C7249F}" srcOrd="1" destOrd="0" presId="urn:microsoft.com/office/officeart/2005/8/layout/orgChart1"/>
    <dgm:cxn modelId="{57859776-08C8-774A-8DBB-5592785E8957}" type="presOf" srcId="{D56012DD-6861-BD49-8CCC-A0DC6B917648}" destId="{4DFB301A-EAF8-9D4F-A43E-0208AE723DB0}" srcOrd="0" destOrd="0" presId="urn:microsoft.com/office/officeart/2005/8/layout/orgChart1"/>
    <dgm:cxn modelId="{52FD8857-9F4A-6741-8C63-4568D85C372F}" type="presOf" srcId="{2B9A1C8B-9C72-304D-BF14-C46F5ECD30E0}" destId="{9334F5A3-D192-E740-BCED-307208C9F62A}" srcOrd="0" destOrd="0" presId="urn:microsoft.com/office/officeart/2005/8/layout/orgChart1"/>
    <dgm:cxn modelId="{96709F77-0C1F-6347-8C93-A37E56425609}" srcId="{66E6E319-5CF3-46CB-8937-186ED130592B}" destId="{8C8A5672-464D-CD4B-A6CF-560F9F6C00FB}" srcOrd="4" destOrd="0" parTransId="{9C9B8FED-B885-1447-8A41-CF972945A313}" sibTransId="{368CB50B-863B-744C-AC51-9735ACDF1579}"/>
    <dgm:cxn modelId="{D2F91158-4A29-7241-8BF6-237598E9FC31}" type="presOf" srcId="{C36E4CBA-DE86-8244-AABF-19F2C71D883B}" destId="{62CB2E3B-326C-6E49-8B04-E7BED0C59AC2}" srcOrd="0" destOrd="0" presId="urn:microsoft.com/office/officeart/2005/8/layout/orgChart1"/>
    <dgm:cxn modelId="{F34ED278-EEBC-744B-8542-3F7A869A145A}" type="presOf" srcId="{BF85ABE4-8032-934C-89B8-FE0A4AA2C4BC}" destId="{34C8D67E-2649-A442-8A03-7F50D80B6E5E}" srcOrd="0" destOrd="0" presId="urn:microsoft.com/office/officeart/2005/8/layout/orgChart1"/>
    <dgm:cxn modelId="{8FE75780-4575-4F66-BF5C-617F585AD879}" type="presOf" srcId="{66E6E319-5CF3-46CB-8937-186ED130592B}" destId="{571598D2-4E78-4139-8778-98389672B5C5}" srcOrd="1" destOrd="0" presId="urn:microsoft.com/office/officeart/2005/8/layout/orgChart1"/>
    <dgm:cxn modelId="{8752E681-640C-AE4F-B3A4-C66AACBD04B8}" type="presOf" srcId="{44CD23BF-59EC-E541-BAD6-9C8EF286D180}" destId="{CA02FAAE-3B4B-D44B-966A-ADD816F58025}" srcOrd="1" destOrd="0" presId="urn:microsoft.com/office/officeart/2005/8/layout/orgChart1"/>
    <dgm:cxn modelId="{D729F382-4A83-AB4D-87E5-EB2E2B02BEF8}" type="presOf" srcId="{6921F355-E08D-9041-9553-F4F9C4403711}" destId="{EB8B5ABC-E639-4649-8920-2DBB0203CF63}" srcOrd="0" destOrd="0" presId="urn:microsoft.com/office/officeart/2005/8/layout/orgChart1"/>
    <dgm:cxn modelId="{D12D5886-74F0-8A49-BA2A-7BE403B3F592}" type="presOf" srcId="{05CD7241-4C2F-2840-B8CB-071D9467D0DC}" destId="{E716D263-9CC9-2040-A210-FA81992C58D1}" srcOrd="0" destOrd="0" presId="urn:microsoft.com/office/officeart/2005/8/layout/orgChart1"/>
    <dgm:cxn modelId="{41369388-1818-0649-B57A-763980ECECA7}" type="presOf" srcId="{37A0CC9B-29CB-6F4D-9E6E-2323FE5B5585}" destId="{1AE28142-2F8E-E84A-94C9-E3D5E440B95D}" srcOrd="1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AC07A58F-9194-0C4F-8321-D60C828A7EB4}" type="presOf" srcId="{D199CB22-3FA4-284F-BD0D-658192364A35}" destId="{36F7481B-46CB-2A4C-B53D-A5DF30D37B7E}" srcOrd="1" destOrd="0" presId="urn:microsoft.com/office/officeart/2005/8/layout/orgChart1"/>
    <dgm:cxn modelId="{3C742294-8CD0-5A4A-8764-D4B0AAD011DC}" type="presOf" srcId="{9C9B8FED-B885-1447-8A41-CF972945A313}" destId="{B2B78D1C-A69B-9647-B91D-4FBFBD57F61D}" srcOrd="0" destOrd="0" presId="urn:microsoft.com/office/officeart/2005/8/layout/orgChart1"/>
    <dgm:cxn modelId="{1FA23096-97FD-3248-BA95-E5CA93DDA7AE}" srcId="{5FE7F5DC-194D-0C40-9F80-9D41716F7501}" destId="{734C7588-BC52-784D-B3A5-EDFFCED08301}" srcOrd="0" destOrd="0" parTransId="{30D5C023-2C86-CA4D-AA37-5775E1962D8E}" sibTransId="{F0899250-0038-FD42-AD76-8E0B24B8B944}"/>
    <dgm:cxn modelId="{6857D097-8631-8441-A61E-6642116C8A83}" type="presOf" srcId="{123CB214-B0AC-434E-A724-E2E2A223F9B4}" destId="{1CAD0C4C-83BA-BE42-A695-C68122A7ADEF}" srcOrd="0" destOrd="0" presId="urn:microsoft.com/office/officeart/2005/8/layout/orgChart1"/>
    <dgm:cxn modelId="{0FDDFC98-1691-904C-9538-2DB000C3F3C2}" srcId="{7059ECDB-EA26-B241-B7F3-4E8FC89CC37B}" destId="{67CBB7F6-A6CA-CB4D-B01A-1C18D6F2F294}" srcOrd="1" destOrd="0" parTransId="{F26BF00B-046A-FE48-9E92-4A43790ECB34}" sibTransId="{CFE16DB7-A830-C143-AE50-32B6665C0731}"/>
    <dgm:cxn modelId="{2EBB2F99-7B25-E24B-A1B7-54BD824A3BB1}" type="presOf" srcId="{93F4FE71-8B44-7049-ABC6-A15C5C6FEA36}" destId="{ADAD7A07-EE55-F14B-A874-E552AD06AB79}" srcOrd="1" destOrd="0" presId="urn:microsoft.com/office/officeart/2005/8/layout/orgChart1"/>
    <dgm:cxn modelId="{9C1D379B-E607-D74B-A560-2871473330AC}" srcId="{66E6E319-5CF3-46CB-8937-186ED130592B}" destId="{5DFB419E-FF13-084D-AFCE-669A7C198A46}" srcOrd="3" destOrd="0" parTransId="{EEB03302-D521-124A-B0AD-17FB82AF15F4}" sibTransId="{167788A4-90CD-3849-AC70-997BF47B2A63}"/>
    <dgm:cxn modelId="{1A6D6A9C-FA73-344C-9BEB-9F2FE12E18B6}" srcId="{66E6E319-5CF3-46CB-8937-186ED130592B}" destId="{9C34BDDA-4B53-4147-9201-2F85B18B8EBB}" srcOrd="2" destOrd="0" parTransId="{C36E4CBA-DE86-8244-AABF-19F2C71D883B}" sibTransId="{9C8BA090-7FC3-094C-897E-CA9788D1494E}"/>
    <dgm:cxn modelId="{E0F04D9D-9FD2-BD47-84FE-13DB7A1C725D}" type="presOf" srcId="{4427D8FE-1788-3A49-B9CB-28960542D582}" destId="{62062917-6713-F142-BB6A-F80A8E2AD13F}" srcOrd="1" destOrd="0" presId="urn:microsoft.com/office/officeart/2005/8/layout/orgChart1"/>
    <dgm:cxn modelId="{AA34739D-436E-1040-B8A1-33859F36ADF3}" type="presOf" srcId="{9C34BDDA-4B53-4147-9201-2F85B18B8EBB}" destId="{BDFD84A3-04CD-954F-A458-DD3F88F6F28A}" srcOrd="0" destOrd="0" presId="urn:microsoft.com/office/officeart/2005/8/layout/orgChart1"/>
    <dgm:cxn modelId="{322BD09D-44B9-6448-B0BF-0457776A399E}" type="presOf" srcId="{D8409987-B229-2741-A76B-E769E246588D}" destId="{822F4A1B-E45F-F343-BB01-1765BE7B13E8}" srcOrd="1" destOrd="0" presId="urn:microsoft.com/office/officeart/2005/8/layout/orgChart1"/>
    <dgm:cxn modelId="{7D83129F-2ECD-9047-AB00-9F0E445317E2}" type="presOf" srcId="{44BAAF10-6508-3C45-9D48-19C42EAFEBE1}" destId="{EA980AF1-258C-3C47-ADBF-9D681481B003}" srcOrd="0" destOrd="0" presId="urn:microsoft.com/office/officeart/2005/8/layout/orgChart1"/>
    <dgm:cxn modelId="{A177729F-60F4-F34B-8D6D-77277CD8D965}" type="presOf" srcId="{734C7588-BC52-784D-B3A5-EDFFCED08301}" destId="{213C56D3-17F2-7540-85B5-2668E527C822}" srcOrd="0" destOrd="0" presId="urn:microsoft.com/office/officeart/2005/8/layout/orgChart1"/>
    <dgm:cxn modelId="{D82556A0-B706-7746-B4BD-6097AFA93A33}" type="presOf" srcId="{2E65F864-8214-5041-8532-AA80489E2ED0}" destId="{A85723CF-15E7-684D-A7DA-405B9690E813}" srcOrd="0" destOrd="0" presId="urn:microsoft.com/office/officeart/2005/8/layout/orgChart1"/>
    <dgm:cxn modelId="{E42D28A5-AEBF-A143-9FC1-60F89DB60433}" type="presOf" srcId="{5A441376-B223-EB49-B35B-A9E4311690AC}" destId="{6E6E072A-D496-7C46-9431-04F5EA93E341}" srcOrd="0" destOrd="0" presId="urn:microsoft.com/office/officeart/2005/8/layout/orgChart1"/>
    <dgm:cxn modelId="{3322B2A9-781E-D54A-91E1-2718642E9D6F}" type="presOf" srcId="{3BAC196B-4C32-6B4B-ADD0-C0B5AF4B5196}" destId="{5B39B6D4-CDA0-6D4D-B059-973CE78B9539}" srcOrd="0" destOrd="0" presId="urn:microsoft.com/office/officeart/2005/8/layout/orgChart1"/>
    <dgm:cxn modelId="{590115AB-99F5-F84B-A813-AE2AEFCC1A32}" type="presOf" srcId="{F5ADA3B9-E880-754E-9C72-809F787EF8D7}" destId="{6695504C-337B-EF45-9B4A-70E309F7F303}" srcOrd="0" destOrd="0" presId="urn:microsoft.com/office/officeart/2005/8/layout/orgChart1"/>
    <dgm:cxn modelId="{F124B9AC-5A86-8440-B217-D3C9298919BD}" type="presOf" srcId="{93F4FE71-8B44-7049-ABC6-A15C5C6FEA36}" destId="{966C3B56-7556-104C-AEAF-9E41A96F86F9}" srcOrd="0" destOrd="0" presId="urn:microsoft.com/office/officeart/2005/8/layout/orgChart1"/>
    <dgm:cxn modelId="{96ADC8AF-0E26-5F4D-A674-9540DAF1AE1E}" type="presOf" srcId="{D199CB22-3FA4-284F-BD0D-658192364A35}" destId="{E2A1F464-311F-7842-8591-7EF01B481725}" srcOrd="0" destOrd="0" presId="urn:microsoft.com/office/officeart/2005/8/layout/orgChart1"/>
    <dgm:cxn modelId="{13EFDFAF-C6BC-3F4D-A42A-9299FB0C3548}" type="presOf" srcId="{67CBB7F6-A6CA-CB4D-B01A-1C18D6F2F294}" destId="{4AF101D8-B896-A445-B526-82E98D9C2DAE}" srcOrd="1" destOrd="0" presId="urn:microsoft.com/office/officeart/2005/8/layout/orgChart1"/>
    <dgm:cxn modelId="{50DAD6B6-3234-F242-8C59-7186D7C77E26}" srcId="{8C8A5672-464D-CD4B-A6CF-560F9F6C00FB}" destId="{F5ADA3B9-E880-754E-9C72-809F787EF8D7}" srcOrd="2" destOrd="0" parTransId="{3F4C1450-A175-3F4A-93AC-732F5A7EE3CC}" sibTransId="{032D00A2-C930-974B-8BDF-53EDB27A05D9}"/>
    <dgm:cxn modelId="{70BD8FB7-54B5-8C4B-99E0-214F5E1AC9AB}" type="presOf" srcId="{101BEA20-7117-4349-A594-E9E434BDDB08}" destId="{503039BB-AE37-2842-8AB8-650C62B115D0}" srcOrd="0" destOrd="0" presId="urn:microsoft.com/office/officeart/2005/8/layout/orgChart1"/>
    <dgm:cxn modelId="{4C9352BC-7A1A-9F4E-B7AB-9B1E8B1D8D4E}" srcId="{8C8A5672-464D-CD4B-A6CF-560F9F6C00FB}" destId="{6B305C5E-0883-BE46-8E2E-2B8679E04275}" srcOrd="4" destOrd="0" parTransId="{F3050D25-8F23-4847-8862-E1D53A375465}" sibTransId="{A4C94A2C-D1F5-F145-B8FA-49FF196AFFF7}"/>
    <dgm:cxn modelId="{14FD91BF-6DDD-A643-AD85-2478B6C6416F}" type="presOf" srcId="{3B6F332B-530D-404E-A5AA-B1895CDBB313}" destId="{A0AB627F-F8CA-C54C-B826-82D186FA8E4A}" srcOrd="0" destOrd="0" presId="urn:microsoft.com/office/officeart/2005/8/layout/orgChart1"/>
    <dgm:cxn modelId="{DA415CC9-5F87-F941-B25F-D50C3DFC38AC}" type="presOf" srcId="{54375B55-7C8C-AD4B-891E-A553669DE622}" destId="{520BAC25-8506-1F4C-A264-33CBBD3E1862}" srcOrd="0" destOrd="0" presId="urn:microsoft.com/office/officeart/2005/8/layout/orgChart1"/>
    <dgm:cxn modelId="{EFEEAAC9-9B62-A342-9B43-0EF1A697A934}" srcId="{8C8A5672-464D-CD4B-A6CF-560F9F6C00FB}" destId="{2E65F864-8214-5041-8532-AA80489E2ED0}" srcOrd="0" destOrd="0" parTransId="{AA01D6BF-2CCF-4D4A-9DF6-B4B3856A5BF6}" sibTransId="{7A53AB3D-941E-8442-9A47-DF392816A92D}"/>
    <dgm:cxn modelId="{132D46CC-7583-C74C-86F5-38A38C94DDB8}" type="presOf" srcId="{67CBB7F6-A6CA-CB4D-B01A-1C18D6F2F294}" destId="{56EB30A4-CBE5-3D43-856E-D0271193EA8C}" srcOrd="0" destOrd="0" presId="urn:microsoft.com/office/officeart/2005/8/layout/orgChart1"/>
    <dgm:cxn modelId="{AD020ACD-5B51-3C41-BB9B-F36320E3496F}" type="presOf" srcId="{5960FDC1-103C-4640-B792-FF2D8CC3D1AC}" destId="{000D132B-20FC-D644-B911-4E0662A007BC}" srcOrd="0" destOrd="0" presId="urn:microsoft.com/office/officeart/2005/8/layout/orgChart1"/>
    <dgm:cxn modelId="{E3671CCE-C26F-0B4E-BDAB-FAA8F8A80B87}" type="presOf" srcId="{5FE7F5DC-194D-0C40-9F80-9D41716F7501}" destId="{7C11834B-15CF-BB41-89E9-ED96807CD16B}" srcOrd="1" destOrd="0" presId="urn:microsoft.com/office/officeart/2005/8/layout/orgChart1"/>
    <dgm:cxn modelId="{994644CF-1902-C74B-8F98-6E632245B6D9}" type="presOf" srcId="{8C8A5672-464D-CD4B-A6CF-560F9F6C00FB}" destId="{0859E798-7D91-E140-8B7B-AFEDC8F60689}" srcOrd="0" destOrd="0" presId="urn:microsoft.com/office/officeart/2005/8/layout/orgChart1"/>
    <dgm:cxn modelId="{DD57B1CF-F25F-F547-BF4D-C967CE360F38}" type="presOf" srcId="{5620B0CE-CB1F-9547-A136-9E5EAE622A61}" destId="{8488BDD9-F6E8-0D4C-B1EA-464F2B897A9D}" srcOrd="0" destOrd="0" presId="urn:microsoft.com/office/officeart/2005/8/layout/orgChart1"/>
    <dgm:cxn modelId="{FDC7E9D0-C2A0-E949-83A7-5FC34E0ADBC3}" type="presOf" srcId="{3680732C-83F8-044A-8369-750509D8E2C8}" destId="{3620575C-785C-3C42-8032-3B777C680A8E}" srcOrd="1" destOrd="0" presId="urn:microsoft.com/office/officeart/2005/8/layout/orgChart1"/>
    <dgm:cxn modelId="{8AA7CBD2-64DD-4F47-AA48-35D5BFAEE625}" type="presOf" srcId="{7774CCD3-0CE9-1A44-87A2-2CBFCE04B034}" destId="{F93F2286-9F90-524D-B89F-A9E91728E84B}" srcOrd="1" destOrd="0" presId="urn:microsoft.com/office/officeart/2005/8/layout/orgChart1"/>
    <dgm:cxn modelId="{F94344D6-4B7F-8F43-A295-266F1E6C89E5}" srcId="{8C8A5672-464D-CD4B-A6CF-560F9F6C00FB}" destId="{26D4CAD4-F0DB-3549-AA7E-804ABA752A08}" srcOrd="1" destOrd="0" parTransId="{5620B0CE-CB1F-9547-A136-9E5EAE622A61}" sibTransId="{D60EEC44-97D4-D943-9038-648DB1036B05}"/>
    <dgm:cxn modelId="{C0962EDB-5067-6440-81F3-C262AA543E33}" type="presOf" srcId="{5DFB419E-FF13-084D-AFCE-669A7C198A46}" destId="{46A89796-4B6C-704A-963A-947D10D94A4A}" srcOrd="0" destOrd="0" presId="urn:microsoft.com/office/officeart/2005/8/layout/orgChart1"/>
    <dgm:cxn modelId="{55EDC9DC-F3D7-3B45-B52D-35F4E6F8C7C3}" type="presOf" srcId="{4427D8FE-1788-3A49-B9CB-28960542D582}" destId="{2BEDB428-3CFA-EB4C-A2D7-AEDE46B61590}" srcOrd="0" destOrd="0" presId="urn:microsoft.com/office/officeart/2005/8/layout/orgChart1"/>
    <dgm:cxn modelId="{145730E0-DC44-3F41-9860-D48D8E371C5E}" type="presOf" srcId="{05CD7241-4C2F-2840-B8CB-071D9467D0DC}" destId="{91EC2055-7093-C742-805A-8CD1E317DEFB}" srcOrd="1" destOrd="0" presId="urn:microsoft.com/office/officeart/2005/8/layout/orgChart1"/>
    <dgm:cxn modelId="{8BF29EE1-57B3-F448-8C13-C461EC06010C}" srcId="{441D7A10-9815-D247-8A43-0DDDF0BA7735}" destId="{44CD23BF-59EC-E541-BAD6-9C8EF286D180}" srcOrd="0" destOrd="0" parTransId="{123CB214-B0AC-434E-A724-E2E2A223F9B4}" sibTransId="{974C89D2-D369-CF40-95E6-F7C41DD710B3}"/>
    <dgm:cxn modelId="{6DB602EC-F122-454C-BAA4-25A2058A40BF}" type="presOf" srcId="{66E6E319-5CF3-46CB-8937-186ED130592B}" destId="{F2195423-66FB-401F-8FE0-6694B3AA07AD}" srcOrd="0" destOrd="0" presId="urn:microsoft.com/office/officeart/2005/8/layout/orgChart1"/>
    <dgm:cxn modelId="{39B55AED-8FDE-9747-B85B-ED57481F84FF}" type="presOf" srcId="{441D7A10-9815-D247-8A43-0DDDF0BA7735}" destId="{C7D77211-F143-5E4B-A231-CE9FC3D68171}" srcOrd="1" destOrd="0" presId="urn:microsoft.com/office/officeart/2005/8/layout/orgChart1"/>
    <dgm:cxn modelId="{1DD5BAEE-116D-EE41-946A-997E9151A665}" type="presOf" srcId="{B9516A29-2D77-4C4E-8167-42E98EFB5E4B}" destId="{5C4F9738-1D3F-CF4A-B7E6-6398BA876F4F}" srcOrd="0" destOrd="0" presId="urn:microsoft.com/office/officeart/2005/8/layout/orgChart1"/>
    <dgm:cxn modelId="{88BF2AF1-DEEB-DE4A-A3C5-FF91437EE0EB}" type="presOf" srcId="{C7DB6421-E587-174B-8C71-1DD14898C064}" destId="{8F73A650-4060-7F4F-818B-78FD38AF510D}" srcOrd="1" destOrd="0" presId="urn:microsoft.com/office/officeart/2005/8/layout/orgChart1"/>
    <dgm:cxn modelId="{947A61F2-8A33-B845-93CD-028F1C43845D}" srcId="{66E6E319-5CF3-46CB-8937-186ED130592B}" destId="{7059ECDB-EA26-B241-B7F3-4E8FC89CC37B}" srcOrd="0" destOrd="0" parTransId="{5A441376-B223-EB49-B35B-A9E4311690AC}" sibTransId="{3834D0EC-4D4B-6B4B-BE3F-B6F217399598}"/>
    <dgm:cxn modelId="{C82E32F3-0D4E-1640-8697-FACE6E6F5F44}" type="presOf" srcId="{7059ECDB-EA26-B241-B7F3-4E8FC89CC37B}" destId="{E8E2E0B8-E2F6-1940-8688-BAE9D5F5803D}" srcOrd="0" destOrd="0" presId="urn:microsoft.com/office/officeart/2005/8/layout/orgChart1"/>
    <dgm:cxn modelId="{26F332F3-3A71-074E-BD7E-1D2DDEA68A4D}" type="presOf" srcId="{26D4CAD4-F0DB-3549-AA7E-804ABA752A08}" destId="{25726FAA-0F68-4C47-BFBB-F41DCFC35865}" srcOrd="0" destOrd="0" presId="urn:microsoft.com/office/officeart/2005/8/layout/orgChart1"/>
    <dgm:cxn modelId="{8929E2F5-ED3A-9F45-89DE-8DD92887785F}" type="presOf" srcId="{26D4CAD4-F0DB-3549-AA7E-804ABA752A08}" destId="{8F23F344-94D3-A144-86D6-DF84F1487EEA}" srcOrd="1" destOrd="0" presId="urn:microsoft.com/office/officeart/2005/8/layout/orgChart1"/>
    <dgm:cxn modelId="{AE910FF6-6209-2148-A160-E9C0E6374112}" srcId="{8C8A5672-464D-CD4B-A6CF-560F9F6C00FB}" destId="{BF85ABE4-8032-934C-89B8-FE0A4AA2C4BC}" srcOrd="3" destOrd="0" parTransId="{1E000169-54A8-1F46-9C64-DA06BC512536}" sibTransId="{AB34712B-C0D7-2B48-BD86-2148CB76BDEE}"/>
    <dgm:cxn modelId="{391412F7-7FA8-BD4C-B9CA-29AC007FD0E4}" type="presOf" srcId="{3BAC196B-4C32-6B4B-ADD0-C0B5AF4B5196}" destId="{FBFE924A-A2BF-254C-8B1B-38C1417AFEA0}" srcOrd="1" destOrd="0" presId="urn:microsoft.com/office/officeart/2005/8/layout/orgChart1"/>
    <dgm:cxn modelId="{AD69D8F8-8C07-2A4C-9FBB-328B93759142}" type="presOf" srcId="{FB72B84F-31C0-574F-B757-10ED71F74A24}" destId="{F3100624-95BB-4A42-93F8-05342D558146}" srcOrd="0" destOrd="0" presId="urn:microsoft.com/office/officeart/2005/8/layout/orgChart1"/>
    <dgm:cxn modelId="{56D7A0FC-77E3-084B-B07D-D6008AFEF8C4}" type="presOf" srcId="{F5ADA3B9-E880-754E-9C72-809F787EF8D7}" destId="{78F7941B-C481-CF44-BB6A-B79191778779}" srcOrd="1" destOrd="0" presId="urn:microsoft.com/office/officeart/2005/8/layout/orgChart1"/>
    <dgm:cxn modelId="{5819D8FE-4C5A-DA4F-BBBB-89FE845AED21}" type="presOf" srcId="{47C38BFC-7390-AF43-9C42-318E0586A591}" destId="{A7A286F1-C4BC-8843-9724-7FB9FD6C4655}" srcOrd="0" destOrd="0" presId="urn:microsoft.com/office/officeart/2005/8/layout/orgChart1"/>
    <dgm:cxn modelId="{44B428FF-88E1-1044-A916-35880D07F5AC}" srcId="{8C8A5672-464D-CD4B-A6CF-560F9F6C00FB}" destId="{54375B55-7C8C-AD4B-891E-A553669DE622}" srcOrd="5" destOrd="0" parTransId="{FC143564-4E08-7942-95AA-1A83753B2479}" sibTransId="{F817C9B7-9D5E-4D4A-BBA0-E7121A633FD2}"/>
    <dgm:cxn modelId="{93184803-C9B9-49E7-A6D9-F1B578DCA16B}" type="presParOf" srcId="{22A5DD9F-7D63-4893-8C80-F705374407E3}" destId="{3E2B7D9F-E475-486D-888B-57FD04AF1D3D}" srcOrd="0" destOrd="0" presId="urn:microsoft.com/office/officeart/2005/8/layout/orgChart1"/>
    <dgm:cxn modelId="{28280B45-0EB3-438D-950B-9BF68A0513F9}" type="presParOf" srcId="{3E2B7D9F-E475-486D-888B-57FD04AF1D3D}" destId="{1C81DBF1-C2FF-4756-A446-CD8A69EFBF60}" srcOrd="0" destOrd="0" presId="urn:microsoft.com/office/officeart/2005/8/layout/orgChart1"/>
    <dgm:cxn modelId="{14AC30B8-0D43-443F-8778-A5180BBF5AC2}" type="presParOf" srcId="{1C81DBF1-C2FF-4756-A446-CD8A69EFBF60}" destId="{F2195423-66FB-401F-8FE0-6694B3AA07AD}" srcOrd="0" destOrd="0" presId="urn:microsoft.com/office/officeart/2005/8/layout/orgChart1"/>
    <dgm:cxn modelId="{5F9A0AEB-7134-4BC3-9DAD-AF891291D712}" type="presParOf" srcId="{1C81DBF1-C2FF-4756-A446-CD8A69EFBF60}" destId="{571598D2-4E78-4139-8778-98389672B5C5}" srcOrd="1" destOrd="0" presId="urn:microsoft.com/office/officeart/2005/8/layout/orgChart1"/>
    <dgm:cxn modelId="{1AE262E3-B4B7-41F1-BC65-CFBF023AB31D}" type="presParOf" srcId="{3E2B7D9F-E475-486D-888B-57FD04AF1D3D}" destId="{216E33F2-2703-4E0B-97D7-11F3ACBAEE15}" srcOrd="1" destOrd="0" presId="urn:microsoft.com/office/officeart/2005/8/layout/orgChart1"/>
    <dgm:cxn modelId="{8C0B08AA-0F1E-264B-9161-0B5EB9890607}" type="presParOf" srcId="{216E33F2-2703-4E0B-97D7-11F3ACBAEE15}" destId="{6E6E072A-D496-7C46-9431-04F5EA93E341}" srcOrd="0" destOrd="0" presId="urn:microsoft.com/office/officeart/2005/8/layout/orgChart1"/>
    <dgm:cxn modelId="{E4B0A7A6-50BA-5C46-892E-46DA884B0240}" type="presParOf" srcId="{216E33F2-2703-4E0B-97D7-11F3ACBAEE15}" destId="{E6CBBC07-1E0E-E94F-A1F9-80B7A9F4AE7F}" srcOrd="1" destOrd="0" presId="urn:microsoft.com/office/officeart/2005/8/layout/orgChart1"/>
    <dgm:cxn modelId="{7D257BA5-C95E-0041-8856-CC6C1E32077D}" type="presParOf" srcId="{E6CBBC07-1E0E-E94F-A1F9-80B7A9F4AE7F}" destId="{16DFAAEA-CE52-674D-8D2F-63209D439893}" srcOrd="0" destOrd="0" presId="urn:microsoft.com/office/officeart/2005/8/layout/orgChart1"/>
    <dgm:cxn modelId="{3F915932-6CD8-D547-9667-7B04A577D8AD}" type="presParOf" srcId="{16DFAAEA-CE52-674D-8D2F-63209D439893}" destId="{E8E2E0B8-E2F6-1940-8688-BAE9D5F5803D}" srcOrd="0" destOrd="0" presId="urn:microsoft.com/office/officeart/2005/8/layout/orgChart1"/>
    <dgm:cxn modelId="{2E722230-7DB9-B041-9CE6-9DE514369AF0}" type="presParOf" srcId="{16DFAAEA-CE52-674D-8D2F-63209D439893}" destId="{1F927561-BEA2-D243-9AAB-702CAC4DB23A}" srcOrd="1" destOrd="0" presId="urn:microsoft.com/office/officeart/2005/8/layout/orgChart1"/>
    <dgm:cxn modelId="{F0A413B2-0416-3340-86CE-3BD00B4E1A6C}" type="presParOf" srcId="{E6CBBC07-1E0E-E94F-A1F9-80B7A9F4AE7F}" destId="{D62B6DC9-CB31-6549-8023-DAA9F727F0A2}" srcOrd="1" destOrd="0" presId="urn:microsoft.com/office/officeart/2005/8/layout/orgChart1"/>
    <dgm:cxn modelId="{157E3385-280F-FC4A-BF6D-A53B132B0468}" type="presParOf" srcId="{D62B6DC9-CB31-6549-8023-DAA9F727F0A2}" destId="{4DFB301A-EAF8-9D4F-A43E-0208AE723DB0}" srcOrd="0" destOrd="0" presId="urn:microsoft.com/office/officeart/2005/8/layout/orgChart1"/>
    <dgm:cxn modelId="{D8282E71-F272-D04F-91AC-C132C6CD9448}" type="presParOf" srcId="{D62B6DC9-CB31-6549-8023-DAA9F727F0A2}" destId="{A966E0CE-00DF-B448-9700-1C51DAAEAD79}" srcOrd="1" destOrd="0" presId="urn:microsoft.com/office/officeart/2005/8/layout/orgChart1"/>
    <dgm:cxn modelId="{72182CC4-F1B4-944A-AA1D-09BA18B9A2BD}" type="presParOf" srcId="{A966E0CE-00DF-B448-9700-1C51DAAEAD79}" destId="{84EC4B85-2F1D-2245-A141-5027C918FA69}" srcOrd="0" destOrd="0" presId="urn:microsoft.com/office/officeart/2005/8/layout/orgChart1"/>
    <dgm:cxn modelId="{80B889FF-0689-C34C-98A9-7CC11185FA75}" type="presParOf" srcId="{84EC4B85-2F1D-2245-A141-5027C918FA69}" destId="{A0AB627F-F8CA-C54C-B826-82D186FA8E4A}" srcOrd="0" destOrd="0" presId="urn:microsoft.com/office/officeart/2005/8/layout/orgChart1"/>
    <dgm:cxn modelId="{FF398D70-860A-9542-B41A-66BB8585B4DD}" type="presParOf" srcId="{84EC4B85-2F1D-2245-A141-5027C918FA69}" destId="{13D99BAF-DCCE-5D41-9C78-FFBED94CF967}" srcOrd="1" destOrd="0" presId="urn:microsoft.com/office/officeart/2005/8/layout/orgChart1"/>
    <dgm:cxn modelId="{6C53DDAC-DD39-D74C-B137-F8756E80BC53}" type="presParOf" srcId="{A966E0CE-00DF-B448-9700-1C51DAAEAD79}" destId="{655E6A19-5DA1-0941-9CF1-87E65F75F09B}" srcOrd="1" destOrd="0" presId="urn:microsoft.com/office/officeart/2005/8/layout/orgChart1"/>
    <dgm:cxn modelId="{D2B68C79-A542-2644-BBB6-45EFC11FA4E1}" type="presParOf" srcId="{A966E0CE-00DF-B448-9700-1C51DAAEAD79}" destId="{1F4B8A76-E78B-F241-BEE9-1E257159D989}" srcOrd="2" destOrd="0" presId="urn:microsoft.com/office/officeart/2005/8/layout/orgChart1"/>
    <dgm:cxn modelId="{2FDD7CE3-CA34-274B-9339-5B5731952DC0}" type="presParOf" srcId="{D62B6DC9-CB31-6549-8023-DAA9F727F0A2}" destId="{0F68AC10-944A-7847-8724-74C3ACBCCDE0}" srcOrd="2" destOrd="0" presId="urn:microsoft.com/office/officeart/2005/8/layout/orgChart1"/>
    <dgm:cxn modelId="{72BC3820-370A-FF44-B7F7-80B2CDE506EA}" type="presParOf" srcId="{D62B6DC9-CB31-6549-8023-DAA9F727F0A2}" destId="{30D406BD-F2F5-654E-BD42-C9B1528BBA43}" srcOrd="3" destOrd="0" presId="urn:microsoft.com/office/officeart/2005/8/layout/orgChart1"/>
    <dgm:cxn modelId="{65850C15-6AEF-854F-8C8F-C4BC930E460B}" type="presParOf" srcId="{30D406BD-F2F5-654E-BD42-C9B1528BBA43}" destId="{29FC1F31-D321-D54F-83C6-E37555B6CC1B}" srcOrd="0" destOrd="0" presId="urn:microsoft.com/office/officeart/2005/8/layout/orgChart1"/>
    <dgm:cxn modelId="{633A7FF7-BC29-FA47-9F90-EFAC9A1EF7E0}" type="presParOf" srcId="{29FC1F31-D321-D54F-83C6-E37555B6CC1B}" destId="{56EB30A4-CBE5-3D43-856E-D0271193EA8C}" srcOrd="0" destOrd="0" presId="urn:microsoft.com/office/officeart/2005/8/layout/orgChart1"/>
    <dgm:cxn modelId="{818E92F9-26A8-CE41-805F-78E37F9B371E}" type="presParOf" srcId="{29FC1F31-D321-D54F-83C6-E37555B6CC1B}" destId="{4AF101D8-B896-A445-B526-82E98D9C2DAE}" srcOrd="1" destOrd="0" presId="urn:microsoft.com/office/officeart/2005/8/layout/orgChart1"/>
    <dgm:cxn modelId="{943E14B0-058E-084B-87F2-395D538E3168}" type="presParOf" srcId="{30D406BD-F2F5-654E-BD42-C9B1528BBA43}" destId="{E97D4E80-28CE-A044-A290-B50DC316D5A5}" srcOrd="1" destOrd="0" presId="urn:microsoft.com/office/officeart/2005/8/layout/orgChart1"/>
    <dgm:cxn modelId="{9F0F29A4-0A6A-A04D-93C4-C0D61A9F4993}" type="presParOf" srcId="{30D406BD-F2F5-654E-BD42-C9B1528BBA43}" destId="{6D69DF7D-9C55-DF41-BC4A-BFAE1EFB1C40}" srcOrd="2" destOrd="0" presId="urn:microsoft.com/office/officeart/2005/8/layout/orgChart1"/>
    <dgm:cxn modelId="{A37F2074-A7FA-BB4C-B3F4-E5C3CEA85FAA}" type="presParOf" srcId="{D62B6DC9-CB31-6549-8023-DAA9F727F0A2}" destId="{F3100624-95BB-4A42-93F8-05342D558146}" srcOrd="4" destOrd="0" presId="urn:microsoft.com/office/officeart/2005/8/layout/orgChart1"/>
    <dgm:cxn modelId="{721B5D7A-DE51-B24A-95B4-D57BB367D658}" type="presParOf" srcId="{D62B6DC9-CB31-6549-8023-DAA9F727F0A2}" destId="{164CFEB4-28AB-CC46-92BB-F4A92E81435C}" srcOrd="5" destOrd="0" presId="urn:microsoft.com/office/officeart/2005/8/layout/orgChart1"/>
    <dgm:cxn modelId="{6C0A9398-53A5-8748-878B-6D05B025BB1F}" type="presParOf" srcId="{164CFEB4-28AB-CC46-92BB-F4A92E81435C}" destId="{22EC9F49-38E7-2D48-BF1D-8783B37FDC2B}" srcOrd="0" destOrd="0" presId="urn:microsoft.com/office/officeart/2005/8/layout/orgChart1"/>
    <dgm:cxn modelId="{B021883C-9259-DD42-B325-64A4AEFF8EC2}" type="presParOf" srcId="{22EC9F49-38E7-2D48-BF1D-8783B37FDC2B}" destId="{E2A1F464-311F-7842-8591-7EF01B481725}" srcOrd="0" destOrd="0" presId="urn:microsoft.com/office/officeart/2005/8/layout/orgChart1"/>
    <dgm:cxn modelId="{DB6929DE-92A0-DD48-9B01-67C55001177B}" type="presParOf" srcId="{22EC9F49-38E7-2D48-BF1D-8783B37FDC2B}" destId="{36F7481B-46CB-2A4C-B53D-A5DF30D37B7E}" srcOrd="1" destOrd="0" presId="urn:microsoft.com/office/officeart/2005/8/layout/orgChart1"/>
    <dgm:cxn modelId="{0C43E1FD-0A93-1F4D-B5B6-97036560B483}" type="presParOf" srcId="{164CFEB4-28AB-CC46-92BB-F4A92E81435C}" destId="{BCD409A3-7D1F-3947-9A79-CC699DE1019C}" srcOrd="1" destOrd="0" presId="urn:microsoft.com/office/officeart/2005/8/layout/orgChart1"/>
    <dgm:cxn modelId="{65CED4FD-2B28-6340-ABEF-41334AF257F3}" type="presParOf" srcId="{164CFEB4-28AB-CC46-92BB-F4A92E81435C}" destId="{160E0BA5-A6DD-664E-8807-35157703E5E6}" srcOrd="2" destOrd="0" presId="urn:microsoft.com/office/officeart/2005/8/layout/orgChart1"/>
    <dgm:cxn modelId="{BED734FB-8C52-7E42-B939-13CE069FFD3C}" type="presParOf" srcId="{E6CBBC07-1E0E-E94F-A1F9-80B7A9F4AE7F}" destId="{B0721F2A-8F86-EF47-80E5-E1322370A4EC}" srcOrd="2" destOrd="0" presId="urn:microsoft.com/office/officeart/2005/8/layout/orgChart1"/>
    <dgm:cxn modelId="{01C4829E-C791-6845-8CAF-B12F1F307A66}" type="presParOf" srcId="{216E33F2-2703-4E0B-97D7-11F3ACBAEE15}" destId="{B9CD41B6-1714-F342-B161-CE7AE272718E}" srcOrd="2" destOrd="0" presId="urn:microsoft.com/office/officeart/2005/8/layout/orgChart1"/>
    <dgm:cxn modelId="{EF865DF3-0C51-974B-BFFA-2A80B4F97530}" type="presParOf" srcId="{216E33F2-2703-4E0B-97D7-11F3ACBAEE15}" destId="{50443EC9-F028-484D-BFA3-A7AB96CECA4B}" srcOrd="3" destOrd="0" presId="urn:microsoft.com/office/officeart/2005/8/layout/orgChart1"/>
    <dgm:cxn modelId="{B74453BE-30A5-0843-88C4-D0DA95BF3AE4}" type="presParOf" srcId="{50443EC9-F028-484D-BFA3-A7AB96CECA4B}" destId="{131AD380-4BE1-FB46-A8DF-6240219B29BF}" srcOrd="0" destOrd="0" presId="urn:microsoft.com/office/officeart/2005/8/layout/orgChart1"/>
    <dgm:cxn modelId="{896DD674-BB1E-E046-B0C0-7813F3F0F1A1}" type="presParOf" srcId="{131AD380-4BE1-FB46-A8DF-6240219B29BF}" destId="{38DE0F9D-360A-5547-87D2-98C7454A99A8}" srcOrd="0" destOrd="0" presId="urn:microsoft.com/office/officeart/2005/8/layout/orgChart1"/>
    <dgm:cxn modelId="{D261E723-CB50-2D43-B914-4FD0FC7CF434}" type="presParOf" srcId="{131AD380-4BE1-FB46-A8DF-6240219B29BF}" destId="{3620575C-785C-3C42-8032-3B777C680A8E}" srcOrd="1" destOrd="0" presId="urn:microsoft.com/office/officeart/2005/8/layout/orgChart1"/>
    <dgm:cxn modelId="{63948711-80DB-934D-8A2C-C0BAA92461B0}" type="presParOf" srcId="{50443EC9-F028-484D-BFA3-A7AB96CECA4B}" destId="{C8BA53A9-CE36-C246-BFF4-78B0EE026785}" srcOrd="1" destOrd="0" presId="urn:microsoft.com/office/officeart/2005/8/layout/orgChart1"/>
    <dgm:cxn modelId="{033C22DB-3BE7-BE4C-858C-568921DCEA26}" type="presParOf" srcId="{C8BA53A9-CE36-C246-BFF4-78B0EE026785}" destId="{A75D9A80-D9CC-5D4A-B3AA-874896C5E322}" srcOrd="0" destOrd="0" presId="urn:microsoft.com/office/officeart/2005/8/layout/orgChart1"/>
    <dgm:cxn modelId="{3F5296F5-7C5E-DD45-8136-A6297C09B966}" type="presParOf" srcId="{C8BA53A9-CE36-C246-BFF4-78B0EE026785}" destId="{71814906-0E12-DA44-89FC-23EC41816E36}" srcOrd="1" destOrd="0" presId="urn:microsoft.com/office/officeart/2005/8/layout/orgChart1"/>
    <dgm:cxn modelId="{5BBB9155-6FBD-B243-B64D-093163A20F67}" type="presParOf" srcId="{71814906-0E12-DA44-89FC-23EC41816E36}" destId="{65E9F49D-4859-C444-81CC-87F0CD641CFE}" srcOrd="0" destOrd="0" presId="urn:microsoft.com/office/officeart/2005/8/layout/orgChart1"/>
    <dgm:cxn modelId="{B1E1DAD9-6D09-1449-9CA3-4900F6ED47A1}" type="presParOf" srcId="{65E9F49D-4859-C444-81CC-87F0CD641CFE}" destId="{03FEC33F-7B35-FB4D-A218-D518A79CF7A7}" srcOrd="0" destOrd="0" presId="urn:microsoft.com/office/officeart/2005/8/layout/orgChart1"/>
    <dgm:cxn modelId="{C06C7B56-D132-4E4E-9E02-49AF6C938824}" type="presParOf" srcId="{65E9F49D-4859-C444-81CC-87F0CD641CFE}" destId="{2F322F35-79FA-FC4E-809E-F3BF7226958C}" srcOrd="1" destOrd="0" presId="urn:microsoft.com/office/officeart/2005/8/layout/orgChart1"/>
    <dgm:cxn modelId="{FD3A58B4-07E1-624D-8D78-F27D28D97AD4}" type="presParOf" srcId="{71814906-0E12-DA44-89FC-23EC41816E36}" destId="{AAE13A48-6C2C-3247-9521-E1FB1C7EC38B}" srcOrd="1" destOrd="0" presId="urn:microsoft.com/office/officeart/2005/8/layout/orgChart1"/>
    <dgm:cxn modelId="{74C29EF4-E6EE-0743-B3DA-F52AF88CB267}" type="presParOf" srcId="{71814906-0E12-DA44-89FC-23EC41816E36}" destId="{323C7CA5-20EF-6549-AAF9-E7F8A827E775}" srcOrd="2" destOrd="0" presId="urn:microsoft.com/office/officeart/2005/8/layout/orgChart1"/>
    <dgm:cxn modelId="{9CF3C83B-98E5-6941-911E-5359F56A5DD1}" type="presParOf" srcId="{C8BA53A9-CE36-C246-BFF4-78B0EE026785}" destId="{EB8B5ABC-E639-4649-8920-2DBB0203CF63}" srcOrd="2" destOrd="0" presId="urn:microsoft.com/office/officeart/2005/8/layout/orgChart1"/>
    <dgm:cxn modelId="{6544D000-9ECC-3047-8B7C-01A49FD6560B}" type="presParOf" srcId="{C8BA53A9-CE36-C246-BFF4-78B0EE026785}" destId="{7C4FCAE7-D350-1744-AC7D-E9766C94C9CA}" srcOrd="3" destOrd="0" presId="urn:microsoft.com/office/officeart/2005/8/layout/orgChart1"/>
    <dgm:cxn modelId="{24A76814-F335-D945-9220-E364489A1624}" type="presParOf" srcId="{7C4FCAE7-D350-1744-AC7D-E9766C94C9CA}" destId="{8E40402C-B720-5848-81EF-0E4BEC425E4D}" srcOrd="0" destOrd="0" presId="urn:microsoft.com/office/officeart/2005/8/layout/orgChart1"/>
    <dgm:cxn modelId="{D4006C52-3481-B748-BC22-08B451FC8514}" type="presParOf" srcId="{8E40402C-B720-5848-81EF-0E4BEC425E4D}" destId="{966C3B56-7556-104C-AEAF-9E41A96F86F9}" srcOrd="0" destOrd="0" presId="urn:microsoft.com/office/officeart/2005/8/layout/orgChart1"/>
    <dgm:cxn modelId="{1B3C4BE2-46FF-D342-9E39-752EA06B8AAD}" type="presParOf" srcId="{8E40402C-B720-5848-81EF-0E4BEC425E4D}" destId="{ADAD7A07-EE55-F14B-A874-E552AD06AB79}" srcOrd="1" destOrd="0" presId="urn:microsoft.com/office/officeart/2005/8/layout/orgChart1"/>
    <dgm:cxn modelId="{CE755FAE-407C-F245-BF61-E5838A5E4578}" type="presParOf" srcId="{7C4FCAE7-D350-1744-AC7D-E9766C94C9CA}" destId="{DCE3AC33-F593-CE42-811A-67573789F408}" srcOrd="1" destOrd="0" presId="urn:microsoft.com/office/officeart/2005/8/layout/orgChart1"/>
    <dgm:cxn modelId="{56A1B2DA-8E6F-1C40-B3BE-8F214896CBEB}" type="presParOf" srcId="{7C4FCAE7-D350-1744-AC7D-E9766C94C9CA}" destId="{86820597-6BBB-6149-A743-51E23695F186}" srcOrd="2" destOrd="0" presId="urn:microsoft.com/office/officeart/2005/8/layout/orgChart1"/>
    <dgm:cxn modelId="{ADF52A5A-4A71-3441-A1B3-CD5840C2BC22}" type="presParOf" srcId="{C8BA53A9-CE36-C246-BFF4-78B0EE026785}" destId="{5EF8C08E-1A22-7345-A996-A50FFCD5E127}" srcOrd="4" destOrd="0" presId="urn:microsoft.com/office/officeart/2005/8/layout/orgChart1"/>
    <dgm:cxn modelId="{B5727D25-386A-1C44-AA7B-A92B4A7194BB}" type="presParOf" srcId="{C8BA53A9-CE36-C246-BFF4-78B0EE026785}" destId="{9F0D8208-BB70-F244-818B-264FF886EB83}" srcOrd="5" destOrd="0" presId="urn:microsoft.com/office/officeart/2005/8/layout/orgChart1"/>
    <dgm:cxn modelId="{0EC319CB-3275-EC4B-A6B8-FDE8760C541E}" type="presParOf" srcId="{9F0D8208-BB70-F244-818B-264FF886EB83}" destId="{217304A0-894E-6542-93A6-DEE6B3C5B933}" srcOrd="0" destOrd="0" presId="urn:microsoft.com/office/officeart/2005/8/layout/orgChart1"/>
    <dgm:cxn modelId="{9D14092C-509E-744B-8F2F-BEC7637334FD}" type="presParOf" srcId="{217304A0-894E-6542-93A6-DEE6B3C5B933}" destId="{5B39B6D4-CDA0-6D4D-B059-973CE78B9539}" srcOrd="0" destOrd="0" presId="urn:microsoft.com/office/officeart/2005/8/layout/orgChart1"/>
    <dgm:cxn modelId="{80A7CD8C-7525-1642-B362-C1B244A2195E}" type="presParOf" srcId="{217304A0-894E-6542-93A6-DEE6B3C5B933}" destId="{FBFE924A-A2BF-254C-8B1B-38C1417AFEA0}" srcOrd="1" destOrd="0" presId="urn:microsoft.com/office/officeart/2005/8/layout/orgChart1"/>
    <dgm:cxn modelId="{AEFC28C5-996E-924B-BBFF-A7D2777E6FDD}" type="presParOf" srcId="{9F0D8208-BB70-F244-818B-264FF886EB83}" destId="{4217A96D-B174-8E4A-8A4C-091139E41FB4}" srcOrd="1" destOrd="0" presId="urn:microsoft.com/office/officeart/2005/8/layout/orgChart1"/>
    <dgm:cxn modelId="{85088EBB-CD9E-3546-9978-1ECBF26339BE}" type="presParOf" srcId="{9F0D8208-BB70-F244-818B-264FF886EB83}" destId="{373C931B-5AC3-E345-8145-A1355FCA4795}" srcOrd="2" destOrd="0" presId="urn:microsoft.com/office/officeart/2005/8/layout/orgChart1"/>
    <dgm:cxn modelId="{5C332284-31BD-8A40-83C6-14CCC79E5932}" type="presParOf" srcId="{C8BA53A9-CE36-C246-BFF4-78B0EE026785}" destId="{A7A286F1-C4BC-8843-9724-7FB9FD6C4655}" srcOrd="6" destOrd="0" presId="urn:microsoft.com/office/officeart/2005/8/layout/orgChart1"/>
    <dgm:cxn modelId="{F643E266-81C2-7E4C-8EB0-C4385DD0BB08}" type="presParOf" srcId="{C8BA53A9-CE36-C246-BFF4-78B0EE026785}" destId="{32A34433-B596-6F4F-B0BD-B43BEDBA88FD}" srcOrd="7" destOrd="0" presId="urn:microsoft.com/office/officeart/2005/8/layout/orgChart1"/>
    <dgm:cxn modelId="{347C7F8A-07FC-4C43-8D1D-283A047BEA55}" type="presParOf" srcId="{32A34433-B596-6F4F-B0BD-B43BEDBA88FD}" destId="{6AC5948D-9321-C848-99B8-EE439DC5F7E6}" srcOrd="0" destOrd="0" presId="urn:microsoft.com/office/officeart/2005/8/layout/orgChart1"/>
    <dgm:cxn modelId="{DC6A7644-8570-0742-BDE4-C5D06F5F7C50}" type="presParOf" srcId="{6AC5948D-9321-C848-99B8-EE439DC5F7E6}" destId="{3F00F65E-4A77-B848-ADBF-7D8E65700904}" srcOrd="0" destOrd="0" presId="urn:microsoft.com/office/officeart/2005/8/layout/orgChart1"/>
    <dgm:cxn modelId="{F9955E7A-AFBC-7F4C-931E-BEF808BF0C65}" type="presParOf" srcId="{6AC5948D-9321-C848-99B8-EE439DC5F7E6}" destId="{0C6CB061-C825-4842-9271-5E3A7F5432B3}" srcOrd="1" destOrd="0" presId="urn:microsoft.com/office/officeart/2005/8/layout/orgChart1"/>
    <dgm:cxn modelId="{AAA9BFD0-F9BF-0F46-9AF3-6F08B50FF503}" type="presParOf" srcId="{32A34433-B596-6F4F-B0BD-B43BEDBA88FD}" destId="{E497065B-2D19-244D-93A3-8365DFC1C4E1}" srcOrd="1" destOrd="0" presId="urn:microsoft.com/office/officeart/2005/8/layout/orgChart1"/>
    <dgm:cxn modelId="{D8971E49-F2EB-B146-A12D-BCE2D03F5D17}" type="presParOf" srcId="{32A34433-B596-6F4F-B0BD-B43BEDBA88FD}" destId="{ABD2BCDE-788F-7647-A9A1-581900F51B2F}" srcOrd="2" destOrd="0" presId="urn:microsoft.com/office/officeart/2005/8/layout/orgChart1"/>
    <dgm:cxn modelId="{DB931094-5E85-4B46-A6A8-1C66020BBAA8}" type="presParOf" srcId="{50443EC9-F028-484D-BFA3-A7AB96CECA4B}" destId="{022E2171-B93D-024D-9593-76BEDD96E52A}" srcOrd="2" destOrd="0" presId="urn:microsoft.com/office/officeart/2005/8/layout/orgChart1"/>
    <dgm:cxn modelId="{DD100B1E-49E3-3F49-8DCA-C4825939150B}" type="presParOf" srcId="{216E33F2-2703-4E0B-97D7-11F3ACBAEE15}" destId="{62CB2E3B-326C-6E49-8B04-E7BED0C59AC2}" srcOrd="4" destOrd="0" presId="urn:microsoft.com/office/officeart/2005/8/layout/orgChart1"/>
    <dgm:cxn modelId="{6118D9CC-B70F-D544-8F8E-05C187D950E1}" type="presParOf" srcId="{216E33F2-2703-4E0B-97D7-11F3ACBAEE15}" destId="{0ACA163C-E2BB-644C-9BB5-34A32E5C7E42}" srcOrd="5" destOrd="0" presId="urn:microsoft.com/office/officeart/2005/8/layout/orgChart1"/>
    <dgm:cxn modelId="{0818C076-6343-CB44-B574-FD9A8C39BE6A}" type="presParOf" srcId="{0ACA163C-E2BB-644C-9BB5-34A32E5C7E42}" destId="{B011A76E-334D-BC46-B893-5E07D762B667}" srcOrd="0" destOrd="0" presId="urn:microsoft.com/office/officeart/2005/8/layout/orgChart1"/>
    <dgm:cxn modelId="{147D03AD-B7E5-1B40-89CE-C4D10B8C85F4}" type="presParOf" srcId="{B011A76E-334D-BC46-B893-5E07D762B667}" destId="{BDFD84A3-04CD-954F-A458-DD3F88F6F28A}" srcOrd="0" destOrd="0" presId="urn:microsoft.com/office/officeart/2005/8/layout/orgChart1"/>
    <dgm:cxn modelId="{78B038A0-A535-244B-AC9D-568AADE74017}" type="presParOf" srcId="{B011A76E-334D-BC46-B893-5E07D762B667}" destId="{69E89215-95D6-7243-B21D-D669767B22E3}" srcOrd="1" destOrd="0" presId="urn:microsoft.com/office/officeart/2005/8/layout/orgChart1"/>
    <dgm:cxn modelId="{900AABA0-FB3F-F44D-860F-1A320A7644FA}" type="presParOf" srcId="{0ACA163C-E2BB-644C-9BB5-34A32E5C7E42}" destId="{7408E5E4-70D7-3E47-94DF-DB8376C28C5E}" srcOrd="1" destOrd="0" presId="urn:microsoft.com/office/officeart/2005/8/layout/orgChart1"/>
    <dgm:cxn modelId="{48476D33-73B1-B547-AE16-DE339193B86E}" type="presParOf" srcId="{7408E5E4-70D7-3E47-94DF-DB8376C28C5E}" destId="{69C22778-9681-324E-881A-E73DF11335B2}" srcOrd="0" destOrd="0" presId="urn:microsoft.com/office/officeart/2005/8/layout/orgChart1"/>
    <dgm:cxn modelId="{E2BE377E-F709-0E41-A65C-38BEAA48ABCF}" type="presParOf" srcId="{7408E5E4-70D7-3E47-94DF-DB8376C28C5E}" destId="{5C63F8A9-4066-0844-A95C-F8601ABB7BD9}" srcOrd="1" destOrd="0" presId="urn:microsoft.com/office/officeart/2005/8/layout/orgChart1"/>
    <dgm:cxn modelId="{BA80A18E-1BE7-E840-850A-743986B9C7FD}" type="presParOf" srcId="{5C63F8A9-4066-0844-A95C-F8601ABB7BD9}" destId="{774761FF-324B-8C41-A822-5A7FFC6C6506}" srcOrd="0" destOrd="0" presId="urn:microsoft.com/office/officeart/2005/8/layout/orgChart1"/>
    <dgm:cxn modelId="{185F2F58-0D62-2E47-BCFE-60E40E312326}" type="presParOf" srcId="{774761FF-324B-8C41-A822-5A7FFC6C6506}" destId="{75C0F00E-3509-A549-BA2B-DA27A58EEF64}" srcOrd="0" destOrd="0" presId="urn:microsoft.com/office/officeart/2005/8/layout/orgChart1"/>
    <dgm:cxn modelId="{76B930C0-B199-ED40-AB96-1095F7686E62}" type="presParOf" srcId="{774761FF-324B-8C41-A822-5A7FFC6C6506}" destId="{7C11834B-15CF-BB41-89E9-ED96807CD16B}" srcOrd="1" destOrd="0" presId="urn:microsoft.com/office/officeart/2005/8/layout/orgChart1"/>
    <dgm:cxn modelId="{2DEEF193-9949-1A4D-B74C-3521F067615B}" type="presParOf" srcId="{5C63F8A9-4066-0844-A95C-F8601ABB7BD9}" destId="{6F09D82B-F2C0-B940-8A40-F2F41F1891D2}" srcOrd="1" destOrd="0" presId="urn:microsoft.com/office/officeart/2005/8/layout/orgChart1"/>
    <dgm:cxn modelId="{671AFE96-0806-CC41-9420-273248156B06}" type="presParOf" srcId="{6F09D82B-F2C0-B940-8A40-F2F41F1891D2}" destId="{13003B9C-FD42-2745-B248-866F3E3A265C}" srcOrd="0" destOrd="0" presId="urn:microsoft.com/office/officeart/2005/8/layout/orgChart1"/>
    <dgm:cxn modelId="{364B4AD4-7D29-A448-BF81-7CF7319D54A9}" type="presParOf" srcId="{6F09D82B-F2C0-B940-8A40-F2F41F1891D2}" destId="{B597E3E0-430E-BC4A-BE38-A0E10BD67B64}" srcOrd="1" destOrd="0" presId="urn:microsoft.com/office/officeart/2005/8/layout/orgChart1"/>
    <dgm:cxn modelId="{359D1294-A238-A745-8132-C8435289A811}" type="presParOf" srcId="{B597E3E0-430E-BC4A-BE38-A0E10BD67B64}" destId="{BC738F63-4A16-7147-894E-D3B52EAC1103}" srcOrd="0" destOrd="0" presId="urn:microsoft.com/office/officeart/2005/8/layout/orgChart1"/>
    <dgm:cxn modelId="{A26DB8AB-CC64-1446-8302-7B8B2536D47C}" type="presParOf" srcId="{BC738F63-4A16-7147-894E-D3B52EAC1103}" destId="{213C56D3-17F2-7540-85B5-2668E527C822}" srcOrd="0" destOrd="0" presId="urn:microsoft.com/office/officeart/2005/8/layout/orgChart1"/>
    <dgm:cxn modelId="{ECF270C8-0DE8-8D4A-8732-6253DF4B6D19}" type="presParOf" srcId="{BC738F63-4A16-7147-894E-D3B52EAC1103}" destId="{FCA092CD-26E0-DC40-A8A8-08E867C7249F}" srcOrd="1" destOrd="0" presId="urn:microsoft.com/office/officeart/2005/8/layout/orgChart1"/>
    <dgm:cxn modelId="{A48D85CA-28F2-D34A-AB6A-1955BCACCD43}" type="presParOf" srcId="{B597E3E0-430E-BC4A-BE38-A0E10BD67B64}" destId="{110CF77F-DDE5-C84A-AFE1-4F9156B30B5D}" srcOrd="1" destOrd="0" presId="urn:microsoft.com/office/officeart/2005/8/layout/orgChart1"/>
    <dgm:cxn modelId="{3E36C918-6CAB-8F4D-A300-3E50A396C62A}" type="presParOf" srcId="{B597E3E0-430E-BC4A-BE38-A0E10BD67B64}" destId="{0CDF9C97-1214-BE40-976F-C6810909F130}" srcOrd="2" destOrd="0" presId="urn:microsoft.com/office/officeart/2005/8/layout/orgChart1"/>
    <dgm:cxn modelId="{8684FB83-E923-E94B-8648-D3FB891A4CA8}" type="presParOf" srcId="{5C63F8A9-4066-0844-A95C-F8601ABB7BD9}" destId="{50EAA56C-F18F-1148-A2FC-5C17C63A70AD}" srcOrd="2" destOrd="0" presId="urn:microsoft.com/office/officeart/2005/8/layout/orgChart1"/>
    <dgm:cxn modelId="{DC0F457C-13F1-C04F-8455-D3C5A0728550}" type="presParOf" srcId="{0ACA163C-E2BB-644C-9BB5-34A32E5C7E42}" destId="{553D9DB7-7A18-AE47-93C2-2CECD97395A8}" srcOrd="2" destOrd="0" presId="urn:microsoft.com/office/officeart/2005/8/layout/orgChart1"/>
    <dgm:cxn modelId="{15554C35-7575-C640-9CD9-5F9EBECC8B9A}" type="presParOf" srcId="{216E33F2-2703-4E0B-97D7-11F3ACBAEE15}" destId="{762316B7-25BF-5D43-851C-A0D9F024E71C}" srcOrd="6" destOrd="0" presId="urn:microsoft.com/office/officeart/2005/8/layout/orgChart1"/>
    <dgm:cxn modelId="{B07B1AB6-D8FE-6349-B06E-7655E0A6F3D7}" type="presParOf" srcId="{216E33F2-2703-4E0B-97D7-11F3ACBAEE15}" destId="{0760A8E0-5145-1B4F-80BC-ED6E724BD23E}" srcOrd="7" destOrd="0" presId="urn:microsoft.com/office/officeart/2005/8/layout/orgChart1"/>
    <dgm:cxn modelId="{8CEDEBA5-0476-1141-98DE-1358F85D047F}" type="presParOf" srcId="{0760A8E0-5145-1B4F-80BC-ED6E724BD23E}" destId="{55B03446-7562-744F-B29B-943EFDD45793}" srcOrd="0" destOrd="0" presId="urn:microsoft.com/office/officeart/2005/8/layout/orgChart1"/>
    <dgm:cxn modelId="{B9069EEA-5BEB-B341-AFA5-F0F2FF80F7F9}" type="presParOf" srcId="{55B03446-7562-744F-B29B-943EFDD45793}" destId="{46A89796-4B6C-704A-963A-947D10D94A4A}" srcOrd="0" destOrd="0" presId="urn:microsoft.com/office/officeart/2005/8/layout/orgChart1"/>
    <dgm:cxn modelId="{3546E53C-1343-EE4C-B987-B1B88F734F63}" type="presParOf" srcId="{55B03446-7562-744F-B29B-943EFDD45793}" destId="{94E185D5-5AFE-314D-B798-4AF0C4BFB98F}" srcOrd="1" destOrd="0" presId="urn:microsoft.com/office/officeart/2005/8/layout/orgChart1"/>
    <dgm:cxn modelId="{B3F7D7DE-50AF-5040-8A0B-7AA817E3005E}" type="presParOf" srcId="{0760A8E0-5145-1B4F-80BC-ED6E724BD23E}" destId="{FC3438D5-7808-2F4A-B55B-7765CD194AA1}" srcOrd="1" destOrd="0" presId="urn:microsoft.com/office/officeart/2005/8/layout/orgChart1"/>
    <dgm:cxn modelId="{E59BB2B1-B57C-7C4A-9C6F-9B292F6324B3}" type="presParOf" srcId="{FC3438D5-7808-2F4A-B55B-7765CD194AA1}" destId="{5C4F9738-1D3F-CF4A-B7E6-6398BA876F4F}" srcOrd="0" destOrd="0" presId="urn:microsoft.com/office/officeart/2005/8/layout/orgChart1"/>
    <dgm:cxn modelId="{780C73F1-8770-474C-9DC0-4237CE60B25F}" type="presParOf" srcId="{FC3438D5-7808-2F4A-B55B-7765CD194AA1}" destId="{7CE723F1-79B0-C644-B8C8-5420CB7CB90C}" srcOrd="1" destOrd="0" presId="urn:microsoft.com/office/officeart/2005/8/layout/orgChart1"/>
    <dgm:cxn modelId="{6D3A3CCF-D12D-274D-9576-92795F0CCAB0}" type="presParOf" srcId="{7CE723F1-79B0-C644-B8C8-5420CB7CB90C}" destId="{A1C3945A-8529-F645-AA55-905FC4DE72C7}" srcOrd="0" destOrd="0" presId="urn:microsoft.com/office/officeart/2005/8/layout/orgChart1"/>
    <dgm:cxn modelId="{D56340C4-8CA4-ED4C-9E1A-3FB8F805D0FC}" type="presParOf" srcId="{A1C3945A-8529-F645-AA55-905FC4DE72C7}" destId="{F69A1386-0055-6B44-8188-E2D6F5F7D3E4}" srcOrd="0" destOrd="0" presId="urn:microsoft.com/office/officeart/2005/8/layout/orgChart1"/>
    <dgm:cxn modelId="{45859E53-D8A0-6748-B27F-C6319DA4F7BB}" type="presParOf" srcId="{A1C3945A-8529-F645-AA55-905FC4DE72C7}" destId="{8F73A650-4060-7F4F-818B-78FD38AF510D}" srcOrd="1" destOrd="0" presId="urn:microsoft.com/office/officeart/2005/8/layout/orgChart1"/>
    <dgm:cxn modelId="{56D83312-6501-0743-B1D6-79CF251C14C2}" type="presParOf" srcId="{7CE723F1-79B0-C644-B8C8-5420CB7CB90C}" destId="{6A9B748E-BA0F-7040-A938-2501396C3A83}" srcOrd="1" destOrd="0" presId="urn:microsoft.com/office/officeart/2005/8/layout/orgChart1"/>
    <dgm:cxn modelId="{1980553C-C203-704F-8CA9-93023BC370E1}" type="presParOf" srcId="{7CE723F1-79B0-C644-B8C8-5420CB7CB90C}" destId="{F558EC52-B124-8147-BE0D-BB1B94DBECF3}" srcOrd="2" destOrd="0" presId="urn:microsoft.com/office/officeart/2005/8/layout/orgChart1"/>
    <dgm:cxn modelId="{DD0E8589-A7CA-B34A-86F8-02960B6C8B34}" type="presParOf" srcId="{FC3438D5-7808-2F4A-B55B-7765CD194AA1}" destId="{0B468143-38BC-AB43-8119-4B1C3CDDF8ED}" srcOrd="2" destOrd="0" presId="urn:microsoft.com/office/officeart/2005/8/layout/orgChart1"/>
    <dgm:cxn modelId="{97B8C6CB-BE8E-EA40-9ABA-321AFE49EE5A}" type="presParOf" srcId="{FC3438D5-7808-2F4A-B55B-7765CD194AA1}" destId="{96BB88DB-F312-2841-A85A-9EECE83D0FB9}" srcOrd="3" destOrd="0" presId="urn:microsoft.com/office/officeart/2005/8/layout/orgChart1"/>
    <dgm:cxn modelId="{D6147607-99BD-7F42-A08F-D24956FD50B4}" type="presParOf" srcId="{96BB88DB-F312-2841-A85A-9EECE83D0FB9}" destId="{8887BF80-50E8-C84C-91C7-F7DE0CA1FB01}" srcOrd="0" destOrd="0" presId="urn:microsoft.com/office/officeart/2005/8/layout/orgChart1"/>
    <dgm:cxn modelId="{A0CE3291-AE8F-F342-B7D7-925B22B6A831}" type="presParOf" srcId="{8887BF80-50E8-C84C-91C7-F7DE0CA1FB01}" destId="{1754589B-B861-5842-9037-05C0FF901B0A}" srcOrd="0" destOrd="0" presId="urn:microsoft.com/office/officeart/2005/8/layout/orgChart1"/>
    <dgm:cxn modelId="{10042964-9EDC-104D-B186-143744106851}" type="presParOf" srcId="{8887BF80-50E8-C84C-91C7-F7DE0CA1FB01}" destId="{1AE28142-2F8E-E84A-94C9-E3D5E440B95D}" srcOrd="1" destOrd="0" presId="urn:microsoft.com/office/officeart/2005/8/layout/orgChart1"/>
    <dgm:cxn modelId="{CC6F5A9A-6FCB-B844-8D45-A525BCA3BFD1}" type="presParOf" srcId="{96BB88DB-F312-2841-A85A-9EECE83D0FB9}" destId="{8A1A05CD-4BB0-DF45-B87E-A0F3C6399398}" srcOrd="1" destOrd="0" presId="urn:microsoft.com/office/officeart/2005/8/layout/orgChart1"/>
    <dgm:cxn modelId="{CC11D0A4-2EA6-3A46-A83C-A4DDE6CAE910}" type="presParOf" srcId="{96BB88DB-F312-2841-A85A-9EECE83D0FB9}" destId="{F0376EDD-69E9-0A41-B5EE-4FEBBA270D90}" srcOrd="2" destOrd="0" presId="urn:microsoft.com/office/officeart/2005/8/layout/orgChart1"/>
    <dgm:cxn modelId="{3C5488AA-F9AD-DD44-8C14-22045139D6CC}" type="presParOf" srcId="{FC3438D5-7808-2F4A-B55B-7765CD194AA1}" destId="{D6D2BCAD-0AF6-FA49-801B-EE7A42619E80}" srcOrd="4" destOrd="0" presId="urn:microsoft.com/office/officeart/2005/8/layout/orgChart1"/>
    <dgm:cxn modelId="{19EA4846-5982-DE45-A2D2-D132A0B50E8F}" type="presParOf" srcId="{FC3438D5-7808-2F4A-B55B-7765CD194AA1}" destId="{45D4577A-D35C-5745-989B-E9408964D02A}" srcOrd="5" destOrd="0" presId="urn:microsoft.com/office/officeart/2005/8/layout/orgChart1"/>
    <dgm:cxn modelId="{C3C41B08-67C9-5C44-A92B-A12FEDE1C560}" type="presParOf" srcId="{45D4577A-D35C-5745-989B-E9408964D02A}" destId="{4A3E0530-62E8-B548-99F0-3D801411AA1F}" srcOrd="0" destOrd="0" presId="urn:microsoft.com/office/officeart/2005/8/layout/orgChart1"/>
    <dgm:cxn modelId="{ADE4DF88-E703-034B-9BA3-350F8037CC96}" type="presParOf" srcId="{4A3E0530-62E8-B548-99F0-3D801411AA1F}" destId="{9A734E28-1C9D-EB40-9F5F-FB22F59256F5}" srcOrd="0" destOrd="0" presId="urn:microsoft.com/office/officeart/2005/8/layout/orgChart1"/>
    <dgm:cxn modelId="{461E0DDB-0CA5-1A47-A7D3-058C977E52B1}" type="presParOf" srcId="{4A3E0530-62E8-B548-99F0-3D801411AA1F}" destId="{C7D77211-F143-5E4B-A231-CE9FC3D68171}" srcOrd="1" destOrd="0" presId="urn:microsoft.com/office/officeart/2005/8/layout/orgChart1"/>
    <dgm:cxn modelId="{C023C205-9AC0-5B41-9656-4B671FD97EC9}" type="presParOf" srcId="{45D4577A-D35C-5745-989B-E9408964D02A}" destId="{980A035F-77E0-C84D-84AB-5E4E9ABC0503}" srcOrd="1" destOrd="0" presId="urn:microsoft.com/office/officeart/2005/8/layout/orgChart1"/>
    <dgm:cxn modelId="{6E95A54A-CC7E-794B-A39C-A707CCB09710}" type="presParOf" srcId="{980A035F-77E0-C84D-84AB-5E4E9ABC0503}" destId="{1CAD0C4C-83BA-BE42-A695-C68122A7ADEF}" srcOrd="0" destOrd="0" presId="urn:microsoft.com/office/officeart/2005/8/layout/orgChart1"/>
    <dgm:cxn modelId="{ADFC155E-FBF5-C844-9C78-6A49551D5A68}" type="presParOf" srcId="{980A035F-77E0-C84D-84AB-5E4E9ABC0503}" destId="{A7FDEEA9-A7A7-424C-84C4-266634E48E02}" srcOrd="1" destOrd="0" presId="urn:microsoft.com/office/officeart/2005/8/layout/orgChart1"/>
    <dgm:cxn modelId="{7BD86D22-BA62-904C-8D29-2ECCCBFC429B}" type="presParOf" srcId="{A7FDEEA9-A7A7-424C-84C4-266634E48E02}" destId="{301429E1-CBE1-AC44-B6F4-841C1E29D1A5}" srcOrd="0" destOrd="0" presId="urn:microsoft.com/office/officeart/2005/8/layout/orgChart1"/>
    <dgm:cxn modelId="{09957561-05CC-F94C-A318-35A6604468D9}" type="presParOf" srcId="{301429E1-CBE1-AC44-B6F4-841C1E29D1A5}" destId="{D3B32126-654F-DB4C-BC7B-5917AA5AD1BD}" srcOrd="0" destOrd="0" presId="urn:microsoft.com/office/officeart/2005/8/layout/orgChart1"/>
    <dgm:cxn modelId="{A57088DF-EAF5-CD46-A3AB-236D47B8F6B9}" type="presParOf" srcId="{301429E1-CBE1-AC44-B6F4-841C1E29D1A5}" destId="{CA02FAAE-3B4B-D44B-966A-ADD816F58025}" srcOrd="1" destOrd="0" presId="urn:microsoft.com/office/officeart/2005/8/layout/orgChart1"/>
    <dgm:cxn modelId="{3E677FDC-7B2C-C045-A015-28FF0EB1A22A}" type="presParOf" srcId="{A7FDEEA9-A7A7-424C-84C4-266634E48E02}" destId="{A2520B1A-E06B-1A4C-9176-C4285CD51672}" srcOrd="1" destOrd="0" presId="urn:microsoft.com/office/officeart/2005/8/layout/orgChart1"/>
    <dgm:cxn modelId="{B6B846D8-AF7C-4448-A481-2E03D8A263DE}" type="presParOf" srcId="{A7FDEEA9-A7A7-424C-84C4-266634E48E02}" destId="{472C2B84-6703-EC46-B155-4FE4F9C179CF}" srcOrd="2" destOrd="0" presId="urn:microsoft.com/office/officeart/2005/8/layout/orgChart1"/>
    <dgm:cxn modelId="{4519D6B3-4176-CB4A-ABC2-2762C2A14D38}" type="presParOf" srcId="{45D4577A-D35C-5745-989B-E9408964D02A}" destId="{70D1D843-D641-4B4D-B7B9-29E48FCF949C}" srcOrd="2" destOrd="0" presId="urn:microsoft.com/office/officeart/2005/8/layout/orgChart1"/>
    <dgm:cxn modelId="{54F6499F-B7F5-524C-A55E-F82D0484643B}" type="presParOf" srcId="{FC3438D5-7808-2F4A-B55B-7765CD194AA1}" destId="{000D132B-20FC-D644-B911-4E0662A007BC}" srcOrd="6" destOrd="0" presId="urn:microsoft.com/office/officeart/2005/8/layout/orgChart1"/>
    <dgm:cxn modelId="{11942C8D-B810-5B40-B1F1-D5DF6D234A26}" type="presParOf" srcId="{FC3438D5-7808-2F4A-B55B-7765CD194AA1}" destId="{52A16290-6F5C-5845-8EFC-EA4BBB5F46BF}" srcOrd="7" destOrd="0" presId="urn:microsoft.com/office/officeart/2005/8/layout/orgChart1"/>
    <dgm:cxn modelId="{2150886C-6434-F74F-874C-22A9F76D0C4E}" type="presParOf" srcId="{52A16290-6F5C-5845-8EFC-EA4BBB5F46BF}" destId="{6FF65ABC-B770-4345-A401-5C65B1FB9F5C}" srcOrd="0" destOrd="0" presId="urn:microsoft.com/office/officeart/2005/8/layout/orgChart1"/>
    <dgm:cxn modelId="{9812EB2D-1646-A64F-97EE-19BE258843D7}" type="presParOf" srcId="{6FF65ABC-B770-4345-A401-5C65B1FB9F5C}" destId="{2BEDB428-3CFA-EB4C-A2D7-AEDE46B61590}" srcOrd="0" destOrd="0" presId="urn:microsoft.com/office/officeart/2005/8/layout/orgChart1"/>
    <dgm:cxn modelId="{890680FE-5F44-AD45-BB46-6F782F4C01C5}" type="presParOf" srcId="{6FF65ABC-B770-4345-A401-5C65B1FB9F5C}" destId="{62062917-6713-F142-BB6A-F80A8E2AD13F}" srcOrd="1" destOrd="0" presId="urn:microsoft.com/office/officeart/2005/8/layout/orgChart1"/>
    <dgm:cxn modelId="{B41C4DF2-1998-9D42-89D3-451D38773192}" type="presParOf" srcId="{52A16290-6F5C-5845-8EFC-EA4BBB5F46BF}" destId="{31A6C2A1-0A35-C64E-93E4-43877294DEF4}" srcOrd="1" destOrd="0" presId="urn:microsoft.com/office/officeart/2005/8/layout/orgChart1"/>
    <dgm:cxn modelId="{1974309E-A8B4-0043-963E-66072207CC3C}" type="presParOf" srcId="{31A6C2A1-0A35-C64E-93E4-43877294DEF4}" destId="{503039BB-AE37-2842-8AB8-650C62B115D0}" srcOrd="0" destOrd="0" presId="urn:microsoft.com/office/officeart/2005/8/layout/orgChart1"/>
    <dgm:cxn modelId="{8F7DE62A-F1B8-DD47-9BA2-BF3C3CA18927}" type="presParOf" srcId="{31A6C2A1-0A35-C64E-93E4-43877294DEF4}" destId="{1FD1283A-05C8-5B42-B2B7-69FC355C98D1}" srcOrd="1" destOrd="0" presId="urn:microsoft.com/office/officeart/2005/8/layout/orgChart1"/>
    <dgm:cxn modelId="{442BD188-B070-D046-BB5E-F9117F87CEA9}" type="presParOf" srcId="{1FD1283A-05C8-5B42-B2B7-69FC355C98D1}" destId="{A311DB97-0F5F-AA42-ACB5-EE494F5F5630}" srcOrd="0" destOrd="0" presId="urn:microsoft.com/office/officeart/2005/8/layout/orgChart1"/>
    <dgm:cxn modelId="{0E936EA5-E563-084C-9DF3-A93EDD24DA58}" type="presParOf" srcId="{A311DB97-0F5F-AA42-ACB5-EE494F5F5630}" destId="{DA059E82-EEE9-A942-BBDE-F958464C401E}" srcOrd="0" destOrd="0" presId="urn:microsoft.com/office/officeart/2005/8/layout/orgChart1"/>
    <dgm:cxn modelId="{353199E7-020E-944B-988E-FFD2013D7030}" type="presParOf" srcId="{A311DB97-0F5F-AA42-ACB5-EE494F5F5630}" destId="{F93F2286-9F90-524D-B89F-A9E91728E84B}" srcOrd="1" destOrd="0" presId="urn:microsoft.com/office/officeart/2005/8/layout/orgChart1"/>
    <dgm:cxn modelId="{5F9E8907-929D-D44D-86A5-439C7CCE77A9}" type="presParOf" srcId="{1FD1283A-05C8-5B42-B2B7-69FC355C98D1}" destId="{0DE2FF30-3119-DD49-9CF1-DBBC43A9639D}" srcOrd="1" destOrd="0" presId="urn:microsoft.com/office/officeart/2005/8/layout/orgChart1"/>
    <dgm:cxn modelId="{56685809-158B-6244-95E2-4BF55DF46C20}" type="presParOf" srcId="{1FD1283A-05C8-5B42-B2B7-69FC355C98D1}" destId="{57CDAE5F-9529-4C46-B22A-5FCD655AE3AA}" srcOrd="2" destOrd="0" presId="urn:microsoft.com/office/officeart/2005/8/layout/orgChart1"/>
    <dgm:cxn modelId="{354566E2-9E6B-574C-A33D-7919C55E12E3}" type="presParOf" srcId="{52A16290-6F5C-5845-8EFC-EA4BBB5F46BF}" destId="{2AA686DA-82D1-634B-A1C9-1308406A5BC5}" srcOrd="2" destOrd="0" presId="urn:microsoft.com/office/officeart/2005/8/layout/orgChart1"/>
    <dgm:cxn modelId="{C7DCE239-F452-1A4F-B7D2-69E2A29F233E}" type="presParOf" srcId="{FC3438D5-7808-2F4A-B55B-7765CD194AA1}" destId="{EA980AF1-258C-3C47-ADBF-9D681481B003}" srcOrd="8" destOrd="0" presId="urn:microsoft.com/office/officeart/2005/8/layout/orgChart1"/>
    <dgm:cxn modelId="{119B7DEC-200D-2144-9A93-7E222F8CFEA3}" type="presParOf" srcId="{FC3438D5-7808-2F4A-B55B-7765CD194AA1}" destId="{3A5BBD6E-A072-DD4A-9980-F2E6EEED1B42}" srcOrd="9" destOrd="0" presId="urn:microsoft.com/office/officeart/2005/8/layout/orgChart1"/>
    <dgm:cxn modelId="{64852E7D-AC55-AE4F-9EA1-A412E263E6CB}" type="presParOf" srcId="{3A5BBD6E-A072-DD4A-9980-F2E6EEED1B42}" destId="{667CE892-AE27-6E4C-B4F5-02667F6FEC2E}" srcOrd="0" destOrd="0" presId="urn:microsoft.com/office/officeart/2005/8/layout/orgChart1"/>
    <dgm:cxn modelId="{7FC5346C-DF74-A344-A4E3-6CEB0A0412C6}" type="presParOf" srcId="{667CE892-AE27-6E4C-B4F5-02667F6FEC2E}" destId="{E716D263-9CC9-2040-A210-FA81992C58D1}" srcOrd="0" destOrd="0" presId="urn:microsoft.com/office/officeart/2005/8/layout/orgChart1"/>
    <dgm:cxn modelId="{3BD21573-7E1A-E14D-8A10-1485322D39E8}" type="presParOf" srcId="{667CE892-AE27-6E4C-B4F5-02667F6FEC2E}" destId="{91EC2055-7093-C742-805A-8CD1E317DEFB}" srcOrd="1" destOrd="0" presId="urn:microsoft.com/office/officeart/2005/8/layout/orgChart1"/>
    <dgm:cxn modelId="{D7D1D714-75EB-8C41-B087-13F56DCEB6C2}" type="presParOf" srcId="{3A5BBD6E-A072-DD4A-9980-F2E6EEED1B42}" destId="{254F7BE4-FC40-BE44-BDDA-AE1EF48BB164}" srcOrd="1" destOrd="0" presId="urn:microsoft.com/office/officeart/2005/8/layout/orgChart1"/>
    <dgm:cxn modelId="{DBD37AD1-F1E3-6646-B80D-0CFF89886997}" type="presParOf" srcId="{254F7BE4-FC40-BE44-BDDA-AE1EF48BB164}" destId="{9334F5A3-D192-E740-BCED-307208C9F62A}" srcOrd="0" destOrd="0" presId="urn:microsoft.com/office/officeart/2005/8/layout/orgChart1"/>
    <dgm:cxn modelId="{E16D30E1-1709-9A46-A593-BAFCB3703BB4}" type="presParOf" srcId="{254F7BE4-FC40-BE44-BDDA-AE1EF48BB164}" destId="{B36D0C6C-257C-6C41-BCCA-F65C9AB1A3E9}" srcOrd="1" destOrd="0" presId="urn:microsoft.com/office/officeart/2005/8/layout/orgChart1"/>
    <dgm:cxn modelId="{0BCFFD4F-1EF9-C94D-9176-BB51F9AB849D}" type="presParOf" srcId="{B36D0C6C-257C-6C41-BCCA-F65C9AB1A3E9}" destId="{B9753E40-374A-244E-B705-732515D93889}" srcOrd="0" destOrd="0" presId="urn:microsoft.com/office/officeart/2005/8/layout/orgChart1"/>
    <dgm:cxn modelId="{326574B7-292D-B64B-89D6-9052F32F2ACA}" type="presParOf" srcId="{B9753E40-374A-244E-B705-732515D93889}" destId="{FF81DC9C-B14E-6145-9220-23DF781446AA}" srcOrd="0" destOrd="0" presId="urn:microsoft.com/office/officeart/2005/8/layout/orgChart1"/>
    <dgm:cxn modelId="{779876C0-03F7-DB49-BE0E-4F69FB54A165}" type="presParOf" srcId="{B9753E40-374A-244E-B705-732515D93889}" destId="{822F4A1B-E45F-F343-BB01-1765BE7B13E8}" srcOrd="1" destOrd="0" presId="urn:microsoft.com/office/officeart/2005/8/layout/orgChart1"/>
    <dgm:cxn modelId="{7BC5F1E2-0876-194D-A5DE-0087A0540F02}" type="presParOf" srcId="{B36D0C6C-257C-6C41-BCCA-F65C9AB1A3E9}" destId="{DD616901-9AA0-184D-92A0-A7EC09B69707}" srcOrd="1" destOrd="0" presId="urn:microsoft.com/office/officeart/2005/8/layout/orgChart1"/>
    <dgm:cxn modelId="{4A67992B-B5FF-8A41-A3F5-8E8A9816BDD7}" type="presParOf" srcId="{B36D0C6C-257C-6C41-BCCA-F65C9AB1A3E9}" destId="{331B0E92-9E8A-D841-93ED-216C8632C9EF}" srcOrd="2" destOrd="0" presId="urn:microsoft.com/office/officeart/2005/8/layout/orgChart1"/>
    <dgm:cxn modelId="{A0ED88D4-DA70-BC4A-A4E1-9E80700E8335}" type="presParOf" srcId="{3A5BBD6E-A072-DD4A-9980-F2E6EEED1B42}" destId="{E3C7DFEA-A88D-5341-86E6-A545BDB83ECC}" srcOrd="2" destOrd="0" presId="urn:microsoft.com/office/officeart/2005/8/layout/orgChart1"/>
    <dgm:cxn modelId="{9CA457D4-D371-C441-AB8D-472385D19CE6}" type="presParOf" srcId="{0760A8E0-5145-1B4F-80BC-ED6E724BD23E}" destId="{22B74446-A378-8840-8B7A-3D5DC892433D}" srcOrd="2" destOrd="0" presId="urn:microsoft.com/office/officeart/2005/8/layout/orgChart1"/>
    <dgm:cxn modelId="{B96AA923-148C-A346-A539-C4CE1DE5CA2D}" type="presParOf" srcId="{216E33F2-2703-4E0B-97D7-11F3ACBAEE15}" destId="{B2B78D1C-A69B-9647-B91D-4FBFBD57F61D}" srcOrd="8" destOrd="0" presId="urn:microsoft.com/office/officeart/2005/8/layout/orgChart1"/>
    <dgm:cxn modelId="{3AD88358-E875-FB48-9A73-CB1AC05D1929}" type="presParOf" srcId="{216E33F2-2703-4E0B-97D7-11F3ACBAEE15}" destId="{889824BE-5C65-E247-8A21-E3CB223F3285}" srcOrd="9" destOrd="0" presId="urn:microsoft.com/office/officeart/2005/8/layout/orgChart1"/>
    <dgm:cxn modelId="{02AAD984-8B76-B642-B6F3-0CDE510D3FCC}" type="presParOf" srcId="{889824BE-5C65-E247-8A21-E3CB223F3285}" destId="{AE560318-992F-7949-B95F-5E502BE0EBF5}" srcOrd="0" destOrd="0" presId="urn:microsoft.com/office/officeart/2005/8/layout/orgChart1"/>
    <dgm:cxn modelId="{DE75A18A-02CE-DB4A-BFB7-F57796FEDDBD}" type="presParOf" srcId="{AE560318-992F-7949-B95F-5E502BE0EBF5}" destId="{0859E798-7D91-E140-8B7B-AFEDC8F60689}" srcOrd="0" destOrd="0" presId="urn:microsoft.com/office/officeart/2005/8/layout/orgChart1"/>
    <dgm:cxn modelId="{56E7FFF6-CE33-D544-9D68-1EE42B7C3BDA}" type="presParOf" srcId="{AE560318-992F-7949-B95F-5E502BE0EBF5}" destId="{5EF99CF3-22AA-AB42-BAE0-8F3251637B29}" srcOrd="1" destOrd="0" presId="urn:microsoft.com/office/officeart/2005/8/layout/orgChart1"/>
    <dgm:cxn modelId="{E3D449DE-03CE-364C-BCDB-BD8BFF7360E0}" type="presParOf" srcId="{889824BE-5C65-E247-8A21-E3CB223F3285}" destId="{5F6741EE-3AF4-2D4F-AC24-861DF6134A67}" srcOrd="1" destOrd="0" presId="urn:microsoft.com/office/officeart/2005/8/layout/orgChart1"/>
    <dgm:cxn modelId="{4302BD77-B65E-EF4E-AAAD-289C2C6B6A7C}" type="presParOf" srcId="{5F6741EE-3AF4-2D4F-AC24-861DF6134A67}" destId="{86DCABAF-B03B-CB41-848E-F85C0DA1F153}" srcOrd="0" destOrd="0" presId="urn:microsoft.com/office/officeart/2005/8/layout/orgChart1"/>
    <dgm:cxn modelId="{D6D8E24F-52A1-AA4D-8761-5088692E4FE3}" type="presParOf" srcId="{5F6741EE-3AF4-2D4F-AC24-861DF6134A67}" destId="{5A1A6DE3-1EC5-814B-A130-820DD1994EC8}" srcOrd="1" destOrd="0" presId="urn:microsoft.com/office/officeart/2005/8/layout/orgChart1"/>
    <dgm:cxn modelId="{00AFCC28-5C45-4F42-A09C-D9E4F3F9E629}" type="presParOf" srcId="{5A1A6DE3-1EC5-814B-A130-820DD1994EC8}" destId="{EF4C28F5-A2A9-8A44-972D-BBF63DCB2852}" srcOrd="0" destOrd="0" presId="urn:microsoft.com/office/officeart/2005/8/layout/orgChart1"/>
    <dgm:cxn modelId="{C3EFE78C-17CD-C146-8B58-E8522E38A3DD}" type="presParOf" srcId="{EF4C28F5-A2A9-8A44-972D-BBF63DCB2852}" destId="{A85723CF-15E7-684D-A7DA-405B9690E813}" srcOrd="0" destOrd="0" presId="urn:microsoft.com/office/officeart/2005/8/layout/orgChart1"/>
    <dgm:cxn modelId="{6DE2A0AD-7A0D-B245-B4C0-F5FB46DF9BE9}" type="presParOf" srcId="{EF4C28F5-A2A9-8A44-972D-BBF63DCB2852}" destId="{31F5DCD0-9B49-0845-B8B4-4FAB0ED85D7F}" srcOrd="1" destOrd="0" presId="urn:microsoft.com/office/officeart/2005/8/layout/orgChart1"/>
    <dgm:cxn modelId="{0800E5E3-728E-B840-9AA0-E34A062F4700}" type="presParOf" srcId="{5A1A6DE3-1EC5-814B-A130-820DD1994EC8}" destId="{02AED5A3-4190-384A-917B-41C15A50013E}" srcOrd="1" destOrd="0" presId="urn:microsoft.com/office/officeart/2005/8/layout/orgChart1"/>
    <dgm:cxn modelId="{25C2811A-E0D0-4148-BC66-22EB963D5217}" type="presParOf" srcId="{5A1A6DE3-1EC5-814B-A130-820DD1994EC8}" destId="{3B58DF0D-91C7-3C40-8520-089F1E3082BE}" srcOrd="2" destOrd="0" presId="urn:microsoft.com/office/officeart/2005/8/layout/orgChart1"/>
    <dgm:cxn modelId="{B30087C1-D8BE-D546-8DEE-749A965437A4}" type="presParOf" srcId="{5F6741EE-3AF4-2D4F-AC24-861DF6134A67}" destId="{8488BDD9-F6E8-0D4C-B1EA-464F2B897A9D}" srcOrd="2" destOrd="0" presId="urn:microsoft.com/office/officeart/2005/8/layout/orgChart1"/>
    <dgm:cxn modelId="{24D7E09C-8FE2-7E4F-AD3E-56E6CED64A6C}" type="presParOf" srcId="{5F6741EE-3AF4-2D4F-AC24-861DF6134A67}" destId="{DB2F296C-09AC-6046-A1DA-E31F042731D3}" srcOrd="3" destOrd="0" presId="urn:microsoft.com/office/officeart/2005/8/layout/orgChart1"/>
    <dgm:cxn modelId="{00DA9539-7BBA-6C40-9458-70970993F5F9}" type="presParOf" srcId="{DB2F296C-09AC-6046-A1DA-E31F042731D3}" destId="{209926A9-B31D-A446-AAEE-1B9E34E89ABA}" srcOrd="0" destOrd="0" presId="urn:microsoft.com/office/officeart/2005/8/layout/orgChart1"/>
    <dgm:cxn modelId="{03CF3C05-949C-184C-BEBA-C248C26BC985}" type="presParOf" srcId="{209926A9-B31D-A446-AAEE-1B9E34E89ABA}" destId="{25726FAA-0F68-4C47-BFBB-F41DCFC35865}" srcOrd="0" destOrd="0" presId="urn:microsoft.com/office/officeart/2005/8/layout/orgChart1"/>
    <dgm:cxn modelId="{75F108C3-C812-4A4B-9C66-08A9FB748966}" type="presParOf" srcId="{209926A9-B31D-A446-AAEE-1B9E34E89ABA}" destId="{8F23F344-94D3-A144-86D6-DF84F1487EEA}" srcOrd="1" destOrd="0" presId="urn:microsoft.com/office/officeart/2005/8/layout/orgChart1"/>
    <dgm:cxn modelId="{274BE6A8-595E-484B-A725-39A02BD0324A}" type="presParOf" srcId="{DB2F296C-09AC-6046-A1DA-E31F042731D3}" destId="{2D6CB882-2036-954F-955A-13A91327D39A}" srcOrd="1" destOrd="0" presId="urn:microsoft.com/office/officeart/2005/8/layout/orgChart1"/>
    <dgm:cxn modelId="{CF2212DF-9373-3844-B8FF-890E7F2FDFF3}" type="presParOf" srcId="{DB2F296C-09AC-6046-A1DA-E31F042731D3}" destId="{78CA3FA1-AA7E-C440-ABF9-243A73DDEC09}" srcOrd="2" destOrd="0" presId="urn:microsoft.com/office/officeart/2005/8/layout/orgChart1"/>
    <dgm:cxn modelId="{14CCF3AF-3EAC-BC4A-B497-5B5A2CFE05C2}" type="presParOf" srcId="{5F6741EE-3AF4-2D4F-AC24-861DF6134A67}" destId="{4BEABB68-8FAF-124B-8188-10E590A3BA5D}" srcOrd="4" destOrd="0" presId="urn:microsoft.com/office/officeart/2005/8/layout/orgChart1"/>
    <dgm:cxn modelId="{7E188FAC-7AED-5F43-8E18-7BF161FD73B5}" type="presParOf" srcId="{5F6741EE-3AF4-2D4F-AC24-861DF6134A67}" destId="{EC1A9448-CD48-DB4D-AE89-C2AC14607ECC}" srcOrd="5" destOrd="0" presId="urn:microsoft.com/office/officeart/2005/8/layout/orgChart1"/>
    <dgm:cxn modelId="{C8F5D7B3-8809-2743-9762-A28311788D93}" type="presParOf" srcId="{EC1A9448-CD48-DB4D-AE89-C2AC14607ECC}" destId="{D9A53503-BED0-7447-98F7-58FF8A44C4D1}" srcOrd="0" destOrd="0" presId="urn:microsoft.com/office/officeart/2005/8/layout/orgChart1"/>
    <dgm:cxn modelId="{4DF17FEB-3DFD-7943-8C4F-2D48E33C8290}" type="presParOf" srcId="{D9A53503-BED0-7447-98F7-58FF8A44C4D1}" destId="{6695504C-337B-EF45-9B4A-70E309F7F303}" srcOrd="0" destOrd="0" presId="urn:microsoft.com/office/officeart/2005/8/layout/orgChart1"/>
    <dgm:cxn modelId="{3D21DC6A-14C2-0B41-9B93-1A469CAD0EBF}" type="presParOf" srcId="{D9A53503-BED0-7447-98F7-58FF8A44C4D1}" destId="{78F7941B-C481-CF44-BB6A-B79191778779}" srcOrd="1" destOrd="0" presId="urn:microsoft.com/office/officeart/2005/8/layout/orgChart1"/>
    <dgm:cxn modelId="{7C145AE7-5409-A949-A3FE-7B995DD220AF}" type="presParOf" srcId="{EC1A9448-CD48-DB4D-AE89-C2AC14607ECC}" destId="{578DCD4A-6C6C-9440-B330-B59674C0DB58}" srcOrd="1" destOrd="0" presId="urn:microsoft.com/office/officeart/2005/8/layout/orgChart1"/>
    <dgm:cxn modelId="{D006B2D4-1245-9246-ABB8-A894518393E6}" type="presParOf" srcId="{EC1A9448-CD48-DB4D-AE89-C2AC14607ECC}" destId="{D5F2DEC4-9177-C04A-B750-3C23E31F4D9A}" srcOrd="2" destOrd="0" presId="urn:microsoft.com/office/officeart/2005/8/layout/orgChart1"/>
    <dgm:cxn modelId="{9C72DF4B-7369-1141-9F38-976816B5A00A}" type="presParOf" srcId="{5F6741EE-3AF4-2D4F-AC24-861DF6134A67}" destId="{0B9788AC-50C6-0040-BB40-642C95F42138}" srcOrd="6" destOrd="0" presId="urn:microsoft.com/office/officeart/2005/8/layout/orgChart1"/>
    <dgm:cxn modelId="{13A2880E-724E-4A4B-8657-6923D843C898}" type="presParOf" srcId="{5F6741EE-3AF4-2D4F-AC24-861DF6134A67}" destId="{AFF11B29-6077-374A-98F1-56FCC1AE7C91}" srcOrd="7" destOrd="0" presId="urn:microsoft.com/office/officeart/2005/8/layout/orgChart1"/>
    <dgm:cxn modelId="{FB4530BD-C4E0-1948-8836-33B6171D8823}" type="presParOf" srcId="{AFF11B29-6077-374A-98F1-56FCC1AE7C91}" destId="{7F9B7FE8-9ECB-B84E-AB1B-EC87F2C1BA43}" srcOrd="0" destOrd="0" presId="urn:microsoft.com/office/officeart/2005/8/layout/orgChart1"/>
    <dgm:cxn modelId="{80D288DD-65A7-1540-BCEB-AC87FA39E208}" type="presParOf" srcId="{7F9B7FE8-9ECB-B84E-AB1B-EC87F2C1BA43}" destId="{34C8D67E-2649-A442-8A03-7F50D80B6E5E}" srcOrd="0" destOrd="0" presId="urn:microsoft.com/office/officeart/2005/8/layout/orgChart1"/>
    <dgm:cxn modelId="{A3A9003F-BC98-8845-894B-4F7530FC270F}" type="presParOf" srcId="{7F9B7FE8-9ECB-B84E-AB1B-EC87F2C1BA43}" destId="{967CD3B7-0697-3640-91FD-8A3F9EC7A4F6}" srcOrd="1" destOrd="0" presId="urn:microsoft.com/office/officeart/2005/8/layout/orgChart1"/>
    <dgm:cxn modelId="{8866866F-91F6-094E-AEC6-2E1DD997B936}" type="presParOf" srcId="{AFF11B29-6077-374A-98F1-56FCC1AE7C91}" destId="{7B50BA2A-2065-4C4A-9AD5-8137B7204124}" srcOrd="1" destOrd="0" presId="urn:microsoft.com/office/officeart/2005/8/layout/orgChart1"/>
    <dgm:cxn modelId="{B21CC868-DCA2-F546-BB97-D8CFB8E9BA6E}" type="presParOf" srcId="{AFF11B29-6077-374A-98F1-56FCC1AE7C91}" destId="{81DC997A-92FA-4048-8A8E-A225E9D24545}" srcOrd="2" destOrd="0" presId="urn:microsoft.com/office/officeart/2005/8/layout/orgChart1"/>
    <dgm:cxn modelId="{8BB4BAEA-0E74-0B4F-B5FF-D125ABB93B48}" type="presParOf" srcId="{5F6741EE-3AF4-2D4F-AC24-861DF6134A67}" destId="{55A42E0D-D4B8-E443-89A2-008905E58732}" srcOrd="8" destOrd="0" presId="urn:microsoft.com/office/officeart/2005/8/layout/orgChart1"/>
    <dgm:cxn modelId="{8D98186B-9BA9-AD42-B51C-604309D1DB7B}" type="presParOf" srcId="{5F6741EE-3AF4-2D4F-AC24-861DF6134A67}" destId="{B1F4A9A0-26A6-F143-9C9D-46FC2970ACA0}" srcOrd="9" destOrd="0" presId="urn:microsoft.com/office/officeart/2005/8/layout/orgChart1"/>
    <dgm:cxn modelId="{99190DC3-2E31-EE41-A5E1-7E4FD55FDE37}" type="presParOf" srcId="{B1F4A9A0-26A6-F143-9C9D-46FC2970ACA0}" destId="{CDD82060-40B4-1149-8D0E-E157EA2C9FE5}" srcOrd="0" destOrd="0" presId="urn:microsoft.com/office/officeart/2005/8/layout/orgChart1"/>
    <dgm:cxn modelId="{31981A4F-CC41-3643-9CB4-FC8B9431E457}" type="presParOf" srcId="{CDD82060-40B4-1149-8D0E-E157EA2C9FE5}" destId="{244E8C5F-0CC9-7242-ACE1-FCECD218D8EF}" srcOrd="0" destOrd="0" presId="urn:microsoft.com/office/officeart/2005/8/layout/orgChart1"/>
    <dgm:cxn modelId="{17035394-E244-9944-9297-4329022DF9EF}" type="presParOf" srcId="{CDD82060-40B4-1149-8D0E-E157EA2C9FE5}" destId="{F9BC3BF3-BA42-F947-AEC9-9DDF14DAA33F}" srcOrd="1" destOrd="0" presId="urn:microsoft.com/office/officeart/2005/8/layout/orgChart1"/>
    <dgm:cxn modelId="{0DB2F7B8-A4C6-9F43-B1D8-367508A03107}" type="presParOf" srcId="{B1F4A9A0-26A6-F143-9C9D-46FC2970ACA0}" destId="{70E35CFC-4E24-4643-AB5D-C0596BF70629}" srcOrd="1" destOrd="0" presId="urn:microsoft.com/office/officeart/2005/8/layout/orgChart1"/>
    <dgm:cxn modelId="{0DC6B7DB-4759-A34C-80CB-E7C23A7C2CE2}" type="presParOf" srcId="{B1F4A9A0-26A6-F143-9C9D-46FC2970ACA0}" destId="{003B0A8A-89BC-1D43-8083-AA96D7E8F5D6}" srcOrd="2" destOrd="0" presId="urn:microsoft.com/office/officeart/2005/8/layout/orgChart1"/>
    <dgm:cxn modelId="{0C8DFC06-684D-2D4B-B661-C8D86B708809}" type="presParOf" srcId="{5F6741EE-3AF4-2D4F-AC24-861DF6134A67}" destId="{0E5E8C44-033C-FC4E-AFD4-414F3EE1446C}" srcOrd="10" destOrd="0" presId="urn:microsoft.com/office/officeart/2005/8/layout/orgChart1"/>
    <dgm:cxn modelId="{325CBE9F-5837-7A4B-8A79-B2A58444ECF7}" type="presParOf" srcId="{5F6741EE-3AF4-2D4F-AC24-861DF6134A67}" destId="{04996B02-B7B8-864C-A3F8-4A3C2565E145}" srcOrd="11" destOrd="0" presId="urn:microsoft.com/office/officeart/2005/8/layout/orgChart1"/>
    <dgm:cxn modelId="{FA427DAA-E417-3C4C-B91E-934CC55AA75C}" type="presParOf" srcId="{04996B02-B7B8-864C-A3F8-4A3C2565E145}" destId="{1873CF84-E20E-F448-B363-BF3108E58273}" srcOrd="0" destOrd="0" presId="urn:microsoft.com/office/officeart/2005/8/layout/orgChart1"/>
    <dgm:cxn modelId="{10F8F83E-A923-B045-85E0-A86F661332E4}" type="presParOf" srcId="{1873CF84-E20E-F448-B363-BF3108E58273}" destId="{520BAC25-8506-1F4C-A264-33CBBD3E1862}" srcOrd="0" destOrd="0" presId="urn:microsoft.com/office/officeart/2005/8/layout/orgChart1"/>
    <dgm:cxn modelId="{63D376F2-ADA6-CA44-8C59-F5B3961E4FE7}" type="presParOf" srcId="{1873CF84-E20E-F448-B363-BF3108E58273}" destId="{3818F327-ED97-F94E-A7E0-D9BDB8123EC7}" srcOrd="1" destOrd="0" presId="urn:microsoft.com/office/officeart/2005/8/layout/orgChart1"/>
    <dgm:cxn modelId="{E6A3AB6D-F520-6644-A2D1-9EDDA06A4426}" type="presParOf" srcId="{04996B02-B7B8-864C-A3F8-4A3C2565E145}" destId="{4B784B0B-9C18-FA42-BB68-DE2EFFC27305}" srcOrd="1" destOrd="0" presId="urn:microsoft.com/office/officeart/2005/8/layout/orgChart1"/>
    <dgm:cxn modelId="{827355C5-D798-9B47-A9AD-19ABF7512CC8}" type="presParOf" srcId="{04996B02-B7B8-864C-A3F8-4A3C2565E145}" destId="{AEEA5C64-3D55-0049-AA3A-C261911B554C}" srcOrd="2" destOrd="0" presId="urn:microsoft.com/office/officeart/2005/8/layout/orgChart1"/>
    <dgm:cxn modelId="{9C2F0FE7-BECA-FE43-B973-A00ACC78B07C}" type="presParOf" srcId="{889824BE-5C65-E247-8A21-E3CB223F3285}" destId="{E4DECF8F-2530-9144-85DD-5A76A5486091}" srcOrd="2" destOrd="0" presId="urn:microsoft.com/office/officeart/2005/8/layout/orgChart1"/>
    <dgm:cxn modelId="{BD24D5F1-00AD-40D7-AA55-A44DACC11013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FCCA8C8A-C080-43D0-9669-244DA574E922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Software Products</a:t>
          </a:r>
        </a:p>
      </dgm:t>
    </dgm:pt>
    <dgm:pt modelId="{0D05BDD6-16E5-476F-8F2C-53572EE592AF}" type="sibTrans" cxnId="{0EA51A2F-B775-40BD-A221-607C3CF235F4}">
      <dgm:prSet/>
      <dgm:spPr/>
      <dgm:t>
        <a:bodyPr/>
        <a:lstStyle/>
        <a:p>
          <a:endParaRPr lang="en-IN"/>
        </a:p>
      </dgm:t>
    </dgm:pt>
    <dgm:pt modelId="{FFE9FE8C-C260-4C47-93D0-24607F2E6E74}" type="parTrans" cxnId="{0EA51A2F-B775-40BD-A221-607C3CF235F4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IN"/>
        </a:p>
      </dgm:t>
    </dgm:pt>
    <dgm:pt modelId="{C53915EC-9935-4263-8B00-84EFF23EB11F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Products</a:t>
          </a:r>
        </a:p>
      </dgm:t>
    </dgm:pt>
    <dgm:pt modelId="{E1587227-34AA-4F55-BA9C-638C1FA3FC75}" type="sibTrans" cxnId="{9B3CD669-0B7E-41CF-AA67-7223067D5204}">
      <dgm:prSet/>
      <dgm:spPr/>
      <dgm:t>
        <a:bodyPr/>
        <a:lstStyle/>
        <a:p>
          <a:endParaRPr lang="en-IN"/>
        </a:p>
      </dgm:t>
    </dgm:pt>
    <dgm:pt modelId="{EDB07361-B638-4AAB-857F-188CB7379F7B}" type="parTrans" cxnId="{9B3CD669-0B7E-41CF-AA67-7223067D5204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endParaRPr lang="en-IN"/>
        </a:p>
      </dgm:t>
    </dgm:pt>
    <dgm:pt modelId="{974B55B4-F9C3-604B-8260-15B43A85AAEA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Taxonomy</a:t>
          </a:r>
        </a:p>
      </dgm:t>
    </dgm:pt>
    <dgm:pt modelId="{662D3891-6E8A-5745-9C92-356B48967A7F}" type="parTrans" cxnId="{D9E29650-0B6B-B346-B6DF-BBA6712280B1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E6CDCF91-7368-D44C-A4CB-EF05AE5A7DAE}" type="sibTrans" cxnId="{D9E29650-0B6B-B346-B6DF-BBA6712280B1}">
      <dgm:prSet/>
      <dgm:spPr/>
      <dgm:t>
        <a:bodyPr/>
        <a:lstStyle/>
        <a:p>
          <a:endParaRPr lang="en-GB"/>
        </a:p>
      </dgm:t>
    </dgm:pt>
    <dgm:pt modelId="{A35DE23A-9BD2-F046-9AE7-DBA44A5AD4F5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Golden</a:t>
          </a:r>
          <a:r>
            <a:rPr lang="en-IN" sz="1150" b="1" kern="1200">
              <a:solidFill>
                <a:schemeClr val="accent1">
                  <a:lumMod val="75000"/>
                </a:schemeClr>
              </a:solidFill>
              <a:latin typeface="Optima" panose="02000503060000020004"/>
            </a:rPr>
            <a:t> </a:t>
          </a: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Records</a:t>
          </a:r>
        </a:p>
      </dgm:t>
    </dgm:pt>
    <dgm:pt modelId="{79F440A5-FFCC-3244-AAAF-BEF086A60086}" type="parTrans" cxnId="{4DF40A92-B7EE-2D48-BD34-BE193FE5D809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28B7D66A-98F6-E244-943A-5C7EA2F072E3}" type="sibTrans" cxnId="{4DF40A92-B7EE-2D48-BD34-BE193FE5D809}">
      <dgm:prSet/>
      <dgm:spPr/>
      <dgm:t>
        <a:bodyPr/>
        <a:lstStyle/>
        <a:p>
          <a:endParaRPr lang="en-GB"/>
        </a:p>
      </dgm:t>
    </dgm:pt>
    <dgm:pt modelId="{8FAB3254-77E5-B64C-B194-5EA5DAB1BB8A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Industry Content</a:t>
          </a:r>
        </a:p>
      </dgm:t>
    </dgm:pt>
    <dgm:pt modelId="{AB0783AA-53E3-9947-B4F6-B50D1C1D9583}" type="parTrans" cxnId="{C8063F14-C9A1-D743-9C66-4D51F23B4F9F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F32BCFF1-AE9E-B347-A549-93E6A48E3C91}" type="sibTrans" cxnId="{C8063F14-C9A1-D743-9C66-4D51F23B4F9F}">
      <dgm:prSet/>
      <dgm:spPr/>
      <dgm:t>
        <a:bodyPr/>
        <a:lstStyle/>
        <a:p>
          <a:endParaRPr lang="en-GB"/>
        </a:p>
      </dgm:t>
    </dgm:pt>
    <dgm:pt modelId="{0FE75E55-589A-6045-9280-37D1456FDB97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Meta &amp; Master Data</a:t>
          </a:r>
        </a:p>
      </dgm:t>
    </dgm:pt>
    <dgm:pt modelId="{DBA51F6E-5CAC-F34B-B1F9-8528ED0EABB5}" type="parTrans" cxnId="{D475E422-50BD-5A4F-8FAC-309D98D105D5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F2AD7771-B221-EB4A-A005-0782E3AD0E6F}" type="sibTrans" cxnId="{D475E422-50BD-5A4F-8FAC-309D98D105D5}">
      <dgm:prSet/>
      <dgm:spPr/>
      <dgm:t>
        <a:bodyPr/>
        <a:lstStyle/>
        <a:p>
          <a:endParaRPr lang="en-GB"/>
        </a:p>
      </dgm:t>
    </dgm:pt>
    <dgm:pt modelId="{51CCC362-F2B2-0C49-A35A-5CE01B9B8A9C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AI Products</a:t>
          </a:r>
        </a:p>
      </dgm:t>
    </dgm:pt>
    <dgm:pt modelId="{8F664B39-2CE9-BD4B-A86C-2A4DAF7F4FCE}" type="parTrans" cxnId="{D88DC074-9C53-C749-8B3E-8891FA8DEEEE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60DB474D-B365-A04B-ABD5-604CD440CA21}" type="sibTrans" cxnId="{D88DC074-9C53-C749-8B3E-8891FA8DEEEE}">
      <dgm:prSet/>
      <dgm:spPr/>
      <dgm:t>
        <a:bodyPr/>
        <a:lstStyle/>
        <a:p>
          <a:endParaRPr lang="en-GB"/>
        </a:p>
      </dgm:t>
    </dgm:pt>
    <dgm:pt modelId="{B60C5AF9-29F0-6E42-BF6B-6A7D2EC32E7B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DQGS</a:t>
          </a:r>
        </a:p>
      </dgm:t>
    </dgm:pt>
    <dgm:pt modelId="{C73E9632-036C-D940-A903-2EEE0E21A701}" type="parTrans" cxnId="{09F8654C-9605-4E48-879A-25690E1E6BE3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7D1A5875-A363-4240-8A5E-696B71A4293B}" type="sibTrans" cxnId="{09F8654C-9605-4E48-879A-25690E1E6BE3}">
      <dgm:prSet/>
      <dgm:spPr/>
      <dgm:t>
        <a:bodyPr/>
        <a:lstStyle/>
        <a:p>
          <a:endParaRPr lang="en-GB"/>
        </a:p>
      </dgm:t>
    </dgm:pt>
    <dgm:pt modelId="{19D58C22-9B4D-B344-BCF0-5BA0E3E2E26D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SAP Apps</a:t>
          </a:r>
        </a:p>
      </dgm:t>
    </dgm:pt>
    <dgm:pt modelId="{836E4DA2-15A8-5F4E-96FD-F9629D9F47AD}" type="parTrans" cxnId="{CD424EB8-B1CB-D342-9A3C-EE034348BBAE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399EF04B-A793-244C-9DF2-6923F1E545ED}" type="sibTrans" cxnId="{CD424EB8-B1CB-D342-9A3C-EE034348BBAE}">
      <dgm:prSet/>
      <dgm:spPr/>
      <dgm:t>
        <a:bodyPr/>
        <a:lstStyle/>
        <a:p>
          <a:endParaRPr lang="en-GB"/>
        </a:p>
      </dgm:t>
    </dgm:pt>
    <dgm:pt modelId="{F5D9E1E3-55BA-E144-9602-76EFCAE40D6E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Smart IG</a:t>
          </a:r>
        </a:p>
      </dgm:t>
    </dgm:pt>
    <dgm:pt modelId="{C88ADF18-FF5E-904A-B3B9-A1EE39876430}" type="parTrans" cxnId="{E7560074-76E0-A94E-93F4-A526ABFA5532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3B7EFAF8-8A77-A249-A52D-44584B299A65}" type="sibTrans" cxnId="{E7560074-76E0-A94E-93F4-A526ABFA5532}">
      <dgm:prSet/>
      <dgm:spPr/>
      <dgm:t>
        <a:bodyPr/>
        <a:lstStyle/>
        <a:p>
          <a:endParaRPr lang="en-GB"/>
        </a:p>
      </dgm:t>
    </dgm:pt>
    <dgm:pt modelId="{F696651F-CF8D-7149-B187-3DD95E9A5796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Governance</a:t>
          </a:r>
          <a:endParaRPr lang="en-IN" sz="115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C1E92AB5-98A9-D047-A4C2-F8D9BB094A95}" type="parTrans" cxnId="{C6298FA9-61E5-D049-84E9-7C87DFA76A19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80BAEAC9-6422-5D4C-8B0E-B9C09051148B}" type="sibTrans" cxnId="{C6298FA9-61E5-D049-84E9-7C87DFA76A19}">
      <dgm:prSet/>
      <dgm:spPr/>
      <dgm:t>
        <a:bodyPr/>
        <a:lstStyle/>
        <a:p>
          <a:endParaRPr lang="en-GB"/>
        </a:p>
      </dgm:t>
    </dgm:pt>
    <dgm:pt modelId="{DFBFFF29-209A-4D44-A4AA-5854F395D58A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Quality</a:t>
          </a:r>
        </a:p>
      </dgm:t>
    </dgm:pt>
    <dgm:pt modelId="{099FC3A5-1B69-CD49-9293-A6EB78E7A805}" type="parTrans" cxnId="{6C4356E2-7D75-064B-AAB7-463D5036A8F4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32D5CADC-3AF6-6648-B8FC-82BBF156E084}" type="sibTrans" cxnId="{6C4356E2-7D75-064B-AAB7-463D5036A8F4}">
      <dgm:prSet/>
      <dgm:spPr/>
      <dgm:t>
        <a:bodyPr/>
        <a:lstStyle/>
        <a:p>
          <a:endParaRPr lang="en-GB"/>
        </a:p>
      </dgm:t>
    </dgm:pt>
    <dgm:pt modelId="{3E2985A6-CF69-D843-B2A2-9FC459634503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D2O</a:t>
          </a:r>
        </a:p>
      </dgm:t>
    </dgm:pt>
    <dgm:pt modelId="{327188AB-9961-BC45-ABFC-C2942D3A3258}" type="parTrans" cxnId="{C53A22C3-CCFD-3F49-A065-F43929EAC882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3E98E6AF-80B1-404E-B0B0-746B5184C323}" type="sibTrans" cxnId="{C53A22C3-CCFD-3F49-A065-F43929EAC882}">
      <dgm:prSet/>
      <dgm:spPr/>
      <dgm:t>
        <a:bodyPr/>
        <a:lstStyle/>
        <a:p>
          <a:endParaRPr lang="en-GB"/>
        </a:p>
      </dgm:t>
    </dgm:pt>
    <dgm:pt modelId="{C5B7FB67-E460-CF45-9501-D28429F947FE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PLM</a:t>
          </a:r>
        </a:p>
      </dgm:t>
    </dgm:pt>
    <dgm:pt modelId="{95C7D4B2-EB0F-9B4C-8BFE-539DFF254AFC}" type="parTrans" cxnId="{98C2591B-0FEC-DB40-9E10-15D5618E0287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367CD8CE-0BBB-E345-A5A7-D866466FE6F3}" type="sibTrans" cxnId="{98C2591B-0FEC-DB40-9E10-15D5618E0287}">
      <dgm:prSet/>
      <dgm:spPr/>
      <dgm:t>
        <a:bodyPr/>
        <a:lstStyle/>
        <a:p>
          <a:endParaRPr lang="en-GB"/>
        </a:p>
      </dgm:t>
    </dgm:pt>
    <dgm:pt modelId="{B323DEC3-DBCD-DD48-BFEE-1FD28823DACB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IBP</a:t>
          </a:r>
        </a:p>
      </dgm:t>
    </dgm:pt>
    <dgm:pt modelId="{27B3A3E0-4ECE-1042-B029-9F26A019162F}" type="parTrans" cxnId="{58FAA015-DDD4-0F42-AF46-C18A00978AB7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3892D971-917E-A445-87F9-E3CAE14B07A8}" type="sibTrans" cxnId="{58FAA015-DDD4-0F42-AF46-C18A00978AB7}">
      <dgm:prSet/>
      <dgm:spPr/>
      <dgm:t>
        <a:bodyPr/>
        <a:lstStyle/>
        <a:p>
          <a:endParaRPr lang="en-GB"/>
        </a:p>
      </dgm:t>
    </dgm:pt>
    <dgm:pt modelId="{11C5BA13-66F2-634D-8EC9-0FBC823EF564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APM</a:t>
          </a:r>
        </a:p>
      </dgm:t>
    </dgm:pt>
    <dgm:pt modelId="{9E936FE4-A80B-AA42-B798-EB2B9C815349}" type="parTrans" cxnId="{C384B88A-DADC-AA4A-B336-044AF3B9FF23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A6A0A458-0954-D844-A02E-7E9CCED41069}" type="sibTrans" cxnId="{C384B88A-DADC-AA4A-B336-044AF3B9FF23}">
      <dgm:prSet/>
      <dgm:spPr/>
      <dgm:t>
        <a:bodyPr/>
        <a:lstStyle/>
        <a:p>
          <a:endParaRPr lang="en-GB"/>
        </a:p>
      </dgm:t>
    </dgm:pt>
    <dgm:pt modelId="{E6110F9A-F489-654C-B142-5F5F6D8E0EDE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BNAC</a:t>
          </a:r>
        </a:p>
      </dgm:t>
    </dgm:pt>
    <dgm:pt modelId="{8E2696B8-6009-8D47-8199-5943C114EF8D}" type="parTrans" cxnId="{1390F0FD-F0F5-6C46-BDF9-F74A2DC97B39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9F77E630-E5A7-B049-84D8-A3FB5E85AAE9}" type="sibTrans" cxnId="{1390F0FD-F0F5-6C46-BDF9-F74A2DC97B39}">
      <dgm:prSet/>
      <dgm:spPr/>
      <dgm:t>
        <a:bodyPr/>
        <a:lstStyle/>
        <a:p>
          <a:endParaRPr lang="en-GB"/>
        </a:p>
      </dgm:t>
    </dgm:pt>
    <dgm:pt modelId="{531704FF-7669-5548-9416-4EE111B73652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15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FSM</a:t>
          </a:r>
        </a:p>
      </dgm:t>
    </dgm:pt>
    <dgm:pt modelId="{6A79F279-6658-6F47-9C55-BA39B19DE6A2}" type="parTrans" cxnId="{6D73FCB8-671A-714D-893C-EAE02F24CBC7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05EBC629-4AF7-D343-9619-AAE630B1D7A0}" type="sibTrans" cxnId="{6D73FCB8-671A-714D-893C-EAE02F24CBC7}">
      <dgm:prSet/>
      <dgm:spPr/>
      <dgm:t>
        <a:bodyPr/>
        <a:lstStyle/>
        <a:p>
          <a:endParaRPr lang="en-GB"/>
        </a:p>
      </dgm:t>
    </dgm:pt>
    <dgm:pt modelId="{76DCBD32-CC03-244C-AE9C-B76B8AF12946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MDG</a:t>
          </a:r>
        </a:p>
      </dgm:t>
    </dgm:pt>
    <dgm:pt modelId="{634D8004-8CF9-D746-BD9E-B762CB28EA5E}" type="parTrans" cxnId="{F5E90D56-78F1-6649-B3B2-1C52F76553FD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557E3A80-0BA7-9E4B-B2C0-BE7F5B034032}" type="sibTrans" cxnId="{F5E90D56-78F1-6649-B3B2-1C52F76553FD}">
      <dgm:prSet/>
      <dgm:spPr/>
      <dgm:t>
        <a:bodyPr/>
        <a:lstStyle/>
        <a:p>
          <a:endParaRPr lang="en-GB"/>
        </a:p>
      </dgm:t>
    </dgm:pt>
    <dgm:pt modelId="{9E41315C-7E97-9E46-B844-87902FFEF695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Analytics</a:t>
          </a:r>
        </a:p>
      </dgm:t>
    </dgm:pt>
    <dgm:pt modelId="{31E2969B-CF87-8542-B630-5875B01615F0}" type="parTrans" cxnId="{68AAFDE8-E1B6-8549-BD1F-AF1345767E14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78911C47-1682-D84B-97E4-F5580F34C1C2}" type="sibTrans" cxnId="{68AAFDE8-E1B6-8549-BD1F-AF1345767E14}">
      <dgm:prSet/>
      <dgm:spPr/>
      <dgm:t>
        <a:bodyPr/>
        <a:lstStyle/>
        <a:p>
          <a:endParaRPr lang="en-GB"/>
        </a:p>
      </dgm:t>
    </dgm:pt>
    <dgm:pt modelId="{F15DB9CA-9A26-CC4E-B8EF-32B4600D397E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Integration</a:t>
          </a:r>
        </a:p>
      </dgm:t>
    </dgm:pt>
    <dgm:pt modelId="{E170E124-2BB7-7140-B33C-D726BAB1E8AF}" type="parTrans" cxnId="{EFD80F3F-F248-7A45-97FB-215A48EE4C4D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CB5945A2-D572-444D-8224-157AC1E28181}" type="sibTrans" cxnId="{EFD80F3F-F248-7A45-97FB-215A48EE4C4D}">
      <dgm:prSet/>
      <dgm:spPr/>
      <dgm:t>
        <a:bodyPr/>
        <a:lstStyle/>
        <a:p>
          <a:endParaRPr lang="en-GB"/>
        </a:p>
      </dgm:t>
    </dgm:pt>
    <dgm:pt modelId="{6A6B23A6-DDA4-A440-8F31-E3CF1967C2FF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Migration</a:t>
          </a:r>
        </a:p>
      </dgm:t>
    </dgm:pt>
    <dgm:pt modelId="{6171099E-A24F-6247-B524-C2C6CBAED17F}" type="parTrans" cxnId="{5D84CA3A-8201-2444-A04E-9E02669D38D0}">
      <dgm:prSet/>
      <dgm:spPr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E0C86B90-9CF9-4846-B586-09C779E9B75F}" type="sibTrans" cxnId="{5D84CA3A-8201-2444-A04E-9E02669D38D0}">
      <dgm:prSet/>
      <dgm:spPr/>
      <dgm:t>
        <a:bodyPr/>
        <a:lstStyle/>
        <a:p>
          <a:endParaRPr lang="en-GB"/>
        </a:p>
      </dgm:t>
    </dgm:pt>
    <dgm:pt modelId="{55E7B506-989E-8140-A741-B3B810855C25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Product Engineering</a:t>
          </a:r>
        </a:p>
      </dgm:t>
    </dgm:pt>
    <dgm:pt modelId="{0296545F-7473-F240-8D58-9701E6C98E5A}" type="parTrans" cxnId="{EF525FC8-0748-F643-B1DE-CBB2CB83024C}">
      <dgm:prSet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8D68FD97-6089-214D-A551-CE3C4C0CC591}" type="sibTrans" cxnId="{EF525FC8-0748-F643-B1DE-CBB2CB83024C}">
      <dgm:prSet/>
      <dgm:spPr/>
      <dgm:t>
        <a:bodyPr/>
        <a:lstStyle/>
        <a:p>
          <a:endParaRPr lang="en-GB"/>
        </a:p>
      </dgm:t>
    </dgm:pt>
    <dgm:pt modelId="{01A8C8E8-25DB-F447-8DCA-0C9B1F1FC7E6}">
      <dgm:prSet custT="1"/>
      <dgm:spPr>
        <a:solidFill>
          <a:schemeClr val="bg1"/>
        </a:solidFill>
        <a:ln w="28575">
          <a:solidFill>
            <a:srgbClr val="2D63AF"/>
          </a:solidFill>
        </a:ln>
      </dgm:spPr>
      <dgm:t>
        <a:bodyPr/>
        <a:lstStyle/>
        <a:p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DQF</a:t>
          </a:r>
        </a:p>
      </dgm:t>
    </dgm:pt>
    <dgm:pt modelId="{5601F8E8-2728-0547-B3F1-8B04234D4EA4}" type="parTrans" cxnId="{AE0BEA86-D55E-1449-B2AD-7B0620C04FEF}">
      <dgm:prSet/>
      <dgm:spPr/>
      <dgm:t>
        <a:bodyPr/>
        <a:lstStyle/>
        <a:p>
          <a:endParaRPr lang="en-GB"/>
        </a:p>
      </dgm:t>
    </dgm:pt>
    <dgm:pt modelId="{CBAC41A2-01C2-5644-827F-7AA76A5EBB55}" type="sibTrans" cxnId="{AE0BEA86-D55E-1449-B2AD-7B0620C04FEF}">
      <dgm:prSet/>
      <dgm:spPr/>
      <dgm:t>
        <a:bodyPr/>
        <a:lstStyle/>
        <a:p>
          <a:endParaRPr lang="en-GB"/>
        </a:p>
      </dgm:t>
    </dgm:pt>
    <dgm:pt modelId="{21B1D5A2-62A9-3349-8C1E-184BF33B742A}">
      <dgm:prSet custT="1"/>
      <dgm:spPr>
        <a:solidFill>
          <a:prstClr val="white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7620" tIns="7620" rIns="7620" bIns="7620" numCol="1" spcCol="1270" anchor="ctr" anchorCtr="0"/>
        <a:lstStyle/>
        <a:p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Migration</a:t>
          </a:r>
        </a:p>
      </dgm:t>
    </dgm:pt>
    <dgm:pt modelId="{092C8A2A-D0FB-E049-98B0-8C2FDCC143A2}" type="parTrans" cxnId="{7DDBE2FC-CECC-6F4E-99B2-59C2F0AF325F}">
      <dgm:prSet/>
      <dgm:spPr>
        <a:ln w="28575"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7BC1A40-41B9-3F42-8315-EDFCE44DBF6B}" type="sibTrans" cxnId="{7DDBE2FC-CECC-6F4E-99B2-59C2F0AF325F}">
      <dgm:prSet/>
      <dgm:spPr/>
      <dgm:t>
        <a:bodyPr/>
        <a:lstStyle/>
        <a:p>
          <a:endParaRPr lang="en-US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4A5DE5BF-8B96-4B4D-85A8-F13E9FACC010}" type="pres">
      <dgm:prSet presAssocID="{0296545F-7473-F240-8D58-9701E6C98E5A}" presName="Name35" presStyleLbl="parChTrans1D2" presStyleIdx="0" presStyleCnt="1"/>
      <dgm:spPr>
        <a:xfrm>
          <a:off x="3697145" y="610176"/>
          <a:ext cx="91440" cy="2102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0257"/>
              </a:lnTo>
            </a:path>
          </a:pathLst>
        </a:custGeom>
      </dgm:spPr>
    </dgm:pt>
    <dgm:pt modelId="{7BEE5420-5ECD-8C46-B432-F68E38780B2B}" type="pres">
      <dgm:prSet presAssocID="{55E7B506-989E-8140-A741-B3B810855C25}" presName="hierRoot2" presStyleCnt="0">
        <dgm:presLayoutVars>
          <dgm:hierBranch val="init"/>
        </dgm:presLayoutVars>
      </dgm:prSet>
      <dgm:spPr/>
    </dgm:pt>
    <dgm:pt modelId="{F2C6995B-E583-EC4B-A6DE-7CCF16823FD6}" type="pres">
      <dgm:prSet presAssocID="{55E7B506-989E-8140-A741-B3B810855C25}" presName="rootComposite" presStyleCnt="0"/>
      <dgm:spPr/>
    </dgm:pt>
    <dgm:pt modelId="{E5AF052E-DFE5-2B4F-8F81-3905A7A98C86}" type="pres">
      <dgm:prSet presAssocID="{55E7B506-989E-8140-A741-B3B810855C25}" presName="rootText" presStyleLbl="node2" presStyleIdx="0" presStyleCnt="1">
        <dgm:presLayoutVars>
          <dgm:chPref val="3"/>
        </dgm:presLayoutVars>
      </dgm:prSet>
      <dgm:spPr/>
    </dgm:pt>
    <dgm:pt modelId="{7D0540EB-4822-0640-B05A-E8290B2B2F1F}" type="pres">
      <dgm:prSet presAssocID="{55E7B506-989E-8140-A741-B3B810855C25}" presName="rootConnector" presStyleLbl="node2" presStyleIdx="0" presStyleCnt="1"/>
      <dgm:spPr/>
    </dgm:pt>
    <dgm:pt modelId="{B414C577-8F59-8A43-BFE5-0B4FA140AEE1}" type="pres">
      <dgm:prSet presAssocID="{55E7B506-989E-8140-A741-B3B810855C25}" presName="hierChild4" presStyleCnt="0"/>
      <dgm:spPr/>
    </dgm:pt>
    <dgm:pt modelId="{37841245-F4E1-EF42-B253-0B09ABAA7B42}" type="pres">
      <dgm:prSet presAssocID="{EDB07361-B638-4AAB-857F-188CB7379F7B}" presName="Name37" presStyleLbl="parChTrans1D3" presStyleIdx="0" presStyleCnt="2"/>
      <dgm:spPr>
        <a:xfrm>
          <a:off x="1209562" y="1321045"/>
          <a:ext cx="2533302" cy="210257"/>
        </a:xfrm>
        <a:custGeom>
          <a:avLst/>
          <a:gdLst/>
          <a:ahLst/>
          <a:cxnLst/>
          <a:rect l="0" t="0" r="0" b="0"/>
          <a:pathLst>
            <a:path>
              <a:moveTo>
                <a:pt x="2533302" y="0"/>
              </a:moveTo>
              <a:lnTo>
                <a:pt x="2533302" y="105128"/>
              </a:lnTo>
              <a:lnTo>
                <a:pt x="0" y="105128"/>
              </a:lnTo>
              <a:lnTo>
                <a:pt x="0" y="210257"/>
              </a:lnTo>
            </a:path>
          </a:pathLst>
        </a:custGeom>
      </dgm:spPr>
    </dgm:pt>
    <dgm:pt modelId="{28F88CB0-2781-4D53-8A4D-E300EA3E2B54}" type="pres">
      <dgm:prSet presAssocID="{C53915EC-9935-4263-8B00-84EFF23EB11F}" presName="hierRoot2" presStyleCnt="0">
        <dgm:presLayoutVars>
          <dgm:hierBranch val="hang"/>
        </dgm:presLayoutVars>
      </dgm:prSet>
      <dgm:spPr/>
    </dgm:pt>
    <dgm:pt modelId="{55158C0A-FB18-497F-B607-96B21A2E9687}" type="pres">
      <dgm:prSet presAssocID="{C53915EC-9935-4263-8B00-84EFF23EB11F}" presName="rootComposite" presStyleCnt="0"/>
      <dgm:spPr/>
    </dgm:pt>
    <dgm:pt modelId="{8A001C5F-A3C6-4AB7-9AE2-93CCF0845E1C}" type="pres">
      <dgm:prSet presAssocID="{C53915EC-9935-4263-8B00-84EFF23EB11F}" presName="rootText" presStyleLbl="node3" presStyleIdx="0" presStyleCnt="2" custScaleX="150839" custScaleY="121000">
        <dgm:presLayoutVars>
          <dgm:chPref val="3"/>
        </dgm:presLayoutVars>
      </dgm:prSet>
      <dgm:spPr/>
    </dgm:pt>
    <dgm:pt modelId="{5744EEFF-EFAB-4E04-9310-6CD0329DE9BD}" type="pres">
      <dgm:prSet presAssocID="{C53915EC-9935-4263-8B00-84EFF23EB11F}" presName="rootConnector" presStyleLbl="node3" presStyleIdx="0" presStyleCnt="2"/>
      <dgm:spPr/>
    </dgm:pt>
    <dgm:pt modelId="{8ECC11C8-527F-44CA-A3C8-8F47AFE1EC58}" type="pres">
      <dgm:prSet presAssocID="{C53915EC-9935-4263-8B00-84EFF23EB11F}" presName="hierChild4" presStyleCnt="0"/>
      <dgm:spPr/>
    </dgm:pt>
    <dgm:pt modelId="{41117670-B224-314E-8158-6492625F3E62}" type="pres">
      <dgm:prSet presAssocID="{662D3891-6E8A-5745-9C92-356B48967A7F}" presName="Name48" presStyleLbl="parChTrans1D4" presStyleIdx="0" presStyleCnt="22"/>
      <dgm:spPr>
        <a:xfrm>
          <a:off x="1104434" y="2137043"/>
          <a:ext cx="105128" cy="460563"/>
        </a:xfrm>
        <a:custGeom>
          <a:avLst/>
          <a:gdLst/>
          <a:ahLst/>
          <a:cxnLst/>
          <a:rect l="0" t="0" r="0" b="0"/>
          <a:pathLst>
            <a:path>
              <a:moveTo>
                <a:pt x="105128" y="0"/>
              </a:moveTo>
              <a:lnTo>
                <a:pt x="105128" y="460563"/>
              </a:lnTo>
              <a:lnTo>
                <a:pt x="0" y="460563"/>
              </a:lnTo>
            </a:path>
          </a:pathLst>
        </a:custGeom>
      </dgm:spPr>
    </dgm:pt>
    <dgm:pt modelId="{034B703B-6FFB-A546-9B1A-921867F5EE1D}" type="pres">
      <dgm:prSet presAssocID="{974B55B4-F9C3-604B-8260-15B43A85AAEA}" presName="hierRoot2" presStyleCnt="0">
        <dgm:presLayoutVars>
          <dgm:hierBranch val="hang"/>
        </dgm:presLayoutVars>
      </dgm:prSet>
      <dgm:spPr/>
    </dgm:pt>
    <dgm:pt modelId="{685DD1BF-D2AC-FA4C-87EA-F2CAE5A682C4}" type="pres">
      <dgm:prSet presAssocID="{974B55B4-F9C3-604B-8260-15B43A85AAEA}" presName="rootComposite" presStyleCnt="0"/>
      <dgm:spPr/>
    </dgm:pt>
    <dgm:pt modelId="{7CB72D83-8A95-8149-BC96-AD28B89BF59A}" type="pres">
      <dgm:prSet presAssocID="{974B55B4-F9C3-604B-8260-15B43A85AAEA}" presName="rootText" presStyleLbl="node4" presStyleIdx="0" presStyleCnt="22">
        <dgm:presLayoutVars>
          <dgm:chPref val="3"/>
        </dgm:presLayoutVars>
      </dgm:prSet>
      <dgm:spPr/>
    </dgm:pt>
    <dgm:pt modelId="{B36203C0-1BD0-F14F-98F6-B07AF6AE6F7E}" type="pres">
      <dgm:prSet presAssocID="{974B55B4-F9C3-604B-8260-15B43A85AAEA}" presName="rootConnector" presStyleLbl="node4" presStyleIdx="0" presStyleCnt="22"/>
      <dgm:spPr/>
    </dgm:pt>
    <dgm:pt modelId="{C0536D2C-1391-4341-BA79-8A6D1CE34DB2}" type="pres">
      <dgm:prSet presAssocID="{974B55B4-F9C3-604B-8260-15B43A85AAEA}" presName="hierChild4" presStyleCnt="0"/>
      <dgm:spPr/>
    </dgm:pt>
    <dgm:pt modelId="{03A244C8-D142-A54E-81BF-9868B59CA2FE}" type="pres">
      <dgm:prSet presAssocID="{974B55B4-F9C3-604B-8260-15B43A85AAEA}" presName="hierChild5" presStyleCnt="0"/>
      <dgm:spPr/>
    </dgm:pt>
    <dgm:pt modelId="{93F5CAC9-FBF2-FC42-AE2D-5BF352ECFF50}" type="pres">
      <dgm:prSet presAssocID="{79F440A5-FFCC-3244-AAAF-BEF086A60086}" presName="Name48" presStyleLbl="parChTrans1D4" presStyleIdx="1" presStyleCnt="22"/>
      <dgm:spPr/>
    </dgm:pt>
    <dgm:pt modelId="{5237DBEE-B4A1-1147-8DAD-35D04253AF2A}" type="pres">
      <dgm:prSet presAssocID="{A35DE23A-9BD2-F046-9AE7-DBA44A5AD4F5}" presName="hierRoot2" presStyleCnt="0">
        <dgm:presLayoutVars>
          <dgm:hierBranch val="hang"/>
        </dgm:presLayoutVars>
      </dgm:prSet>
      <dgm:spPr/>
    </dgm:pt>
    <dgm:pt modelId="{CE0BB91C-9452-D542-9404-59D858DB2A10}" type="pres">
      <dgm:prSet presAssocID="{A35DE23A-9BD2-F046-9AE7-DBA44A5AD4F5}" presName="rootComposite" presStyleCnt="0"/>
      <dgm:spPr/>
    </dgm:pt>
    <dgm:pt modelId="{C7446DEB-CC29-D34E-B96E-FE77E3378BE4}" type="pres">
      <dgm:prSet presAssocID="{A35DE23A-9BD2-F046-9AE7-DBA44A5AD4F5}" presName="rootText" presStyleLbl="node4" presStyleIdx="1" presStyleCnt="22">
        <dgm:presLayoutVars>
          <dgm:chPref val="3"/>
        </dgm:presLayoutVars>
      </dgm:prSet>
      <dgm:spPr/>
    </dgm:pt>
    <dgm:pt modelId="{2DA65AB2-0AA2-144C-A09C-6646D9084677}" type="pres">
      <dgm:prSet presAssocID="{A35DE23A-9BD2-F046-9AE7-DBA44A5AD4F5}" presName="rootConnector" presStyleLbl="node4" presStyleIdx="1" presStyleCnt="22"/>
      <dgm:spPr/>
    </dgm:pt>
    <dgm:pt modelId="{E3B39A91-5C30-154D-82C9-D957793D71A7}" type="pres">
      <dgm:prSet presAssocID="{A35DE23A-9BD2-F046-9AE7-DBA44A5AD4F5}" presName="hierChild4" presStyleCnt="0"/>
      <dgm:spPr/>
    </dgm:pt>
    <dgm:pt modelId="{8CD17786-4486-6440-8B43-AFE792AEE152}" type="pres">
      <dgm:prSet presAssocID="{A35DE23A-9BD2-F046-9AE7-DBA44A5AD4F5}" presName="hierChild5" presStyleCnt="0"/>
      <dgm:spPr/>
    </dgm:pt>
    <dgm:pt modelId="{A384E4A0-4D83-EF44-8A0B-555D8F2EEE6A}" type="pres">
      <dgm:prSet presAssocID="{AB0783AA-53E3-9947-B4F6-B50D1C1D9583}" presName="Name48" presStyleLbl="parChTrans1D4" presStyleIdx="2" presStyleCnt="22"/>
      <dgm:spPr/>
    </dgm:pt>
    <dgm:pt modelId="{67B38A98-A87F-EF43-AF96-0F05F7EC0580}" type="pres">
      <dgm:prSet presAssocID="{8FAB3254-77E5-B64C-B194-5EA5DAB1BB8A}" presName="hierRoot2" presStyleCnt="0">
        <dgm:presLayoutVars>
          <dgm:hierBranch val="hang"/>
        </dgm:presLayoutVars>
      </dgm:prSet>
      <dgm:spPr/>
    </dgm:pt>
    <dgm:pt modelId="{EB72CE02-4735-934A-B6D2-C2962ADB18F1}" type="pres">
      <dgm:prSet presAssocID="{8FAB3254-77E5-B64C-B194-5EA5DAB1BB8A}" presName="rootComposite" presStyleCnt="0"/>
      <dgm:spPr/>
    </dgm:pt>
    <dgm:pt modelId="{B67842B0-0922-1E42-89D5-9E0CD64167F4}" type="pres">
      <dgm:prSet presAssocID="{8FAB3254-77E5-B64C-B194-5EA5DAB1BB8A}" presName="rootText" presStyleLbl="node4" presStyleIdx="2" presStyleCnt="22">
        <dgm:presLayoutVars>
          <dgm:chPref val="3"/>
        </dgm:presLayoutVars>
      </dgm:prSet>
      <dgm:spPr/>
    </dgm:pt>
    <dgm:pt modelId="{3047F2D8-1214-664A-A1BA-5002EC82E004}" type="pres">
      <dgm:prSet presAssocID="{8FAB3254-77E5-B64C-B194-5EA5DAB1BB8A}" presName="rootConnector" presStyleLbl="node4" presStyleIdx="2" presStyleCnt="22"/>
      <dgm:spPr/>
    </dgm:pt>
    <dgm:pt modelId="{40CE2488-19AB-5743-83D4-6FF3BC5EAFE3}" type="pres">
      <dgm:prSet presAssocID="{8FAB3254-77E5-B64C-B194-5EA5DAB1BB8A}" presName="hierChild4" presStyleCnt="0"/>
      <dgm:spPr/>
    </dgm:pt>
    <dgm:pt modelId="{4BC2F483-FB74-D840-A7DA-A56214EEED5C}" type="pres">
      <dgm:prSet presAssocID="{8FAB3254-77E5-B64C-B194-5EA5DAB1BB8A}" presName="hierChild5" presStyleCnt="0"/>
      <dgm:spPr/>
    </dgm:pt>
    <dgm:pt modelId="{C4197AB7-E63C-3C49-982B-29F8092EC6AD}" type="pres">
      <dgm:prSet presAssocID="{DBA51F6E-5CAC-F34B-B1F9-8528ED0EABB5}" presName="Name48" presStyleLbl="parChTrans1D4" presStyleIdx="3" presStyleCnt="22"/>
      <dgm:spPr/>
    </dgm:pt>
    <dgm:pt modelId="{09177D59-71F2-4943-8484-929266A31B12}" type="pres">
      <dgm:prSet presAssocID="{0FE75E55-589A-6045-9280-37D1456FDB97}" presName="hierRoot2" presStyleCnt="0">
        <dgm:presLayoutVars>
          <dgm:hierBranch val="hang"/>
        </dgm:presLayoutVars>
      </dgm:prSet>
      <dgm:spPr/>
    </dgm:pt>
    <dgm:pt modelId="{99B9670D-FC0D-FD4C-801D-93CDA7EE9DBD}" type="pres">
      <dgm:prSet presAssocID="{0FE75E55-589A-6045-9280-37D1456FDB97}" presName="rootComposite" presStyleCnt="0"/>
      <dgm:spPr/>
    </dgm:pt>
    <dgm:pt modelId="{0369DCFC-270B-744A-B7AB-AE9BEA68952A}" type="pres">
      <dgm:prSet presAssocID="{0FE75E55-589A-6045-9280-37D1456FDB97}" presName="rootText" presStyleLbl="node4" presStyleIdx="3" presStyleCnt="22">
        <dgm:presLayoutVars>
          <dgm:chPref val="3"/>
        </dgm:presLayoutVars>
      </dgm:prSet>
      <dgm:spPr/>
    </dgm:pt>
    <dgm:pt modelId="{A9E6B60F-876A-8249-940E-F34A345EB545}" type="pres">
      <dgm:prSet presAssocID="{0FE75E55-589A-6045-9280-37D1456FDB97}" presName="rootConnector" presStyleLbl="node4" presStyleIdx="3" presStyleCnt="22"/>
      <dgm:spPr/>
    </dgm:pt>
    <dgm:pt modelId="{8FFBE457-29F1-594B-B24F-0AFE5DC23445}" type="pres">
      <dgm:prSet presAssocID="{0FE75E55-589A-6045-9280-37D1456FDB97}" presName="hierChild4" presStyleCnt="0"/>
      <dgm:spPr/>
    </dgm:pt>
    <dgm:pt modelId="{A41CA3E7-43A1-DD49-8169-473CA864B65C}" type="pres">
      <dgm:prSet presAssocID="{0FE75E55-589A-6045-9280-37D1456FDB97}" presName="hierChild5" presStyleCnt="0"/>
      <dgm:spPr/>
    </dgm:pt>
    <dgm:pt modelId="{2EBDF966-A82E-4504-8700-174D823C6CBA}" type="pres">
      <dgm:prSet presAssocID="{C53915EC-9935-4263-8B00-84EFF23EB11F}" presName="hierChild5" presStyleCnt="0"/>
      <dgm:spPr/>
    </dgm:pt>
    <dgm:pt modelId="{1DFAB04A-69EF-1649-BB93-C764C05F45A7}" type="pres">
      <dgm:prSet presAssocID="{FFE9FE8C-C260-4C47-93D0-24607F2E6E74}" presName="Name37" presStyleLbl="parChTrans1D3" presStyleIdx="1" presStyleCnt="2"/>
      <dgm:spPr/>
    </dgm:pt>
    <dgm:pt modelId="{3493BCD8-6796-48D1-B526-300866593570}" type="pres">
      <dgm:prSet presAssocID="{FCCA8C8A-C080-43D0-9669-244DA574E922}" presName="hierRoot2" presStyleCnt="0">
        <dgm:presLayoutVars>
          <dgm:hierBranch/>
        </dgm:presLayoutVars>
      </dgm:prSet>
      <dgm:spPr/>
    </dgm:pt>
    <dgm:pt modelId="{6DD74B82-EC9B-4CE9-A00E-E27D957DEEDD}" type="pres">
      <dgm:prSet presAssocID="{FCCA8C8A-C080-43D0-9669-244DA574E922}" presName="rootComposite" presStyleCnt="0"/>
      <dgm:spPr/>
    </dgm:pt>
    <dgm:pt modelId="{1F340456-BA15-4BDA-AB7F-654EFC11E056}" type="pres">
      <dgm:prSet presAssocID="{FCCA8C8A-C080-43D0-9669-244DA574E922}" presName="rootText" presStyleLbl="node3" presStyleIdx="1" presStyleCnt="2" custScaleX="121552" custScaleY="120348">
        <dgm:presLayoutVars>
          <dgm:chPref val="3"/>
        </dgm:presLayoutVars>
      </dgm:prSet>
      <dgm:spPr/>
    </dgm:pt>
    <dgm:pt modelId="{6E086C2B-FC2F-48FC-B542-496A3E7ECA7F}" type="pres">
      <dgm:prSet presAssocID="{FCCA8C8A-C080-43D0-9669-244DA574E922}" presName="rootConnector" presStyleLbl="node3" presStyleIdx="1" presStyleCnt="2"/>
      <dgm:spPr/>
    </dgm:pt>
    <dgm:pt modelId="{C7875B73-A740-4C0C-BAB0-5C9DE217F122}" type="pres">
      <dgm:prSet presAssocID="{FCCA8C8A-C080-43D0-9669-244DA574E922}" presName="hierChild4" presStyleCnt="0"/>
      <dgm:spPr/>
    </dgm:pt>
    <dgm:pt modelId="{8B5D8728-73A0-7741-96A5-1AB8A57C3BC6}" type="pres">
      <dgm:prSet presAssocID="{8F664B39-2CE9-BD4B-A86C-2A4DAF7F4FCE}" presName="Name35" presStyleLbl="parChTrans1D4" presStyleIdx="4" presStyleCnt="22"/>
      <dgm:spPr/>
    </dgm:pt>
    <dgm:pt modelId="{FCFE7105-80E9-1247-8513-28D6CC039DFB}" type="pres">
      <dgm:prSet presAssocID="{51CCC362-F2B2-0C49-A35A-5CE01B9B8A9C}" presName="hierRoot2" presStyleCnt="0">
        <dgm:presLayoutVars>
          <dgm:hierBranch/>
        </dgm:presLayoutVars>
      </dgm:prSet>
      <dgm:spPr/>
    </dgm:pt>
    <dgm:pt modelId="{9AFAB054-7198-AF43-896C-965E7AB07309}" type="pres">
      <dgm:prSet presAssocID="{51CCC362-F2B2-0C49-A35A-5CE01B9B8A9C}" presName="rootComposite" presStyleCnt="0"/>
      <dgm:spPr/>
    </dgm:pt>
    <dgm:pt modelId="{07499250-F289-404B-9C58-C99D80F8DCAB}" type="pres">
      <dgm:prSet presAssocID="{51CCC362-F2B2-0C49-A35A-5CE01B9B8A9C}" presName="rootText" presStyleLbl="node4" presStyleIdx="4" presStyleCnt="22">
        <dgm:presLayoutVars>
          <dgm:chPref val="3"/>
        </dgm:presLayoutVars>
      </dgm:prSet>
      <dgm:spPr/>
    </dgm:pt>
    <dgm:pt modelId="{A1935629-E03A-1B41-8002-7F0CE8D39E4B}" type="pres">
      <dgm:prSet presAssocID="{51CCC362-F2B2-0C49-A35A-5CE01B9B8A9C}" presName="rootConnector" presStyleLbl="node4" presStyleIdx="4" presStyleCnt="22"/>
      <dgm:spPr/>
    </dgm:pt>
    <dgm:pt modelId="{3052CB30-883C-FA48-B6BB-EC272B8B62E3}" type="pres">
      <dgm:prSet presAssocID="{51CCC362-F2B2-0C49-A35A-5CE01B9B8A9C}" presName="hierChild4" presStyleCnt="0"/>
      <dgm:spPr/>
    </dgm:pt>
    <dgm:pt modelId="{7EB6AA6B-1E43-0841-BC9D-C6B2E0AE6157}" type="pres">
      <dgm:prSet presAssocID="{51CCC362-F2B2-0C49-A35A-5CE01B9B8A9C}" presName="hierChild5" presStyleCnt="0"/>
      <dgm:spPr/>
    </dgm:pt>
    <dgm:pt modelId="{BA8D5BFE-58CF-094B-81E4-87540AEDA4C4}" type="pres">
      <dgm:prSet presAssocID="{C73E9632-036C-D940-A903-2EEE0E21A701}" presName="Name35" presStyleLbl="parChTrans1D4" presStyleIdx="5" presStyleCnt="22"/>
      <dgm:spPr/>
    </dgm:pt>
    <dgm:pt modelId="{676193CC-8F14-C848-9F6A-8B6315BE4E57}" type="pres">
      <dgm:prSet presAssocID="{B60C5AF9-29F0-6E42-BF6B-6A7D2EC32E7B}" presName="hierRoot2" presStyleCnt="0">
        <dgm:presLayoutVars>
          <dgm:hierBranch/>
        </dgm:presLayoutVars>
      </dgm:prSet>
      <dgm:spPr/>
    </dgm:pt>
    <dgm:pt modelId="{32EDFF24-7F1F-4D46-9972-691265D5AD27}" type="pres">
      <dgm:prSet presAssocID="{B60C5AF9-29F0-6E42-BF6B-6A7D2EC32E7B}" presName="rootComposite" presStyleCnt="0"/>
      <dgm:spPr/>
    </dgm:pt>
    <dgm:pt modelId="{C5A4CBB3-C75B-5F45-8FC4-7BA6E9644411}" type="pres">
      <dgm:prSet presAssocID="{B60C5AF9-29F0-6E42-BF6B-6A7D2EC32E7B}" presName="rootText" presStyleLbl="node4" presStyleIdx="5" presStyleCnt="22">
        <dgm:presLayoutVars>
          <dgm:chPref val="3"/>
        </dgm:presLayoutVars>
      </dgm:prSet>
      <dgm:spPr/>
    </dgm:pt>
    <dgm:pt modelId="{DFE5A505-8329-E74F-861C-0D0672B1B468}" type="pres">
      <dgm:prSet presAssocID="{B60C5AF9-29F0-6E42-BF6B-6A7D2EC32E7B}" presName="rootConnector" presStyleLbl="node4" presStyleIdx="5" presStyleCnt="22"/>
      <dgm:spPr/>
    </dgm:pt>
    <dgm:pt modelId="{46939E07-2AEC-BF43-B49D-0CAC037A8873}" type="pres">
      <dgm:prSet presAssocID="{B60C5AF9-29F0-6E42-BF6B-6A7D2EC32E7B}" presName="hierChild4" presStyleCnt="0"/>
      <dgm:spPr/>
    </dgm:pt>
    <dgm:pt modelId="{89E7C8EC-D20E-9E4B-A5DA-E52B383BA0DC}" type="pres">
      <dgm:prSet presAssocID="{C1E92AB5-98A9-D047-A4C2-F8D9BB094A95}" presName="Name35" presStyleLbl="parChTrans1D4" presStyleIdx="6" presStyleCnt="22"/>
      <dgm:spPr/>
    </dgm:pt>
    <dgm:pt modelId="{FFDF7988-2722-5844-B161-C2D858B82202}" type="pres">
      <dgm:prSet presAssocID="{F696651F-CF8D-7149-B187-3DD95E9A5796}" presName="hierRoot2" presStyleCnt="0">
        <dgm:presLayoutVars>
          <dgm:hierBranch val="hang"/>
        </dgm:presLayoutVars>
      </dgm:prSet>
      <dgm:spPr/>
    </dgm:pt>
    <dgm:pt modelId="{E862DB8B-DDEA-5442-A951-B0C8AFED1D12}" type="pres">
      <dgm:prSet presAssocID="{F696651F-CF8D-7149-B187-3DD95E9A5796}" presName="rootComposite" presStyleCnt="0"/>
      <dgm:spPr/>
    </dgm:pt>
    <dgm:pt modelId="{86B00CA8-8F55-FA43-96AB-ADE62E60E1A1}" type="pres">
      <dgm:prSet presAssocID="{F696651F-CF8D-7149-B187-3DD95E9A5796}" presName="rootText" presStyleLbl="node4" presStyleIdx="6" presStyleCnt="22" custScaleX="112869">
        <dgm:presLayoutVars>
          <dgm:chPref val="3"/>
        </dgm:presLayoutVars>
      </dgm:prSet>
      <dgm:spPr/>
    </dgm:pt>
    <dgm:pt modelId="{B68578CA-6E2B-7041-958E-3DCFFEE8F3C5}" type="pres">
      <dgm:prSet presAssocID="{F696651F-CF8D-7149-B187-3DD95E9A5796}" presName="rootConnector" presStyleLbl="node4" presStyleIdx="6" presStyleCnt="22"/>
      <dgm:spPr/>
    </dgm:pt>
    <dgm:pt modelId="{459931B6-2806-E341-A32D-01ACD6F7718B}" type="pres">
      <dgm:prSet presAssocID="{F696651F-CF8D-7149-B187-3DD95E9A5796}" presName="hierChild4" presStyleCnt="0"/>
      <dgm:spPr/>
    </dgm:pt>
    <dgm:pt modelId="{6F87F4AD-2FC4-A746-AF3D-DEB4A9AD060B}" type="pres">
      <dgm:prSet presAssocID="{F696651F-CF8D-7149-B187-3DD95E9A5796}" presName="hierChild5" presStyleCnt="0"/>
      <dgm:spPr/>
    </dgm:pt>
    <dgm:pt modelId="{C90C96C6-928D-DC45-BE38-5700EFD60B28}" type="pres">
      <dgm:prSet presAssocID="{099FC3A5-1B69-CD49-9293-A6EB78E7A805}" presName="Name35" presStyleLbl="parChTrans1D4" presStyleIdx="7" presStyleCnt="22"/>
      <dgm:spPr/>
    </dgm:pt>
    <dgm:pt modelId="{22E93BE2-3BD0-B848-AF8E-E9C2C55A3B59}" type="pres">
      <dgm:prSet presAssocID="{DFBFFF29-209A-4D44-A4AA-5854F395D58A}" presName="hierRoot2" presStyleCnt="0">
        <dgm:presLayoutVars>
          <dgm:hierBranch val="hang"/>
        </dgm:presLayoutVars>
      </dgm:prSet>
      <dgm:spPr/>
    </dgm:pt>
    <dgm:pt modelId="{B12B3CE4-A1C5-1345-A688-83F9A169C6DA}" type="pres">
      <dgm:prSet presAssocID="{DFBFFF29-209A-4D44-A4AA-5854F395D58A}" presName="rootComposite" presStyleCnt="0"/>
      <dgm:spPr/>
    </dgm:pt>
    <dgm:pt modelId="{CCC389B0-5B51-884C-B58D-8D4379FC9BCD}" type="pres">
      <dgm:prSet presAssocID="{DFBFFF29-209A-4D44-A4AA-5854F395D58A}" presName="rootText" presStyleLbl="node4" presStyleIdx="7" presStyleCnt="22" custScaleX="112869">
        <dgm:presLayoutVars>
          <dgm:chPref val="3"/>
        </dgm:presLayoutVars>
      </dgm:prSet>
      <dgm:spPr/>
    </dgm:pt>
    <dgm:pt modelId="{EE8E1675-F47D-3D4C-B2A3-A7FA44051642}" type="pres">
      <dgm:prSet presAssocID="{DFBFFF29-209A-4D44-A4AA-5854F395D58A}" presName="rootConnector" presStyleLbl="node4" presStyleIdx="7" presStyleCnt="22"/>
      <dgm:spPr/>
    </dgm:pt>
    <dgm:pt modelId="{3033CBD8-57B5-544D-AE86-2DA3A7D4A449}" type="pres">
      <dgm:prSet presAssocID="{DFBFFF29-209A-4D44-A4AA-5854F395D58A}" presName="hierChild4" presStyleCnt="0"/>
      <dgm:spPr/>
    </dgm:pt>
    <dgm:pt modelId="{A556F2CC-F201-3247-A958-454C2DDA6909}" type="pres">
      <dgm:prSet presAssocID="{DFBFFF29-209A-4D44-A4AA-5854F395D58A}" presName="hierChild5" presStyleCnt="0"/>
      <dgm:spPr/>
    </dgm:pt>
    <dgm:pt modelId="{22BD9844-7366-BB49-86EC-7603327B6BA0}" type="pres">
      <dgm:prSet presAssocID="{092C8A2A-D0FB-E049-98B0-8C2FDCC143A2}" presName="Name35" presStyleLbl="parChTrans1D4" presStyleIdx="8" presStyleCnt="22"/>
      <dgm:spPr/>
    </dgm:pt>
    <dgm:pt modelId="{E9BEA5EF-7C24-4943-8279-D050198DDB14}" type="pres">
      <dgm:prSet presAssocID="{21B1D5A2-62A9-3349-8C1E-184BF33B742A}" presName="hierRoot2" presStyleCnt="0">
        <dgm:presLayoutVars>
          <dgm:hierBranch val="init"/>
        </dgm:presLayoutVars>
      </dgm:prSet>
      <dgm:spPr/>
    </dgm:pt>
    <dgm:pt modelId="{D4E3E6D9-55ED-E04A-A2F3-488BD2AFB5A5}" type="pres">
      <dgm:prSet presAssocID="{21B1D5A2-62A9-3349-8C1E-184BF33B742A}" presName="rootComposite" presStyleCnt="0"/>
      <dgm:spPr/>
    </dgm:pt>
    <dgm:pt modelId="{0499EB4E-3DDC-624F-AEC0-F6E8366EF592}" type="pres">
      <dgm:prSet presAssocID="{21B1D5A2-62A9-3349-8C1E-184BF33B742A}" presName="rootText" presStyleLbl="node4" presStyleIdx="8" presStyleCnt="22">
        <dgm:presLayoutVars>
          <dgm:chPref val="3"/>
        </dgm:presLayoutVars>
      </dgm:prSet>
      <dgm:spPr>
        <a:xfrm>
          <a:off x="4882865" y="3045658"/>
          <a:ext cx="956843" cy="478421"/>
        </a:xfrm>
        <a:prstGeom prst="rect">
          <a:avLst/>
        </a:prstGeom>
      </dgm:spPr>
    </dgm:pt>
    <dgm:pt modelId="{960A3FD9-C054-254C-9508-E4685C8870DD}" type="pres">
      <dgm:prSet presAssocID="{21B1D5A2-62A9-3349-8C1E-184BF33B742A}" presName="rootConnector" presStyleLbl="node4" presStyleIdx="8" presStyleCnt="22"/>
      <dgm:spPr/>
    </dgm:pt>
    <dgm:pt modelId="{0D5D2BE5-94B8-BD4B-A9E2-1F46AD40C1A9}" type="pres">
      <dgm:prSet presAssocID="{21B1D5A2-62A9-3349-8C1E-184BF33B742A}" presName="hierChild4" presStyleCnt="0"/>
      <dgm:spPr/>
    </dgm:pt>
    <dgm:pt modelId="{C55D71E3-4C20-794B-A124-E566BDD9C048}" type="pres">
      <dgm:prSet presAssocID="{21B1D5A2-62A9-3349-8C1E-184BF33B742A}" presName="hierChild5" presStyleCnt="0"/>
      <dgm:spPr/>
    </dgm:pt>
    <dgm:pt modelId="{4EE2B5AC-5643-664E-B746-5725C0513C07}" type="pres">
      <dgm:prSet presAssocID="{B60C5AF9-29F0-6E42-BF6B-6A7D2EC32E7B}" presName="hierChild5" presStyleCnt="0"/>
      <dgm:spPr/>
    </dgm:pt>
    <dgm:pt modelId="{0D3A5DFD-7880-F84E-8E78-56C63A5375C8}" type="pres">
      <dgm:prSet presAssocID="{836E4DA2-15A8-5F4E-96FD-F9629D9F47AD}" presName="Name35" presStyleLbl="parChTrans1D4" presStyleIdx="9" presStyleCnt="22"/>
      <dgm:spPr/>
    </dgm:pt>
    <dgm:pt modelId="{BED9F614-56D3-1942-B693-7DD88A4B8FE3}" type="pres">
      <dgm:prSet presAssocID="{19D58C22-9B4D-B344-BCF0-5BA0E3E2E26D}" presName="hierRoot2" presStyleCnt="0">
        <dgm:presLayoutVars>
          <dgm:hierBranch val="hang"/>
        </dgm:presLayoutVars>
      </dgm:prSet>
      <dgm:spPr/>
    </dgm:pt>
    <dgm:pt modelId="{D9997232-D65F-E949-8FA4-3B3B6CB4FB81}" type="pres">
      <dgm:prSet presAssocID="{19D58C22-9B4D-B344-BCF0-5BA0E3E2E26D}" presName="rootComposite" presStyleCnt="0"/>
      <dgm:spPr/>
    </dgm:pt>
    <dgm:pt modelId="{7F02848A-C116-4841-90BE-62164F28C6D2}" type="pres">
      <dgm:prSet presAssocID="{19D58C22-9B4D-B344-BCF0-5BA0E3E2E26D}" presName="rootText" presStyleLbl="node4" presStyleIdx="9" presStyleCnt="22">
        <dgm:presLayoutVars>
          <dgm:chPref val="3"/>
        </dgm:presLayoutVars>
      </dgm:prSet>
      <dgm:spPr/>
    </dgm:pt>
    <dgm:pt modelId="{255A1673-7920-B04B-AA00-C6CF9CDFD2F7}" type="pres">
      <dgm:prSet presAssocID="{19D58C22-9B4D-B344-BCF0-5BA0E3E2E26D}" presName="rootConnector" presStyleLbl="node4" presStyleIdx="9" presStyleCnt="22"/>
      <dgm:spPr/>
    </dgm:pt>
    <dgm:pt modelId="{59259482-0AF9-704F-BFAD-A98A35FDF6E5}" type="pres">
      <dgm:prSet presAssocID="{19D58C22-9B4D-B344-BCF0-5BA0E3E2E26D}" presName="hierChild4" presStyleCnt="0"/>
      <dgm:spPr/>
    </dgm:pt>
    <dgm:pt modelId="{8D921086-89B8-9E4A-B88D-52B27615653E}" type="pres">
      <dgm:prSet presAssocID="{327188AB-9961-BC45-ABFC-C2942D3A3258}" presName="Name48" presStyleLbl="parChTrans1D4" presStyleIdx="10" presStyleCnt="22"/>
      <dgm:spPr/>
    </dgm:pt>
    <dgm:pt modelId="{9BBF8C83-1CC4-3D40-B5FF-3F70E39CF6CF}" type="pres">
      <dgm:prSet presAssocID="{3E2985A6-CF69-D843-B2A2-9FC459634503}" presName="hierRoot2" presStyleCnt="0">
        <dgm:presLayoutVars>
          <dgm:hierBranch val="hang"/>
        </dgm:presLayoutVars>
      </dgm:prSet>
      <dgm:spPr/>
    </dgm:pt>
    <dgm:pt modelId="{8C953E18-49E4-9D42-A877-C707189A1832}" type="pres">
      <dgm:prSet presAssocID="{3E2985A6-CF69-D843-B2A2-9FC459634503}" presName="rootComposite" presStyleCnt="0"/>
      <dgm:spPr/>
    </dgm:pt>
    <dgm:pt modelId="{0B176E7C-FED4-6C4B-B0C7-A51C3781660C}" type="pres">
      <dgm:prSet presAssocID="{3E2985A6-CF69-D843-B2A2-9FC459634503}" presName="rootText" presStyleLbl="node4" presStyleIdx="10" presStyleCnt="22">
        <dgm:presLayoutVars>
          <dgm:chPref val="3"/>
        </dgm:presLayoutVars>
      </dgm:prSet>
      <dgm:spPr/>
    </dgm:pt>
    <dgm:pt modelId="{03236D32-BE4D-364E-8043-18EA34153510}" type="pres">
      <dgm:prSet presAssocID="{3E2985A6-CF69-D843-B2A2-9FC459634503}" presName="rootConnector" presStyleLbl="node4" presStyleIdx="10" presStyleCnt="22"/>
      <dgm:spPr/>
    </dgm:pt>
    <dgm:pt modelId="{2A2D54DD-4EE2-1B4D-8DE1-486331B9CE13}" type="pres">
      <dgm:prSet presAssocID="{3E2985A6-CF69-D843-B2A2-9FC459634503}" presName="hierChild4" presStyleCnt="0"/>
      <dgm:spPr/>
    </dgm:pt>
    <dgm:pt modelId="{83DAC4ED-2991-D143-9171-14C5A4D7794E}" type="pres">
      <dgm:prSet presAssocID="{3E2985A6-CF69-D843-B2A2-9FC459634503}" presName="hierChild5" presStyleCnt="0"/>
      <dgm:spPr/>
    </dgm:pt>
    <dgm:pt modelId="{A2D14719-C84E-9D44-90A9-F5BB68C6B2C4}" type="pres">
      <dgm:prSet presAssocID="{95C7D4B2-EB0F-9B4C-8BFE-539DFF254AFC}" presName="Name48" presStyleLbl="parChTrans1D4" presStyleIdx="11" presStyleCnt="22"/>
      <dgm:spPr/>
    </dgm:pt>
    <dgm:pt modelId="{DD62A09A-CB27-2147-A7DC-06182D68EEF3}" type="pres">
      <dgm:prSet presAssocID="{C5B7FB67-E460-CF45-9501-D28429F947FE}" presName="hierRoot2" presStyleCnt="0">
        <dgm:presLayoutVars>
          <dgm:hierBranch val="hang"/>
        </dgm:presLayoutVars>
      </dgm:prSet>
      <dgm:spPr/>
    </dgm:pt>
    <dgm:pt modelId="{6154F3F5-CA3F-4F4D-BFD8-4CE8EA67AFF5}" type="pres">
      <dgm:prSet presAssocID="{C5B7FB67-E460-CF45-9501-D28429F947FE}" presName="rootComposite" presStyleCnt="0"/>
      <dgm:spPr/>
    </dgm:pt>
    <dgm:pt modelId="{F9988044-4088-8742-A52C-28F6F8781C8E}" type="pres">
      <dgm:prSet presAssocID="{C5B7FB67-E460-CF45-9501-D28429F947FE}" presName="rootText" presStyleLbl="node4" presStyleIdx="11" presStyleCnt="22">
        <dgm:presLayoutVars>
          <dgm:chPref val="3"/>
        </dgm:presLayoutVars>
      </dgm:prSet>
      <dgm:spPr/>
    </dgm:pt>
    <dgm:pt modelId="{D57CB9ED-6C22-1249-9E24-A12EE1896DF3}" type="pres">
      <dgm:prSet presAssocID="{C5B7FB67-E460-CF45-9501-D28429F947FE}" presName="rootConnector" presStyleLbl="node4" presStyleIdx="11" presStyleCnt="22"/>
      <dgm:spPr/>
    </dgm:pt>
    <dgm:pt modelId="{5FC43B18-B856-9F4F-AA5D-7CBF0CF4D0B1}" type="pres">
      <dgm:prSet presAssocID="{C5B7FB67-E460-CF45-9501-D28429F947FE}" presName="hierChild4" presStyleCnt="0"/>
      <dgm:spPr/>
    </dgm:pt>
    <dgm:pt modelId="{DAD3E68F-0C8F-114A-BD9E-EA9B5F10DF52}" type="pres">
      <dgm:prSet presAssocID="{C5B7FB67-E460-CF45-9501-D28429F947FE}" presName="hierChild5" presStyleCnt="0"/>
      <dgm:spPr/>
    </dgm:pt>
    <dgm:pt modelId="{F75E2A67-2934-344F-9FE1-4B30CDE9D957}" type="pres">
      <dgm:prSet presAssocID="{27B3A3E0-4ECE-1042-B029-9F26A019162F}" presName="Name48" presStyleLbl="parChTrans1D4" presStyleIdx="12" presStyleCnt="22"/>
      <dgm:spPr/>
    </dgm:pt>
    <dgm:pt modelId="{FAB972CD-125F-BD43-8095-EE68D86C99E9}" type="pres">
      <dgm:prSet presAssocID="{B323DEC3-DBCD-DD48-BFEE-1FD28823DACB}" presName="hierRoot2" presStyleCnt="0">
        <dgm:presLayoutVars>
          <dgm:hierBranch val="hang"/>
        </dgm:presLayoutVars>
      </dgm:prSet>
      <dgm:spPr/>
    </dgm:pt>
    <dgm:pt modelId="{CC543209-B462-E54B-B5EA-B360CA55BAD2}" type="pres">
      <dgm:prSet presAssocID="{B323DEC3-DBCD-DD48-BFEE-1FD28823DACB}" presName="rootComposite" presStyleCnt="0"/>
      <dgm:spPr/>
    </dgm:pt>
    <dgm:pt modelId="{A4BDF46E-BA22-984D-9CFB-18D8B2A85D48}" type="pres">
      <dgm:prSet presAssocID="{B323DEC3-DBCD-DD48-BFEE-1FD28823DACB}" presName="rootText" presStyleLbl="node4" presStyleIdx="12" presStyleCnt="22">
        <dgm:presLayoutVars>
          <dgm:chPref val="3"/>
        </dgm:presLayoutVars>
      </dgm:prSet>
      <dgm:spPr/>
    </dgm:pt>
    <dgm:pt modelId="{E6EAC8D3-1E89-2B4E-85A0-9C96BDA754DD}" type="pres">
      <dgm:prSet presAssocID="{B323DEC3-DBCD-DD48-BFEE-1FD28823DACB}" presName="rootConnector" presStyleLbl="node4" presStyleIdx="12" presStyleCnt="22"/>
      <dgm:spPr/>
    </dgm:pt>
    <dgm:pt modelId="{1D88DDF3-3A58-7E45-A7CB-41D7E41178F7}" type="pres">
      <dgm:prSet presAssocID="{B323DEC3-DBCD-DD48-BFEE-1FD28823DACB}" presName="hierChild4" presStyleCnt="0"/>
      <dgm:spPr/>
    </dgm:pt>
    <dgm:pt modelId="{3A9BAEC8-607D-E34D-9F41-626FD77CD852}" type="pres">
      <dgm:prSet presAssocID="{B323DEC3-DBCD-DD48-BFEE-1FD28823DACB}" presName="hierChild5" presStyleCnt="0"/>
      <dgm:spPr/>
    </dgm:pt>
    <dgm:pt modelId="{7E4AF33B-CED4-C645-AA2A-59DDC46B6B60}" type="pres">
      <dgm:prSet presAssocID="{9E936FE4-A80B-AA42-B798-EB2B9C815349}" presName="Name48" presStyleLbl="parChTrans1D4" presStyleIdx="13" presStyleCnt="22"/>
      <dgm:spPr/>
    </dgm:pt>
    <dgm:pt modelId="{54F1B568-770B-1541-BEE7-AB612AB15DB6}" type="pres">
      <dgm:prSet presAssocID="{11C5BA13-66F2-634D-8EC9-0FBC823EF564}" presName="hierRoot2" presStyleCnt="0">
        <dgm:presLayoutVars>
          <dgm:hierBranch val="hang"/>
        </dgm:presLayoutVars>
      </dgm:prSet>
      <dgm:spPr/>
    </dgm:pt>
    <dgm:pt modelId="{9036D7C5-621B-C74A-A876-864AE298F61D}" type="pres">
      <dgm:prSet presAssocID="{11C5BA13-66F2-634D-8EC9-0FBC823EF564}" presName="rootComposite" presStyleCnt="0"/>
      <dgm:spPr/>
    </dgm:pt>
    <dgm:pt modelId="{C7E8B282-719C-3F4D-804F-04A750E6802D}" type="pres">
      <dgm:prSet presAssocID="{11C5BA13-66F2-634D-8EC9-0FBC823EF564}" presName="rootText" presStyleLbl="node4" presStyleIdx="13" presStyleCnt="22">
        <dgm:presLayoutVars>
          <dgm:chPref val="3"/>
        </dgm:presLayoutVars>
      </dgm:prSet>
      <dgm:spPr/>
    </dgm:pt>
    <dgm:pt modelId="{4855A39F-A6FD-3140-B581-D1AD9B3EC38E}" type="pres">
      <dgm:prSet presAssocID="{11C5BA13-66F2-634D-8EC9-0FBC823EF564}" presName="rootConnector" presStyleLbl="node4" presStyleIdx="13" presStyleCnt="22"/>
      <dgm:spPr/>
    </dgm:pt>
    <dgm:pt modelId="{C1ECDE94-162F-D94D-AD26-300C21360AB1}" type="pres">
      <dgm:prSet presAssocID="{11C5BA13-66F2-634D-8EC9-0FBC823EF564}" presName="hierChild4" presStyleCnt="0"/>
      <dgm:spPr/>
    </dgm:pt>
    <dgm:pt modelId="{059F2E19-3BAF-5F4E-859C-0318F41E2BB8}" type="pres">
      <dgm:prSet presAssocID="{11C5BA13-66F2-634D-8EC9-0FBC823EF564}" presName="hierChild5" presStyleCnt="0"/>
      <dgm:spPr/>
    </dgm:pt>
    <dgm:pt modelId="{ED68384D-C795-B346-95CD-411F684F57AA}" type="pres">
      <dgm:prSet presAssocID="{8E2696B8-6009-8D47-8199-5943C114EF8D}" presName="Name48" presStyleLbl="parChTrans1D4" presStyleIdx="14" presStyleCnt="22"/>
      <dgm:spPr/>
    </dgm:pt>
    <dgm:pt modelId="{9D98C149-6DA5-F74F-BEA3-2E439DE1B0AF}" type="pres">
      <dgm:prSet presAssocID="{E6110F9A-F489-654C-B142-5F5F6D8E0EDE}" presName="hierRoot2" presStyleCnt="0">
        <dgm:presLayoutVars>
          <dgm:hierBranch val="hang"/>
        </dgm:presLayoutVars>
      </dgm:prSet>
      <dgm:spPr/>
    </dgm:pt>
    <dgm:pt modelId="{31FE7986-2C54-7142-B508-8BB65B509F75}" type="pres">
      <dgm:prSet presAssocID="{E6110F9A-F489-654C-B142-5F5F6D8E0EDE}" presName="rootComposite" presStyleCnt="0"/>
      <dgm:spPr/>
    </dgm:pt>
    <dgm:pt modelId="{46169F4F-7106-9841-9DEE-2B00F4B47175}" type="pres">
      <dgm:prSet presAssocID="{E6110F9A-F489-654C-B142-5F5F6D8E0EDE}" presName="rootText" presStyleLbl="node4" presStyleIdx="14" presStyleCnt="22">
        <dgm:presLayoutVars>
          <dgm:chPref val="3"/>
        </dgm:presLayoutVars>
      </dgm:prSet>
      <dgm:spPr/>
    </dgm:pt>
    <dgm:pt modelId="{F889085D-B36D-0145-AE8A-0C600C761995}" type="pres">
      <dgm:prSet presAssocID="{E6110F9A-F489-654C-B142-5F5F6D8E0EDE}" presName="rootConnector" presStyleLbl="node4" presStyleIdx="14" presStyleCnt="22"/>
      <dgm:spPr/>
    </dgm:pt>
    <dgm:pt modelId="{30D9AF5C-992C-FC49-8AF9-A41A4C00116E}" type="pres">
      <dgm:prSet presAssocID="{E6110F9A-F489-654C-B142-5F5F6D8E0EDE}" presName="hierChild4" presStyleCnt="0"/>
      <dgm:spPr/>
    </dgm:pt>
    <dgm:pt modelId="{0B809803-A02D-D148-A0F1-DDBCA9BAB33D}" type="pres">
      <dgm:prSet presAssocID="{E6110F9A-F489-654C-B142-5F5F6D8E0EDE}" presName="hierChild5" presStyleCnt="0"/>
      <dgm:spPr/>
    </dgm:pt>
    <dgm:pt modelId="{9BB6C879-7BFC-3C4B-A000-D82DB3C63C49}" type="pres">
      <dgm:prSet presAssocID="{6A79F279-6658-6F47-9C55-BA39B19DE6A2}" presName="Name48" presStyleLbl="parChTrans1D4" presStyleIdx="15" presStyleCnt="22"/>
      <dgm:spPr/>
    </dgm:pt>
    <dgm:pt modelId="{AEC619DC-F4C6-5844-A4E4-7CCE71F08262}" type="pres">
      <dgm:prSet presAssocID="{531704FF-7669-5548-9416-4EE111B73652}" presName="hierRoot2" presStyleCnt="0">
        <dgm:presLayoutVars>
          <dgm:hierBranch val="hang"/>
        </dgm:presLayoutVars>
      </dgm:prSet>
      <dgm:spPr/>
    </dgm:pt>
    <dgm:pt modelId="{21BAEF89-75BF-564E-BB44-E27E2B263A17}" type="pres">
      <dgm:prSet presAssocID="{531704FF-7669-5548-9416-4EE111B73652}" presName="rootComposite" presStyleCnt="0"/>
      <dgm:spPr/>
    </dgm:pt>
    <dgm:pt modelId="{CD7014C0-3D3F-AA46-945A-5CCC14750F4B}" type="pres">
      <dgm:prSet presAssocID="{531704FF-7669-5548-9416-4EE111B73652}" presName="rootText" presStyleLbl="node4" presStyleIdx="15" presStyleCnt="22">
        <dgm:presLayoutVars>
          <dgm:chPref val="3"/>
        </dgm:presLayoutVars>
      </dgm:prSet>
      <dgm:spPr/>
    </dgm:pt>
    <dgm:pt modelId="{41DB5D54-5789-0E40-852E-4F3A2B8BB7BE}" type="pres">
      <dgm:prSet presAssocID="{531704FF-7669-5548-9416-4EE111B73652}" presName="rootConnector" presStyleLbl="node4" presStyleIdx="15" presStyleCnt="22"/>
      <dgm:spPr/>
    </dgm:pt>
    <dgm:pt modelId="{292AC229-C35F-5744-829B-FFC224E15E4D}" type="pres">
      <dgm:prSet presAssocID="{531704FF-7669-5548-9416-4EE111B73652}" presName="hierChild4" presStyleCnt="0"/>
      <dgm:spPr/>
    </dgm:pt>
    <dgm:pt modelId="{84C285AF-1528-AC4D-9C2E-19A59DB9E8C0}" type="pres">
      <dgm:prSet presAssocID="{531704FF-7669-5548-9416-4EE111B73652}" presName="hierChild5" presStyleCnt="0"/>
      <dgm:spPr/>
    </dgm:pt>
    <dgm:pt modelId="{86ECAACC-9278-6E45-907B-4CCBB86E2616}" type="pres">
      <dgm:prSet presAssocID="{634D8004-8CF9-D746-BD9E-B762CB28EA5E}" presName="Name48" presStyleLbl="parChTrans1D4" presStyleIdx="16" presStyleCnt="22"/>
      <dgm:spPr/>
    </dgm:pt>
    <dgm:pt modelId="{819248A0-210B-D64B-B56B-EC09B6FB507C}" type="pres">
      <dgm:prSet presAssocID="{76DCBD32-CC03-244C-AE9C-B76B8AF12946}" presName="hierRoot2" presStyleCnt="0">
        <dgm:presLayoutVars>
          <dgm:hierBranch val="hang"/>
        </dgm:presLayoutVars>
      </dgm:prSet>
      <dgm:spPr/>
    </dgm:pt>
    <dgm:pt modelId="{909DF5BD-FDF3-9048-AD2A-C7D71033E735}" type="pres">
      <dgm:prSet presAssocID="{76DCBD32-CC03-244C-AE9C-B76B8AF12946}" presName="rootComposite" presStyleCnt="0"/>
      <dgm:spPr/>
    </dgm:pt>
    <dgm:pt modelId="{9B51341E-EEA8-FE4C-915E-77F2DD630096}" type="pres">
      <dgm:prSet presAssocID="{76DCBD32-CC03-244C-AE9C-B76B8AF12946}" presName="rootText" presStyleLbl="node4" presStyleIdx="16" presStyleCnt="22">
        <dgm:presLayoutVars>
          <dgm:chPref val="3"/>
        </dgm:presLayoutVars>
      </dgm:prSet>
      <dgm:spPr/>
    </dgm:pt>
    <dgm:pt modelId="{6FD8C62E-30D1-CB45-B1FF-4F679FCEB29F}" type="pres">
      <dgm:prSet presAssocID="{76DCBD32-CC03-244C-AE9C-B76B8AF12946}" presName="rootConnector" presStyleLbl="node4" presStyleIdx="16" presStyleCnt="22"/>
      <dgm:spPr/>
    </dgm:pt>
    <dgm:pt modelId="{4AA01BC7-644F-0540-9187-D4ED4C71D348}" type="pres">
      <dgm:prSet presAssocID="{76DCBD32-CC03-244C-AE9C-B76B8AF12946}" presName="hierChild4" presStyleCnt="0"/>
      <dgm:spPr/>
    </dgm:pt>
    <dgm:pt modelId="{CEFFE8C7-D88C-1A4C-ABEC-287522421443}" type="pres">
      <dgm:prSet presAssocID="{76DCBD32-CC03-244C-AE9C-B76B8AF12946}" presName="hierChild5" presStyleCnt="0"/>
      <dgm:spPr/>
    </dgm:pt>
    <dgm:pt modelId="{629361FB-A722-604C-A612-F83F799F2104}" type="pres">
      <dgm:prSet presAssocID="{5601F8E8-2728-0547-B3F1-8B04234D4EA4}" presName="Name48" presStyleLbl="parChTrans1D4" presStyleIdx="17" presStyleCnt="22"/>
      <dgm:spPr/>
    </dgm:pt>
    <dgm:pt modelId="{477E5B4C-80C8-FB4F-BAE3-D1D5FF97B861}" type="pres">
      <dgm:prSet presAssocID="{01A8C8E8-25DB-F447-8DCA-0C9B1F1FC7E6}" presName="hierRoot2" presStyleCnt="0">
        <dgm:presLayoutVars>
          <dgm:hierBranch val="init"/>
        </dgm:presLayoutVars>
      </dgm:prSet>
      <dgm:spPr/>
    </dgm:pt>
    <dgm:pt modelId="{7DD71829-F3B5-7640-B9DC-00E9EBDA484C}" type="pres">
      <dgm:prSet presAssocID="{01A8C8E8-25DB-F447-8DCA-0C9B1F1FC7E6}" presName="rootComposite" presStyleCnt="0"/>
      <dgm:spPr/>
    </dgm:pt>
    <dgm:pt modelId="{24F07816-8861-1240-83DE-968F5DF8EC9C}" type="pres">
      <dgm:prSet presAssocID="{01A8C8E8-25DB-F447-8DCA-0C9B1F1FC7E6}" presName="rootText" presStyleLbl="node4" presStyleIdx="17" presStyleCnt="22">
        <dgm:presLayoutVars>
          <dgm:chPref val="3"/>
        </dgm:presLayoutVars>
      </dgm:prSet>
      <dgm:spPr/>
    </dgm:pt>
    <dgm:pt modelId="{143C3DAA-F00C-C241-9A3D-BCC096C79443}" type="pres">
      <dgm:prSet presAssocID="{01A8C8E8-25DB-F447-8DCA-0C9B1F1FC7E6}" presName="rootConnector" presStyleLbl="node4" presStyleIdx="17" presStyleCnt="22"/>
      <dgm:spPr/>
    </dgm:pt>
    <dgm:pt modelId="{881921BD-AE1A-9546-B439-B875D2DE40DD}" type="pres">
      <dgm:prSet presAssocID="{01A8C8E8-25DB-F447-8DCA-0C9B1F1FC7E6}" presName="hierChild4" presStyleCnt="0"/>
      <dgm:spPr/>
    </dgm:pt>
    <dgm:pt modelId="{A053352A-9FF2-3446-9A70-9E0BFEAE183A}" type="pres">
      <dgm:prSet presAssocID="{01A8C8E8-25DB-F447-8DCA-0C9B1F1FC7E6}" presName="hierChild5" presStyleCnt="0"/>
      <dgm:spPr/>
    </dgm:pt>
    <dgm:pt modelId="{791C48F2-4EDF-1C4A-9362-13B3409E0BAE}" type="pres">
      <dgm:prSet presAssocID="{19D58C22-9B4D-B344-BCF0-5BA0E3E2E26D}" presName="hierChild5" presStyleCnt="0"/>
      <dgm:spPr/>
    </dgm:pt>
    <dgm:pt modelId="{F4BE8998-0819-1A48-A3D8-04FC147E10FA}" type="pres">
      <dgm:prSet presAssocID="{C88ADF18-FF5E-904A-B3B9-A1EE39876430}" presName="Name35" presStyleLbl="parChTrans1D4" presStyleIdx="18" presStyleCnt="22"/>
      <dgm:spPr/>
    </dgm:pt>
    <dgm:pt modelId="{FD7D3083-D090-1B4E-8135-E1B18D42C7E6}" type="pres">
      <dgm:prSet presAssocID="{F5D9E1E3-55BA-E144-9602-76EFCAE40D6E}" presName="hierRoot2" presStyleCnt="0">
        <dgm:presLayoutVars>
          <dgm:hierBranch/>
        </dgm:presLayoutVars>
      </dgm:prSet>
      <dgm:spPr/>
    </dgm:pt>
    <dgm:pt modelId="{C2558010-8E15-4C43-8381-A0C33A5B47BF}" type="pres">
      <dgm:prSet presAssocID="{F5D9E1E3-55BA-E144-9602-76EFCAE40D6E}" presName="rootComposite" presStyleCnt="0"/>
      <dgm:spPr/>
    </dgm:pt>
    <dgm:pt modelId="{BF8B9431-315C-9943-992F-9C47E4BB7D90}" type="pres">
      <dgm:prSet presAssocID="{F5D9E1E3-55BA-E144-9602-76EFCAE40D6E}" presName="rootText" presStyleLbl="node4" presStyleIdx="18" presStyleCnt="22">
        <dgm:presLayoutVars>
          <dgm:chPref val="3"/>
        </dgm:presLayoutVars>
      </dgm:prSet>
      <dgm:spPr/>
    </dgm:pt>
    <dgm:pt modelId="{6E183623-2CE4-B246-81A3-086E04BE78F9}" type="pres">
      <dgm:prSet presAssocID="{F5D9E1E3-55BA-E144-9602-76EFCAE40D6E}" presName="rootConnector" presStyleLbl="node4" presStyleIdx="18" presStyleCnt="22"/>
      <dgm:spPr/>
    </dgm:pt>
    <dgm:pt modelId="{4B698C47-3B9C-1C45-B69C-6E5CAEA50CB0}" type="pres">
      <dgm:prSet presAssocID="{F5D9E1E3-55BA-E144-9602-76EFCAE40D6E}" presName="hierChild4" presStyleCnt="0"/>
      <dgm:spPr/>
    </dgm:pt>
    <dgm:pt modelId="{8F16B858-8162-B74C-88F9-19447B5DA7FE}" type="pres">
      <dgm:prSet presAssocID="{31E2969B-CF87-8542-B630-5875B01615F0}" presName="Name35" presStyleLbl="parChTrans1D4" presStyleIdx="19" presStyleCnt="22"/>
      <dgm:spPr/>
    </dgm:pt>
    <dgm:pt modelId="{21A07E1A-68C1-CE44-B483-A7C5D62F924C}" type="pres">
      <dgm:prSet presAssocID="{9E41315C-7E97-9E46-B844-87902FFEF695}" presName="hierRoot2" presStyleCnt="0">
        <dgm:presLayoutVars>
          <dgm:hierBranch val="hang"/>
        </dgm:presLayoutVars>
      </dgm:prSet>
      <dgm:spPr/>
    </dgm:pt>
    <dgm:pt modelId="{E22629DD-F013-464D-9801-B90928D33DE1}" type="pres">
      <dgm:prSet presAssocID="{9E41315C-7E97-9E46-B844-87902FFEF695}" presName="rootComposite" presStyleCnt="0"/>
      <dgm:spPr/>
    </dgm:pt>
    <dgm:pt modelId="{BAF12D8A-DBD8-B841-A8BF-9392ABE050FC}" type="pres">
      <dgm:prSet presAssocID="{9E41315C-7E97-9E46-B844-87902FFEF695}" presName="rootText" presStyleLbl="node4" presStyleIdx="19" presStyleCnt="22">
        <dgm:presLayoutVars>
          <dgm:chPref val="3"/>
        </dgm:presLayoutVars>
      </dgm:prSet>
      <dgm:spPr/>
    </dgm:pt>
    <dgm:pt modelId="{465F9653-3C1A-B948-AAC7-5E6BE53811B7}" type="pres">
      <dgm:prSet presAssocID="{9E41315C-7E97-9E46-B844-87902FFEF695}" presName="rootConnector" presStyleLbl="node4" presStyleIdx="19" presStyleCnt="22"/>
      <dgm:spPr/>
    </dgm:pt>
    <dgm:pt modelId="{C061F1D7-3457-5D43-B471-DB4890C94DFF}" type="pres">
      <dgm:prSet presAssocID="{9E41315C-7E97-9E46-B844-87902FFEF695}" presName="hierChild4" presStyleCnt="0"/>
      <dgm:spPr/>
    </dgm:pt>
    <dgm:pt modelId="{9E3850F3-AA00-324A-A126-FB2ABB9C8C2D}" type="pres">
      <dgm:prSet presAssocID="{9E41315C-7E97-9E46-B844-87902FFEF695}" presName="hierChild5" presStyleCnt="0"/>
      <dgm:spPr/>
    </dgm:pt>
    <dgm:pt modelId="{A6DEC6B9-DF6E-6B4C-A389-63D7324F6F12}" type="pres">
      <dgm:prSet presAssocID="{E170E124-2BB7-7140-B33C-D726BAB1E8AF}" presName="Name35" presStyleLbl="parChTrans1D4" presStyleIdx="20" presStyleCnt="22"/>
      <dgm:spPr/>
    </dgm:pt>
    <dgm:pt modelId="{DAB62A1A-B688-5346-AB0A-E1533233A09C}" type="pres">
      <dgm:prSet presAssocID="{F15DB9CA-9A26-CC4E-B8EF-32B4600D397E}" presName="hierRoot2" presStyleCnt="0">
        <dgm:presLayoutVars>
          <dgm:hierBranch val="hang"/>
        </dgm:presLayoutVars>
      </dgm:prSet>
      <dgm:spPr/>
    </dgm:pt>
    <dgm:pt modelId="{205D9A11-2CAF-4C47-93E8-2E5F11131B04}" type="pres">
      <dgm:prSet presAssocID="{F15DB9CA-9A26-CC4E-B8EF-32B4600D397E}" presName="rootComposite" presStyleCnt="0"/>
      <dgm:spPr/>
    </dgm:pt>
    <dgm:pt modelId="{FF0BAA3B-F6E8-C34C-8216-C1DA32D68DC2}" type="pres">
      <dgm:prSet presAssocID="{F15DB9CA-9A26-CC4E-B8EF-32B4600D397E}" presName="rootText" presStyleLbl="node4" presStyleIdx="20" presStyleCnt="22">
        <dgm:presLayoutVars>
          <dgm:chPref val="3"/>
        </dgm:presLayoutVars>
      </dgm:prSet>
      <dgm:spPr/>
    </dgm:pt>
    <dgm:pt modelId="{0DA70437-51F6-BD4D-9D66-9CA259693EB8}" type="pres">
      <dgm:prSet presAssocID="{F15DB9CA-9A26-CC4E-B8EF-32B4600D397E}" presName="rootConnector" presStyleLbl="node4" presStyleIdx="20" presStyleCnt="22"/>
      <dgm:spPr/>
    </dgm:pt>
    <dgm:pt modelId="{D8682445-010D-7C47-8FEF-271DEF0908A3}" type="pres">
      <dgm:prSet presAssocID="{F15DB9CA-9A26-CC4E-B8EF-32B4600D397E}" presName="hierChild4" presStyleCnt="0"/>
      <dgm:spPr/>
    </dgm:pt>
    <dgm:pt modelId="{368D76D2-FD8F-6041-955A-3172266C87CB}" type="pres">
      <dgm:prSet presAssocID="{F15DB9CA-9A26-CC4E-B8EF-32B4600D397E}" presName="hierChild5" presStyleCnt="0"/>
      <dgm:spPr/>
    </dgm:pt>
    <dgm:pt modelId="{EF7DC78C-74B5-F445-837E-D4DA8D7B7903}" type="pres">
      <dgm:prSet presAssocID="{6171099E-A24F-6247-B524-C2C6CBAED17F}" presName="Name35" presStyleLbl="parChTrans1D4" presStyleIdx="21" presStyleCnt="22"/>
      <dgm:spPr/>
    </dgm:pt>
    <dgm:pt modelId="{37AF5896-B4E7-2948-AF66-9D4AECFF9D3A}" type="pres">
      <dgm:prSet presAssocID="{6A6B23A6-DDA4-A440-8F31-E3CF1967C2FF}" presName="hierRoot2" presStyleCnt="0">
        <dgm:presLayoutVars>
          <dgm:hierBranch val="hang"/>
        </dgm:presLayoutVars>
      </dgm:prSet>
      <dgm:spPr/>
    </dgm:pt>
    <dgm:pt modelId="{25140854-DC66-5147-8BFE-C4F1C71AC22A}" type="pres">
      <dgm:prSet presAssocID="{6A6B23A6-DDA4-A440-8F31-E3CF1967C2FF}" presName="rootComposite" presStyleCnt="0"/>
      <dgm:spPr/>
    </dgm:pt>
    <dgm:pt modelId="{C31E45BB-28E7-664A-8C27-6E615C9DE9D5}" type="pres">
      <dgm:prSet presAssocID="{6A6B23A6-DDA4-A440-8F31-E3CF1967C2FF}" presName="rootText" presStyleLbl="node4" presStyleIdx="21" presStyleCnt="22">
        <dgm:presLayoutVars>
          <dgm:chPref val="3"/>
        </dgm:presLayoutVars>
      </dgm:prSet>
      <dgm:spPr/>
    </dgm:pt>
    <dgm:pt modelId="{50705B7F-C6C7-2742-83D5-5CF8F1BD7117}" type="pres">
      <dgm:prSet presAssocID="{6A6B23A6-DDA4-A440-8F31-E3CF1967C2FF}" presName="rootConnector" presStyleLbl="node4" presStyleIdx="21" presStyleCnt="22"/>
      <dgm:spPr/>
    </dgm:pt>
    <dgm:pt modelId="{E328765F-7066-1D48-AAB5-0FEAF938D1DC}" type="pres">
      <dgm:prSet presAssocID="{6A6B23A6-DDA4-A440-8F31-E3CF1967C2FF}" presName="hierChild4" presStyleCnt="0"/>
      <dgm:spPr/>
    </dgm:pt>
    <dgm:pt modelId="{42EBD1B8-FCA2-6D4D-846E-FB5D40396603}" type="pres">
      <dgm:prSet presAssocID="{6A6B23A6-DDA4-A440-8F31-E3CF1967C2FF}" presName="hierChild5" presStyleCnt="0"/>
      <dgm:spPr/>
    </dgm:pt>
    <dgm:pt modelId="{787424F7-9572-0E48-BFD4-3171B7D75FA1}" type="pres">
      <dgm:prSet presAssocID="{F5D9E1E3-55BA-E144-9602-76EFCAE40D6E}" presName="hierChild5" presStyleCnt="0"/>
      <dgm:spPr/>
    </dgm:pt>
    <dgm:pt modelId="{CB9E2560-C1EC-4FC0-AF70-3E0779ADB867}" type="pres">
      <dgm:prSet presAssocID="{FCCA8C8A-C080-43D0-9669-244DA574E922}" presName="hierChild5" presStyleCnt="0"/>
      <dgm:spPr/>
    </dgm:pt>
    <dgm:pt modelId="{363BD22B-4970-7D40-8BA4-5E502337B362}" type="pres">
      <dgm:prSet presAssocID="{55E7B506-989E-8140-A741-B3B810855C2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21934304-EC89-9943-8B4D-809AC7C68600}" type="presOf" srcId="{11C5BA13-66F2-634D-8EC9-0FBC823EF564}" destId="{C7E8B282-719C-3F4D-804F-04A750E6802D}" srcOrd="0" destOrd="0" presId="urn:microsoft.com/office/officeart/2005/8/layout/orgChart1"/>
    <dgm:cxn modelId="{85117605-A903-8041-B0D5-9F591FF2FE5F}" type="presOf" srcId="{E6110F9A-F489-654C-B142-5F5F6D8E0EDE}" destId="{F889085D-B36D-0145-AE8A-0C600C761995}" srcOrd="1" destOrd="0" presId="urn:microsoft.com/office/officeart/2005/8/layout/orgChart1"/>
    <dgm:cxn modelId="{129C8705-D627-7540-A8FD-B5B153AA0032}" type="presOf" srcId="{21B1D5A2-62A9-3349-8C1E-184BF33B742A}" destId="{960A3FD9-C054-254C-9508-E4685C8870DD}" srcOrd="1" destOrd="0" presId="urn:microsoft.com/office/officeart/2005/8/layout/orgChart1"/>
    <dgm:cxn modelId="{B6E71309-4E2C-EB45-82AD-E6A582012665}" type="presOf" srcId="{092C8A2A-D0FB-E049-98B0-8C2FDCC143A2}" destId="{22BD9844-7366-BB49-86EC-7603327B6BA0}" srcOrd="0" destOrd="0" presId="urn:microsoft.com/office/officeart/2005/8/layout/orgChart1"/>
    <dgm:cxn modelId="{48A31A0C-AC39-5E43-B3AB-681896DCAAA8}" type="presOf" srcId="{DFBFFF29-209A-4D44-A4AA-5854F395D58A}" destId="{CCC389B0-5B51-884C-B58D-8D4379FC9BCD}" srcOrd="0" destOrd="0" presId="urn:microsoft.com/office/officeart/2005/8/layout/orgChart1"/>
    <dgm:cxn modelId="{08BD580F-8BFA-F542-AE95-2874443BC237}" type="presOf" srcId="{E6110F9A-F489-654C-B142-5F5F6D8E0EDE}" destId="{46169F4F-7106-9841-9DEE-2B00F4B47175}" srcOrd="0" destOrd="0" presId="urn:microsoft.com/office/officeart/2005/8/layout/orgChart1"/>
    <dgm:cxn modelId="{E8EB5711-69F6-F948-A64F-0DF9119C8B81}" type="presOf" srcId="{327188AB-9961-BC45-ABFC-C2942D3A3258}" destId="{8D921086-89B8-9E4A-B88D-52B27615653E}" srcOrd="0" destOrd="0" presId="urn:microsoft.com/office/officeart/2005/8/layout/orgChart1"/>
    <dgm:cxn modelId="{C8063F14-C9A1-D743-9C66-4D51F23B4F9F}" srcId="{C53915EC-9935-4263-8B00-84EFF23EB11F}" destId="{8FAB3254-77E5-B64C-B194-5EA5DAB1BB8A}" srcOrd="2" destOrd="0" parTransId="{AB0783AA-53E3-9947-B4F6-B50D1C1D9583}" sibTransId="{F32BCFF1-AE9E-B347-A549-93E6A48E3C91}"/>
    <dgm:cxn modelId="{DE785415-F481-5547-BA20-4C8A87C71615}" type="presOf" srcId="{6A6B23A6-DDA4-A440-8F31-E3CF1967C2FF}" destId="{50705B7F-C6C7-2742-83D5-5CF8F1BD7117}" srcOrd="1" destOrd="0" presId="urn:microsoft.com/office/officeart/2005/8/layout/orgChart1"/>
    <dgm:cxn modelId="{88718215-06B7-9044-B42F-130B945BDAD7}" type="presOf" srcId="{099FC3A5-1B69-CD49-9293-A6EB78E7A805}" destId="{C90C96C6-928D-DC45-BE38-5700EFD60B28}" srcOrd="0" destOrd="0" presId="urn:microsoft.com/office/officeart/2005/8/layout/orgChart1"/>
    <dgm:cxn modelId="{58FAA015-DDD4-0F42-AF46-C18A00978AB7}" srcId="{19D58C22-9B4D-B344-BCF0-5BA0E3E2E26D}" destId="{B323DEC3-DBCD-DD48-BFEE-1FD28823DACB}" srcOrd="2" destOrd="0" parTransId="{27B3A3E0-4ECE-1042-B029-9F26A019162F}" sibTransId="{3892D971-917E-A445-87F9-E3CAE14B07A8}"/>
    <dgm:cxn modelId="{98C2591B-0FEC-DB40-9E10-15D5618E0287}" srcId="{19D58C22-9B4D-B344-BCF0-5BA0E3E2E26D}" destId="{C5B7FB67-E460-CF45-9501-D28429F947FE}" srcOrd="1" destOrd="0" parTransId="{95C7D4B2-EB0F-9B4C-8BFE-539DFF254AFC}" sibTransId="{367CD8CE-0BBB-E345-A5A7-D866466FE6F3}"/>
    <dgm:cxn modelId="{D475E422-50BD-5A4F-8FAC-309D98D105D5}" srcId="{C53915EC-9935-4263-8B00-84EFF23EB11F}" destId="{0FE75E55-589A-6045-9280-37D1456FDB97}" srcOrd="3" destOrd="0" parTransId="{DBA51F6E-5CAC-F34B-B1F9-8528ED0EABB5}" sibTransId="{F2AD7771-B221-EB4A-A005-0782E3AD0E6F}"/>
    <dgm:cxn modelId="{8E2A992A-0DE7-604F-B017-75B68A404F0B}" type="presOf" srcId="{C5B7FB67-E460-CF45-9501-D28429F947FE}" destId="{F9988044-4088-8742-A52C-28F6F8781C8E}" srcOrd="0" destOrd="0" presId="urn:microsoft.com/office/officeart/2005/8/layout/orgChart1"/>
    <dgm:cxn modelId="{0EA51A2F-B775-40BD-A221-607C3CF235F4}" srcId="{55E7B506-989E-8140-A741-B3B810855C25}" destId="{FCCA8C8A-C080-43D0-9669-244DA574E922}" srcOrd="1" destOrd="0" parTransId="{FFE9FE8C-C260-4C47-93D0-24607F2E6E74}" sibTransId="{0D05BDD6-16E5-476F-8F2C-53572EE592AF}"/>
    <dgm:cxn modelId="{31371435-DF6E-0A4C-BFF0-147B70FD4F16}" type="presOf" srcId="{E170E124-2BB7-7140-B33C-D726BAB1E8AF}" destId="{A6DEC6B9-DF6E-6B4C-A389-63D7324F6F12}" srcOrd="0" destOrd="0" presId="urn:microsoft.com/office/officeart/2005/8/layout/orgChart1"/>
    <dgm:cxn modelId="{1542AE38-8574-3548-9E5A-AF97727786CA}" type="presOf" srcId="{3E2985A6-CF69-D843-B2A2-9FC459634503}" destId="{03236D32-BE4D-364E-8043-18EA34153510}" srcOrd="1" destOrd="0" presId="urn:microsoft.com/office/officeart/2005/8/layout/orgChart1"/>
    <dgm:cxn modelId="{5D84CA3A-8201-2444-A04E-9E02669D38D0}" srcId="{F5D9E1E3-55BA-E144-9602-76EFCAE40D6E}" destId="{6A6B23A6-DDA4-A440-8F31-E3CF1967C2FF}" srcOrd="2" destOrd="0" parTransId="{6171099E-A24F-6247-B524-C2C6CBAED17F}" sibTransId="{E0C86B90-9CF9-4846-B586-09C779E9B75F}"/>
    <dgm:cxn modelId="{5932843B-A9CC-DC43-B2B1-10AFC8C112B7}" type="presOf" srcId="{76DCBD32-CC03-244C-AE9C-B76B8AF12946}" destId="{6FD8C62E-30D1-CB45-B1FF-4F679FCEB29F}" srcOrd="1" destOrd="0" presId="urn:microsoft.com/office/officeart/2005/8/layout/orgChart1"/>
    <dgm:cxn modelId="{C1120F3E-8794-274B-97E2-03BC69B68498}" type="presOf" srcId="{21B1D5A2-62A9-3349-8C1E-184BF33B742A}" destId="{0499EB4E-3DDC-624F-AEC0-F6E8366EF592}" srcOrd="0" destOrd="0" presId="urn:microsoft.com/office/officeart/2005/8/layout/orgChart1"/>
    <dgm:cxn modelId="{EFD80F3F-F248-7A45-97FB-215A48EE4C4D}" srcId="{F5D9E1E3-55BA-E144-9602-76EFCAE40D6E}" destId="{F15DB9CA-9A26-CC4E-B8EF-32B4600D397E}" srcOrd="1" destOrd="0" parTransId="{E170E124-2BB7-7140-B33C-D726BAB1E8AF}" sibTransId="{CB5945A2-D572-444D-8224-157AC1E28181}"/>
    <dgm:cxn modelId="{87A45B40-C28A-5C48-BF12-2CDC5295AD71}" type="presOf" srcId="{C53915EC-9935-4263-8B00-84EFF23EB11F}" destId="{8A001C5F-A3C6-4AB7-9AE2-93CCF0845E1C}" srcOrd="0" destOrd="0" presId="urn:microsoft.com/office/officeart/2005/8/layout/orgChart1"/>
    <dgm:cxn modelId="{1C3B4B5E-70BB-F44F-91DB-AC3D5C67E8FF}" type="presOf" srcId="{C1E92AB5-98A9-D047-A4C2-F8D9BB094A95}" destId="{89E7C8EC-D20E-9E4B-A5DA-E52B383BA0DC}" srcOrd="0" destOrd="0" presId="urn:microsoft.com/office/officeart/2005/8/layout/orgChart1"/>
    <dgm:cxn modelId="{4F87635F-E6CB-3D43-A066-685B9E9DEFC9}" type="presOf" srcId="{C53915EC-9935-4263-8B00-84EFF23EB11F}" destId="{5744EEFF-EFAB-4E04-9310-6CD0329DE9BD}" srcOrd="1" destOrd="0" presId="urn:microsoft.com/office/officeart/2005/8/layout/orgChart1"/>
    <dgm:cxn modelId="{11861261-433A-BD42-8106-BB218FC4A4AD}" type="presOf" srcId="{5601F8E8-2728-0547-B3F1-8B04234D4EA4}" destId="{629361FB-A722-604C-A612-F83F799F2104}" srcOrd="0" destOrd="0" presId="urn:microsoft.com/office/officeart/2005/8/layout/orgChart1"/>
    <dgm:cxn modelId="{AD99AB63-5490-884D-A2BD-DA41839C3743}" type="presOf" srcId="{9E41315C-7E97-9E46-B844-87902FFEF695}" destId="{BAF12D8A-DBD8-B841-A8BF-9392ABE050FC}" srcOrd="0" destOrd="0" presId="urn:microsoft.com/office/officeart/2005/8/layout/orgChart1"/>
    <dgm:cxn modelId="{A9590345-B859-0248-8FFC-B13A19D12007}" type="presOf" srcId="{79F440A5-FFCC-3244-AAAF-BEF086A60086}" destId="{93F5CAC9-FBF2-FC42-AE2D-5BF352ECFF50}" srcOrd="0" destOrd="0" presId="urn:microsoft.com/office/officeart/2005/8/layout/orgChart1"/>
    <dgm:cxn modelId="{D2700645-FA47-074B-912E-4A2B83973896}" type="presOf" srcId="{0FE75E55-589A-6045-9280-37D1456FDB97}" destId="{A9E6B60F-876A-8249-940E-F34A345EB545}" srcOrd="1" destOrd="0" presId="urn:microsoft.com/office/officeart/2005/8/layout/orgChart1"/>
    <dgm:cxn modelId="{8DCEB048-B2F4-CD4E-A867-06D27FC45DC3}" type="presOf" srcId="{F5D9E1E3-55BA-E144-9602-76EFCAE40D6E}" destId="{6E183623-2CE4-B246-81A3-086E04BE78F9}" srcOrd="1" destOrd="0" presId="urn:microsoft.com/office/officeart/2005/8/layout/orgChart1"/>
    <dgm:cxn modelId="{ADFB1669-003E-D74B-9DF2-D7042EA588C6}" type="presOf" srcId="{31E2969B-CF87-8542-B630-5875B01615F0}" destId="{8F16B858-8162-B74C-88F9-19447B5DA7FE}" srcOrd="0" destOrd="0" presId="urn:microsoft.com/office/officeart/2005/8/layout/orgChart1"/>
    <dgm:cxn modelId="{D3D03749-AB52-784B-B65D-0F7463838E70}" type="presOf" srcId="{FCCA8C8A-C080-43D0-9669-244DA574E922}" destId="{6E086C2B-FC2F-48FC-B542-496A3E7ECA7F}" srcOrd="1" destOrd="0" presId="urn:microsoft.com/office/officeart/2005/8/layout/orgChart1"/>
    <dgm:cxn modelId="{9B3CD669-0B7E-41CF-AA67-7223067D5204}" srcId="{55E7B506-989E-8140-A741-B3B810855C25}" destId="{C53915EC-9935-4263-8B00-84EFF23EB11F}" srcOrd="0" destOrd="0" parTransId="{EDB07361-B638-4AAB-857F-188CB7379F7B}" sibTransId="{E1587227-34AA-4F55-BA9C-638C1FA3FC75}"/>
    <dgm:cxn modelId="{3F79104C-BD55-C54F-932B-22F35E60B63B}" type="presOf" srcId="{662D3891-6E8A-5745-9C92-356B48967A7F}" destId="{41117670-B224-314E-8158-6492625F3E62}" srcOrd="0" destOrd="0" presId="urn:microsoft.com/office/officeart/2005/8/layout/orgChart1"/>
    <dgm:cxn modelId="{09F8654C-9605-4E48-879A-25690E1E6BE3}" srcId="{FCCA8C8A-C080-43D0-9669-244DA574E922}" destId="{B60C5AF9-29F0-6E42-BF6B-6A7D2EC32E7B}" srcOrd="1" destOrd="0" parTransId="{C73E9632-036C-D940-A903-2EEE0E21A701}" sibTransId="{7D1A5875-A363-4240-8A5E-696B71A4293B}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D9E29650-0B6B-B346-B6DF-BBA6712280B1}" srcId="{C53915EC-9935-4263-8B00-84EFF23EB11F}" destId="{974B55B4-F9C3-604B-8260-15B43A85AAEA}" srcOrd="0" destOrd="0" parTransId="{662D3891-6E8A-5745-9C92-356B48967A7F}" sibTransId="{E6CDCF91-7368-D44C-A4CB-EF05AE5A7DAE}"/>
    <dgm:cxn modelId="{E9B1B870-BCC3-3B42-9CA3-0AEC4AED790A}" type="presOf" srcId="{FCCA8C8A-C080-43D0-9669-244DA574E922}" destId="{1F340456-BA15-4BDA-AB7F-654EFC11E056}" srcOrd="0" destOrd="0" presId="urn:microsoft.com/office/officeart/2005/8/layout/orgChart1"/>
    <dgm:cxn modelId="{0CA64072-8827-7D4C-A90F-148D01FB05B2}" type="presOf" srcId="{01A8C8E8-25DB-F447-8DCA-0C9B1F1FC7E6}" destId="{24F07816-8861-1240-83DE-968F5DF8EC9C}" srcOrd="0" destOrd="0" presId="urn:microsoft.com/office/officeart/2005/8/layout/orgChart1"/>
    <dgm:cxn modelId="{92FB4D52-318E-2343-9F18-F1A0698A4CFD}" type="presOf" srcId="{0296545F-7473-F240-8D58-9701E6C98E5A}" destId="{4A5DE5BF-8B96-4B4D-85A8-F13E9FACC010}" srcOrd="0" destOrd="0" presId="urn:microsoft.com/office/officeart/2005/8/layout/orgChart1"/>
    <dgm:cxn modelId="{E7560074-76E0-A94E-93F4-A526ABFA5532}" srcId="{FCCA8C8A-C080-43D0-9669-244DA574E922}" destId="{F5D9E1E3-55BA-E144-9602-76EFCAE40D6E}" srcOrd="3" destOrd="0" parTransId="{C88ADF18-FF5E-904A-B3B9-A1EE39876430}" sibTransId="{3B7EFAF8-8A77-A249-A52D-44584B299A65}"/>
    <dgm:cxn modelId="{6C2B8174-E3C7-4F43-9840-FC4261EA626E}" type="presOf" srcId="{8E2696B8-6009-8D47-8199-5943C114EF8D}" destId="{ED68384D-C795-B346-95CD-411F684F57AA}" srcOrd="0" destOrd="0" presId="urn:microsoft.com/office/officeart/2005/8/layout/orgChart1"/>
    <dgm:cxn modelId="{C9E8BE54-10CF-3E48-83E4-2469AAE859A1}" type="presOf" srcId="{531704FF-7669-5548-9416-4EE111B73652}" destId="{41DB5D54-5789-0E40-852E-4F3A2B8BB7BE}" srcOrd="1" destOrd="0" presId="urn:microsoft.com/office/officeart/2005/8/layout/orgChart1"/>
    <dgm:cxn modelId="{D88DC074-9C53-C749-8B3E-8891FA8DEEEE}" srcId="{FCCA8C8A-C080-43D0-9669-244DA574E922}" destId="{51CCC362-F2B2-0C49-A35A-5CE01B9B8A9C}" srcOrd="0" destOrd="0" parTransId="{8F664B39-2CE9-BD4B-A86C-2A4DAF7F4FCE}" sibTransId="{60DB474D-B365-A04B-ABD5-604CD440CA21}"/>
    <dgm:cxn modelId="{F5E90D56-78F1-6649-B3B2-1C52F76553FD}" srcId="{19D58C22-9B4D-B344-BCF0-5BA0E3E2E26D}" destId="{76DCBD32-CC03-244C-AE9C-B76B8AF12946}" srcOrd="6" destOrd="0" parTransId="{634D8004-8CF9-D746-BD9E-B762CB28EA5E}" sibTransId="{557E3A80-0BA7-9E4B-B2C0-BE7F5B034032}"/>
    <dgm:cxn modelId="{913B3777-B479-3D44-8A6A-BA14CDEC3817}" type="presOf" srcId="{C88ADF18-FF5E-904A-B3B9-A1EE39876430}" destId="{F4BE8998-0819-1A48-A3D8-04FC147E10FA}" srcOrd="0" destOrd="0" presId="urn:microsoft.com/office/officeart/2005/8/layout/orgChart1"/>
    <dgm:cxn modelId="{E42F9F7C-2233-5A42-853C-5C5E39E38EDA}" type="presOf" srcId="{F15DB9CA-9A26-CC4E-B8EF-32B4600D397E}" destId="{FF0BAA3B-F6E8-C34C-8216-C1DA32D68DC2}" srcOrd="0" destOrd="0" presId="urn:microsoft.com/office/officeart/2005/8/layout/orgChart1"/>
    <dgm:cxn modelId="{DFF72A80-275D-A64F-BD10-3FCDDA273B46}" type="presOf" srcId="{F5D9E1E3-55BA-E144-9602-76EFCAE40D6E}" destId="{BF8B9431-315C-9943-992F-9C47E4BB7D90}" srcOrd="0" destOrd="0" presId="urn:microsoft.com/office/officeart/2005/8/layout/orgChart1"/>
    <dgm:cxn modelId="{8FE75780-4575-4F66-BF5C-617F585AD879}" type="presOf" srcId="{66E6E319-5CF3-46CB-8937-186ED130592B}" destId="{571598D2-4E78-4139-8778-98389672B5C5}" srcOrd="1" destOrd="0" presId="urn:microsoft.com/office/officeart/2005/8/layout/orgChart1"/>
    <dgm:cxn modelId="{187E2A83-225D-344F-9912-79C1ECEDA369}" type="presOf" srcId="{DFBFFF29-209A-4D44-A4AA-5854F395D58A}" destId="{EE8E1675-F47D-3D4C-B2A3-A7FA44051642}" srcOrd="1" destOrd="0" presId="urn:microsoft.com/office/officeart/2005/8/layout/orgChart1"/>
    <dgm:cxn modelId="{7E70AA84-4E97-6147-B7C7-1AB0E408B949}" type="presOf" srcId="{19D58C22-9B4D-B344-BCF0-5BA0E3E2E26D}" destId="{255A1673-7920-B04B-AA00-C6CF9CDFD2F7}" srcOrd="1" destOrd="0" presId="urn:microsoft.com/office/officeart/2005/8/layout/orgChart1"/>
    <dgm:cxn modelId="{E63CD684-85CF-B544-BEBE-F0FC549F4197}" type="presOf" srcId="{DBA51F6E-5CAC-F34B-B1F9-8528ED0EABB5}" destId="{C4197AB7-E63C-3C49-982B-29F8092EC6AD}" srcOrd="0" destOrd="0" presId="urn:microsoft.com/office/officeart/2005/8/layout/orgChart1"/>
    <dgm:cxn modelId="{3FD99385-8A66-0140-BBF0-9B6F0A5049E8}" type="presOf" srcId="{8F664B39-2CE9-BD4B-A86C-2A4DAF7F4FCE}" destId="{8B5D8728-73A0-7741-96A5-1AB8A57C3BC6}" srcOrd="0" destOrd="0" presId="urn:microsoft.com/office/officeart/2005/8/layout/orgChart1"/>
    <dgm:cxn modelId="{AE0BEA86-D55E-1449-B2AD-7B0620C04FEF}" srcId="{19D58C22-9B4D-B344-BCF0-5BA0E3E2E26D}" destId="{01A8C8E8-25DB-F447-8DCA-0C9B1F1FC7E6}" srcOrd="7" destOrd="0" parTransId="{5601F8E8-2728-0547-B3F1-8B04234D4EA4}" sibTransId="{CBAC41A2-01C2-5644-827F-7AA76A5EBB55}"/>
    <dgm:cxn modelId="{42168C89-66D9-FE4E-9588-E86C74EA3C5A}" type="presOf" srcId="{FFE9FE8C-C260-4C47-93D0-24607F2E6E74}" destId="{1DFAB04A-69EF-1649-BB93-C764C05F45A7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C384B88A-DADC-AA4A-B336-044AF3B9FF23}" srcId="{19D58C22-9B4D-B344-BCF0-5BA0E3E2E26D}" destId="{11C5BA13-66F2-634D-8EC9-0FBC823EF564}" srcOrd="3" destOrd="0" parTransId="{9E936FE4-A80B-AA42-B798-EB2B9C815349}" sibTransId="{A6A0A458-0954-D844-A02E-7E9CCED41069}"/>
    <dgm:cxn modelId="{A789E38A-2CBB-0C49-AC4E-FE25B181A20B}" type="presOf" srcId="{8FAB3254-77E5-B64C-B194-5EA5DAB1BB8A}" destId="{B67842B0-0922-1E42-89D5-9E0CD64167F4}" srcOrd="0" destOrd="0" presId="urn:microsoft.com/office/officeart/2005/8/layout/orgChart1"/>
    <dgm:cxn modelId="{37444E8C-B5F0-0A48-88CF-12F72FC5FF6D}" type="presOf" srcId="{974B55B4-F9C3-604B-8260-15B43A85AAEA}" destId="{7CB72D83-8A95-8149-BC96-AD28B89BF59A}" srcOrd="0" destOrd="0" presId="urn:microsoft.com/office/officeart/2005/8/layout/orgChart1"/>
    <dgm:cxn modelId="{027C8E8D-6825-374F-AD35-CAB438602F4F}" type="presOf" srcId="{55E7B506-989E-8140-A741-B3B810855C25}" destId="{7D0540EB-4822-0640-B05A-E8290B2B2F1F}" srcOrd="1" destOrd="0" presId="urn:microsoft.com/office/officeart/2005/8/layout/orgChart1"/>
    <dgm:cxn modelId="{F086B38F-EF55-E84A-BD89-ACF4F39D7AC2}" type="presOf" srcId="{19D58C22-9B4D-B344-BCF0-5BA0E3E2E26D}" destId="{7F02848A-C116-4841-90BE-62164F28C6D2}" srcOrd="0" destOrd="0" presId="urn:microsoft.com/office/officeart/2005/8/layout/orgChart1"/>
    <dgm:cxn modelId="{4DF40A92-B7EE-2D48-BD34-BE193FE5D809}" srcId="{C53915EC-9935-4263-8B00-84EFF23EB11F}" destId="{A35DE23A-9BD2-F046-9AE7-DBA44A5AD4F5}" srcOrd="1" destOrd="0" parTransId="{79F440A5-FFCC-3244-AAAF-BEF086A60086}" sibTransId="{28B7D66A-98F6-E244-943A-5C7EA2F072E3}"/>
    <dgm:cxn modelId="{8B8AD193-3811-1C45-B70A-39B842F06307}" type="presOf" srcId="{51CCC362-F2B2-0C49-A35A-5CE01B9B8A9C}" destId="{07499250-F289-404B-9C58-C99D80F8DCAB}" srcOrd="0" destOrd="0" presId="urn:microsoft.com/office/officeart/2005/8/layout/orgChart1"/>
    <dgm:cxn modelId="{FC177794-E6AB-8B42-84E6-2FEE5F7F4DF3}" type="presOf" srcId="{F15DB9CA-9A26-CC4E-B8EF-32B4600D397E}" destId="{0DA70437-51F6-BD4D-9D66-9CA259693EB8}" srcOrd="1" destOrd="0" presId="urn:microsoft.com/office/officeart/2005/8/layout/orgChart1"/>
    <dgm:cxn modelId="{FA8CF396-1BB5-A34B-A23E-D7928654A721}" type="presOf" srcId="{974B55B4-F9C3-604B-8260-15B43A85AAEA}" destId="{B36203C0-1BD0-F14F-98F6-B07AF6AE6F7E}" srcOrd="1" destOrd="0" presId="urn:microsoft.com/office/officeart/2005/8/layout/orgChart1"/>
    <dgm:cxn modelId="{844D1B98-F068-5345-93AC-026E5528BC1E}" type="presOf" srcId="{6171099E-A24F-6247-B524-C2C6CBAED17F}" destId="{EF7DC78C-74B5-F445-837E-D4DA8D7B7903}" srcOrd="0" destOrd="0" presId="urn:microsoft.com/office/officeart/2005/8/layout/orgChart1"/>
    <dgm:cxn modelId="{843C0C9B-F985-C844-8B1E-2564AAA4EEFD}" type="presOf" srcId="{A35DE23A-9BD2-F046-9AE7-DBA44A5AD4F5}" destId="{2DA65AB2-0AA2-144C-A09C-6646D9084677}" srcOrd="1" destOrd="0" presId="urn:microsoft.com/office/officeart/2005/8/layout/orgChart1"/>
    <dgm:cxn modelId="{089AFD9F-3F67-3543-9C17-A82768980101}" type="presOf" srcId="{3E2985A6-CF69-D843-B2A2-9FC459634503}" destId="{0B176E7C-FED4-6C4B-B0C7-A51C3781660C}" srcOrd="0" destOrd="0" presId="urn:microsoft.com/office/officeart/2005/8/layout/orgChart1"/>
    <dgm:cxn modelId="{1D6148A0-B289-FF4A-B9FD-9FBEC124F1E7}" type="presOf" srcId="{AB0783AA-53E3-9947-B4F6-B50D1C1D9583}" destId="{A384E4A0-4D83-EF44-8A0B-555D8F2EEE6A}" srcOrd="0" destOrd="0" presId="urn:microsoft.com/office/officeart/2005/8/layout/orgChart1"/>
    <dgm:cxn modelId="{1D7AEBA5-C666-CC40-8D08-AFE5BD5BC7C5}" type="presOf" srcId="{836E4DA2-15A8-5F4E-96FD-F9629D9F47AD}" destId="{0D3A5DFD-7880-F84E-8E78-56C63A5375C8}" srcOrd="0" destOrd="0" presId="urn:microsoft.com/office/officeart/2005/8/layout/orgChart1"/>
    <dgm:cxn modelId="{345347A7-8EB5-5A48-9959-DC841846AC39}" type="presOf" srcId="{51CCC362-F2B2-0C49-A35A-5CE01B9B8A9C}" destId="{A1935629-E03A-1B41-8002-7F0CE8D39E4B}" srcOrd="1" destOrd="0" presId="urn:microsoft.com/office/officeart/2005/8/layout/orgChart1"/>
    <dgm:cxn modelId="{92F2DBA8-6229-6440-85E7-0947D2608C91}" type="presOf" srcId="{634D8004-8CF9-D746-BD9E-B762CB28EA5E}" destId="{86ECAACC-9278-6E45-907B-4CCBB86E2616}" srcOrd="0" destOrd="0" presId="urn:microsoft.com/office/officeart/2005/8/layout/orgChart1"/>
    <dgm:cxn modelId="{C6298FA9-61E5-D049-84E9-7C87DFA76A19}" srcId="{B60C5AF9-29F0-6E42-BF6B-6A7D2EC32E7B}" destId="{F696651F-CF8D-7149-B187-3DD95E9A5796}" srcOrd="0" destOrd="0" parTransId="{C1E92AB5-98A9-D047-A4C2-F8D9BB094A95}" sibTransId="{80BAEAC9-6422-5D4C-8B0E-B9C09051148B}"/>
    <dgm:cxn modelId="{ADC7E8AA-FA4F-514C-BFFE-1AB8A93E2CBE}" type="presOf" srcId="{76DCBD32-CC03-244C-AE9C-B76B8AF12946}" destId="{9B51341E-EEA8-FE4C-915E-77F2DD630096}" srcOrd="0" destOrd="0" presId="urn:microsoft.com/office/officeart/2005/8/layout/orgChart1"/>
    <dgm:cxn modelId="{B6147FAC-A8F6-B544-9C5D-8583E521E0B9}" type="presOf" srcId="{B60C5AF9-29F0-6E42-BF6B-6A7D2EC32E7B}" destId="{C5A4CBB3-C75B-5F45-8FC4-7BA6E9644411}" srcOrd="0" destOrd="0" presId="urn:microsoft.com/office/officeart/2005/8/layout/orgChart1"/>
    <dgm:cxn modelId="{538ED9B4-7A9D-ED4C-B968-CEEDAC209577}" type="presOf" srcId="{C5B7FB67-E460-CF45-9501-D28429F947FE}" destId="{D57CB9ED-6C22-1249-9E24-A12EE1896DF3}" srcOrd="1" destOrd="0" presId="urn:microsoft.com/office/officeart/2005/8/layout/orgChart1"/>
    <dgm:cxn modelId="{494706B6-C70D-A646-909D-BD0CFEE89EAA}" type="presOf" srcId="{9E41315C-7E97-9E46-B844-87902FFEF695}" destId="{465F9653-3C1A-B948-AAC7-5E6BE53811B7}" srcOrd="1" destOrd="0" presId="urn:microsoft.com/office/officeart/2005/8/layout/orgChart1"/>
    <dgm:cxn modelId="{43B161B8-583D-9348-A5B1-0645A3BE095B}" type="presOf" srcId="{B60C5AF9-29F0-6E42-BF6B-6A7D2EC32E7B}" destId="{DFE5A505-8329-E74F-861C-0D0672B1B468}" srcOrd="1" destOrd="0" presId="urn:microsoft.com/office/officeart/2005/8/layout/orgChart1"/>
    <dgm:cxn modelId="{CD424EB8-B1CB-D342-9A3C-EE034348BBAE}" srcId="{FCCA8C8A-C080-43D0-9669-244DA574E922}" destId="{19D58C22-9B4D-B344-BCF0-5BA0E3E2E26D}" srcOrd="2" destOrd="0" parTransId="{836E4DA2-15A8-5F4E-96FD-F9629D9F47AD}" sibTransId="{399EF04B-A793-244C-9DF2-6923F1E545ED}"/>
    <dgm:cxn modelId="{B5B2E2B8-DD8C-DE47-AFAD-1084411EB295}" type="presOf" srcId="{F696651F-CF8D-7149-B187-3DD95E9A5796}" destId="{86B00CA8-8F55-FA43-96AB-ADE62E60E1A1}" srcOrd="0" destOrd="0" presId="urn:microsoft.com/office/officeart/2005/8/layout/orgChart1"/>
    <dgm:cxn modelId="{6D73FCB8-671A-714D-893C-EAE02F24CBC7}" srcId="{19D58C22-9B4D-B344-BCF0-5BA0E3E2E26D}" destId="{531704FF-7669-5548-9416-4EE111B73652}" srcOrd="5" destOrd="0" parTransId="{6A79F279-6658-6F47-9C55-BA39B19DE6A2}" sibTransId="{05EBC629-4AF7-D343-9619-AAE630B1D7A0}"/>
    <dgm:cxn modelId="{42C61ABE-7E20-A348-A68B-C100C0BB5282}" type="presOf" srcId="{0FE75E55-589A-6045-9280-37D1456FDB97}" destId="{0369DCFC-270B-744A-B7AB-AE9BEA68952A}" srcOrd="0" destOrd="0" presId="urn:microsoft.com/office/officeart/2005/8/layout/orgChart1"/>
    <dgm:cxn modelId="{90022BBE-67C7-6045-8B2D-9D3D5FF5B1CA}" type="presOf" srcId="{55E7B506-989E-8140-A741-B3B810855C25}" destId="{E5AF052E-DFE5-2B4F-8F81-3905A7A98C86}" srcOrd="0" destOrd="0" presId="urn:microsoft.com/office/officeart/2005/8/layout/orgChart1"/>
    <dgm:cxn modelId="{239E4DBE-7DC8-A34D-8775-EFEFC9968D79}" type="presOf" srcId="{01A8C8E8-25DB-F447-8DCA-0C9B1F1FC7E6}" destId="{143C3DAA-F00C-C241-9A3D-BCC096C79443}" srcOrd="1" destOrd="0" presId="urn:microsoft.com/office/officeart/2005/8/layout/orgChart1"/>
    <dgm:cxn modelId="{CCBF1DC2-A84D-0F45-8402-9ABF86CC899F}" type="presOf" srcId="{B323DEC3-DBCD-DD48-BFEE-1FD28823DACB}" destId="{E6EAC8D3-1E89-2B4E-85A0-9C96BDA754DD}" srcOrd="1" destOrd="0" presId="urn:microsoft.com/office/officeart/2005/8/layout/orgChart1"/>
    <dgm:cxn modelId="{33449FC2-0229-C849-92CF-6FB6020F0DD7}" type="presOf" srcId="{95C7D4B2-EB0F-9B4C-8BFE-539DFF254AFC}" destId="{A2D14719-C84E-9D44-90A9-F5BB68C6B2C4}" srcOrd="0" destOrd="0" presId="urn:microsoft.com/office/officeart/2005/8/layout/orgChart1"/>
    <dgm:cxn modelId="{C53A22C3-CCFD-3F49-A065-F43929EAC882}" srcId="{19D58C22-9B4D-B344-BCF0-5BA0E3E2E26D}" destId="{3E2985A6-CF69-D843-B2A2-9FC459634503}" srcOrd="0" destOrd="0" parTransId="{327188AB-9961-BC45-ABFC-C2942D3A3258}" sibTransId="{3E98E6AF-80B1-404E-B0B0-746B5184C323}"/>
    <dgm:cxn modelId="{EF525FC8-0748-F643-B1DE-CBB2CB83024C}" srcId="{66E6E319-5CF3-46CB-8937-186ED130592B}" destId="{55E7B506-989E-8140-A741-B3B810855C25}" srcOrd="0" destOrd="0" parTransId="{0296545F-7473-F240-8D58-9701E6C98E5A}" sibTransId="{8D68FD97-6089-214D-A551-CE3C4C0CC591}"/>
    <dgm:cxn modelId="{6EF949C8-607B-FB41-83F1-DA8871DAF016}" type="presOf" srcId="{B323DEC3-DBCD-DD48-BFEE-1FD28823DACB}" destId="{A4BDF46E-BA22-984D-9CFB-18D8B2A85D48}" srcOrd="0" destOrd="0" presId="urn:microsoft.com/office/officeart/2005/8/layout/orgChart1"/>
    <dgm:cxn modelId="{DCE1DACA-6504-4D47-BAF5-167A1C1B6741}" type="presOf" srcId="{27B3A3E0-4ECE-1042-B029-9F26A019162F}" destId="{F75E2A67-2934-344F-9FE1-4B30CDE9D957}" srcOrd="0" destOrd="0" presId="urn:microsoft.com/office/officeart/2005/8/layout/orgChart1"/>
    <dgm:cxn modelId="{BEDD97D4-952A-7148-B5AE-ACD7EAECD88C}" type="presOf" srcId="{EDB07361-B638-4AAB-857F-188CB7379F7B}" destId="{37841245-F4E1-EF42-B253-0B09ABAA7B42}" srcOrd="0" destOrd="0" presId="urn:microsoft.com/office/officeart/2005/8/layout/orgChart1"/>
    <dgm:cxn modelId="{CF249FDD-986A-974D-A60A-89DA2A683834}" type="presOf" srcId="{6A6B23A6-DDA4-A440-8F31-E3CF1967C2FF}" destId="{C31E45BB-28E7-664A-8C27-6E615C9DE9D5}" srcOrd="0" destOrd="0" presId="urn:microsoft.com/office/officeart/2005/8/layout/orgChart1"/>
    <dgm:cxn modelId="{B6B2C1DE-068E-1441-B721-1E927B21067A}" type="presOf" srcId="{A35DE23A-9BD2-F046-9AE7-DBA44A5AD4F5}" destId="{C7446DEB-CC29-D34E-B96E-FE77E3378BE4}" srcOrd="0" destOrd="0" presId="urn:microsoft.com/office/officeart/2005/8/layout/orgChart1"/>
    <dgm:cxn modelId="{6C4356E2-7D75-064B-AAB7-463D5036A8F4}" srcId="{B60C5AF9-29F0-6E42-BF6B-6A7D2EC32E7B}" destId="{DFBFFF29-209A-4D44-A4AA-5854F395D58A}" srcOrd="1" destOrd="0" parTransId="{099FC3A5-1B69-CD49-9293-A6EB78E7A805}" sibTransId="{32D5CADC-3AF6-6648-B8FC-82BBF156E084}"/>
    <dgm:cxn modelId="{E31597E6-C842-F644-9803-05BD60F5CD37}" type="presOf" srcId="{6A79F279-6658-6F47-9C55-BA39B19DE6A2}" destId="{9BB6C879-7BFC-3C4B-A000-D82DB3C63C49}" srcOrd="0" destOrd="0" presId="urn:microsoft.com/office/officeart/2005/8/layout/orgChart1"/>
    <dgm:cxn modelId="{68AAFDE8-E1B6-8549-BD1F-AF1345767E14}" srcId="{F5D9E1E3-55BA-E144-9602-76EFCAE40D6E}" destId="{9E41315C-7E97-9E46-B844-87902FFEF695}" srcOrd="0" destOrd="0" parTransId="{31E2969B-CF87-8542-B630-5875B01615F0}" sibTransId="{78911C47-1682-D84B-97E4-F5580F34C1C2}"/>
    <dgm:cxn modelId="{938218E9-58B3-9049-BA88-E36CC2CDE4E0}" type="presOf" srcId="{531704FF-7669-5548-9416-4EE111B73652}" destId="{CD7014C0-3D3F-AA46-945A-5CCC14750F4B}" srcOrd="0" destOrd="0" presId="urn:microsoft.com/office/officeart/2005/8/layout/orgChart1"/>
    <dgm:cxn modelId="{6B8C7BE9-FAD3-0948-8C64-1F4A2B607B76}" type="presOf" srcId="{F696651F-CF8D-7149-B187-3DD95E9A5796}" destId="{B68578CA-6E2B-7041-958E-3DCFFEE8F3C5}" srcOrd="1" destOrd="0" presId="urn:microsoft.com/office/officeart/2005/8/layout/orgChart1"/>
    <dgm:cxn modelId="{6DB602EC-F122-454C-BAA4-25A2058A40BF}" type="presOf" srcId="{66E6E319-5CF3-46CB-8937-186ED130592B}" destId="{F2195423-66FB-401F-8FE0-6694B3AA07AD}" srcOrd="0" destOrd="0" presId="urn:microsoft.com/office/officeart/2005/8/layout/orgChart1"/>
    <dgm:cxn modelId="{67D83BED-BB2A-CE49-A270-B077812A66C1}" type="presOf" srcId="{C73E9632-036C-D940-A903-2EEE0E21A701}" destId="{BA8D5BFE-58CF-094B-81E4-87540AEDA4C4}" srcOrd="0" destOrd="0" presId="urn:microsoft.com/office/officeart/2005/8/layout/orgChart1"/>
    <dgm:cxn modelId="{0A9C1BEF-ACB4-1242-AFF1-8331922BC0AB}" type="presOf" srcId="{8FAB3254-77E5-B64C-B194-5EA5DAB1BB8A}" destId="{3047F2D8-1214-664A-A1BA-5002EC82E004}" srcOrd="1" destOrd="0" presId="urn:microsoft.com/office/officeart/2005/8/layout/orgChart1"/>
    <dgm:cxn modelId="{EE88A9F8-E883-7A48-A9FB-A79EC6F28E73}" type="presOf" srcId="{9E936FE4-A80B-AA42-B798-EB2B9C815349}" destId="{7E4AF33B-CED4-C645-AA2A-59DDC46B6B60}" srcOrd="0" destOrd="0" presId="urn:microsoft.com/office/officeart/2005/8/layout/orgChart1"/>
    <dgm:cxn modelId="{7DDBE2FC-CECC-6F4E-99B2-59C2F0AF325F}" srcId="{B60C5AF9-29F0-6E42-BF6B-6A7D2EC32E7B}" destId="{21B1D5A2-62A9-3349-8C1E-184BF33B742A}" srcOrd="2" destOrd="0" parTransId="{092C8A2A-D0FB-E049-98B0-8C2FDCC143A2}" sibTransId="{17BC1A40-41B9-3F42-8315-EDFCE44DBF6B}"/>
    <dgm:cxn modelId="{1390F0FD-F0F5-6C46-BDF9-F74A2DC97B39}" srcId="{19D58C22-9B4D-B344-BCF0-5BA0E3E2E26D}" destId="{E6110F9A-F489-654C-B142-5F5F6D8E0EDE}" srcOrd="4" destOrd="0" parTransId="{8E2696B8-6009-8D47-8199-5943C114EF8D}" sibTransId="{9F77E630-E5A7-B049-84D8-A3FB5E85AAE9}"/>
    <dgm:cxn modelId="{F7F463FF-0E72-0A46-A3AE-1A434CA0BA21}" type="presOf" srcId="{11C5BA13-66F2-634D-8EC9-0FBC823EF564}" destId="{4855A39F-A6FD-3140-B581-D1AD9B3EC38E}" srcOrd="1" destOrd="0" presId="urn:microsoft.com/office/officeart/2005/8/layout/orgChart1"/>
    <dgm:cxn modelId="{93184803-C9B9-49E7-A6D9-F1B578DCA16B}" type="presParOf" srcId="{22A5DD9F-7D63-4893-8C80-F705374407E3}" destId="{3E2B7D9F-E475-486D-888B-57FD04AF1D3D}" srcOrd="0" destOrd="0" presId="urn:microsoft.com/office/officeart/2005/8/layout/orgChart1"/>
    <dgm:cxn modelId="{28280B45-0EB3-438D-950B-9BF68A0513F9}" type="presParOf" srcId="{3E2B7D9F-E475-486D-888B-57FD04AF1D3D}" destId="{1C81DBF1-C2FF-4756-A446-CD8A69EFBF60}" srcOrd="0" destOrd="0" presId="urn:microsoft.com/office/officeart/2005/8/layout/orgChart1"/>
    <dgm:cxn modelId="{14AC30B8-0D43-443F-8778-A5180BBF5AC2}" type="presParOf" srcId="{1C81DBF1-C2FF-4756-A446-CD8A69EFBF60}" destId="{F2195423-66FB-401F-8FE0-6694B3AA07AD}" srcOrd="0" destOrd="0" presId="urn:microsoft.com/office/officeart/2005/8/layout/orgChart1"/>
    <dgm:cxn modelId="{5F9A0AEB-7134-4BC3-9DAD-AF891291D712}" type="presParOf" srcId="{1C81DBF1-C2FF-4756-A446-CD8A69EFBF60}" destId="{571598D2-4E78-4139-8778-98389672B5C5}" srcOrd="1" destOrd="0" presId="urn:microsoft.com/office/officeart/2005/8/layout/orgChart1"/>
    <dgm:cxn modelId="{1AE262E3-B4B7-41F1-BC65-CFBF023AB31D}" type="presParOf" srcId="{3E2B7D9F-E475-486D-888B-57FD04AF1D3D}" destId="{216E33F2-2703-4E0B-97D7-11F3ACBAEE15}" srcOrd="1" destOrd="0" presId="urn:microsoft.com/office/officeart/2005/8/layout/orgChart1"/>
    <dgm:cxn modelId="{ADFF82AA-E974-DC41-9992-FE2DF8AB858D}" type="presParOf" srcId="{216E33F2-2703-4E0B-97D7-11F3ACBAEE15}" destId="{4A5DE5BF-8B96-4B4D-85A8-F13E9FACC010}" srcOrd="0" destOrd="0" presId="urn:microsoft.com/office/officeart/2005/8/layout/orgChart1"/>
    <dgm:cxn modelId="{814B1D25-DEDA-5140-98B1-431BA6A0F914}" type="presParOf" srcId="{216E33F2-2703-4E0B-97D7-11F3ACBAEE15}" destId="{7BEE5420-5ECD-8C46-B432-F68E38780B2B}" srcOrd="1" destOrd="0" presId="urn:microsoft.com/office/officeart/2005/8/layout/orgChart1"/>
    <dgm:cxn modelId="{1BB5B67F-A1BF-8245-B280-D2D5BEBA9A4B}" type="presParOf" srcId="{7BEE5420-5ECD-8C46-B432-F68E38780B2B}" destId="{F2C6995B-E583-EC4B-A6DE-7CCF16823FD6}" srcOrd="0" destOrd="0" presId="urn:microsoft.com/office/officeart/2005/8/layout/orgChart1"/>
    <dgm:cxn modelId="{7C8D6459-C65A-C94C-BB10-01491EC15E19}" type="presParOf" srcId="{F2C6995B-E583-EC4B-A6DE-7CCF16823FD6}" destId="{E5AF052E-DFE5-2B4F-8F81-3905A7A98C86}" srcOrd="0" destOrd="0" presId="urn:microsoft.com/office/officeart/2005/8/layout/orgChart1"/>
    <dgm:cxn modelId="{B233F1B7-B936-CE4E-B910-1F27CB2FB0D1}" type="presParOf" srcId="{F2C6995B-E583-EC4B-A6DE-7CCF16823FD6}" destId="{7D0540EB-4822-0640-B05A-E8290B2B2F1F}" srcOrd="1" destOrd="0" presId="urn:microsoft.com/office/officeart/2005/8/layout/orgChart1"/>
    <dgm:cxn modelId="{7055009E-E789-8D43-AFDF-A7FE5B4573B2}" type="presParOf" srcId="{7BEE5420-5ECD-8C46-B432-F68E38780B2B}" destId="{B414C577-8F59-8A43-BFE5-0B4FA140AEE1}" srcOrd="1" destOrd="0" presId="urn:microsoft.com/office/officeart/2005/8/layout/orgChart1"/>
    <dgm:cxn modelId="{DAA10CA4-4E0C-A749-8678-56A2072101BC}" type="presParOf" srcId="{B414C577-8F59-8A43-BFE5-0B4FA140AEE1}" destId="{37841245-F4E1-EF42-B253-0B09ABAA7B42}" srcOrd="0" destOrd="0" presId="urn:microsoft.com/office/officeart/2005/8/layout/orgChart1"/>
    <dgm:cxn modelId="{9B730F99-FD29-814C-87E2-41F261FF3711}" type="presParOf" srcId="{B414C577-8F59-8A43-BFE5-0B4FA140AEE1}" destId="{28F88CB0-2781-4D53-8A4D-E300EA3E2B54}" srcOrd="1" destOrd="0" presId="urn:microsoft.com/office/officeart/2005/8/layout/orgChart1"/>
    <dgm:cxn modelId="{646E5036-D367-0C4C-AEE4-AB7824672094}" type="presParOf" srcId="{28F88CB0-2781-4D53-8A4D-E300EA3E2B54}" destId="{55158C0A-FB18-497F-B607-96B21A2E9687}" srcOrd="0" destOrd="0" presId="urn:microsoft.com/office/officeart/2005/8/layout/orgChart1"/>
    <dgm:cxn modelId="{21DFF673-3791-3749-A4F4-8D360F81BCA4}" type="presParOf" srcId="{55158C0A-FB18-497F-B607-96B21A2E9687}" destId="{8A001C5F-A3C6-4AB7-9AE2-93CCF0845E1C}" srcOrd="0" destOrd="0" presId="urn:microsoft.com/office/officeart/2005/8/layout/orgChart1"/>
    <dgm:cxn modelId="{C6875A54-1019-E245-A28B-D58877D871EC}" type="presParOf" srcId="{55158C0A-FB18-497F-B607-96B21A2E9687}" destId="{5744EEFF-EFAB-4E04-9310-6CD0329DE9BD}" srcOrd="1" destOrd="0" presId="urn:microsoft.com/office/officeart/2005/8/layout/orgChart1"/>
    <dgm:cxn modelId="{54191D03-1265-CD48-9968-45FF113F7D25}" type="presParOf" srcId="{28F88CB0-2781-4D53-8A4D-E300EA3E2B54}" destId="{8ECC11C8-527F-44CA-A3C8-8F47AFE1EC58}" srcOrd="1" destOrd="0" presId="urn:microsoft.com/office/officeart/2005/8/layout/orgChart1"/>
    <dgm:cxn modelId="{6ACDA5AE-59B0-4544-BF60-A9A39531E4CE}" type="presParOf" srcId="{8ECC11C8-527F-44CA-A3C8-8F47AFE1EC58}" destId="{41117670-B224-314E-8158-6492625F3E62}" srcOrd="0" destOrd="0" presId="urn:microsoft.com/office/officeart/2005/8/layout/orgChart1"/>
    <dgm:cxn modelId="{68EBF02A-A010-474C-AA8A-D64899A850FF}" type="presParOf" srcId="{8ECC11C8-527F-44CA-A3C8-8F47AFE1EC58}" destId="{034B703B-6FFB-A546-9B1A-921867F5EE1D}" srcOrd="1" destOrd="0" presId="urn:microsoft.com/office/officeart/2005/8/layout/orgChart1"/>
    <dgm:cxn modelId="{B1E968CB-9A30-AB4A-8CB7-1BA8EE66C54E}" type="presParOf" srcId="{034B703B-6FFB-A546-9B1A-921867F5EE1D}" destId="{685DD1BF-D2AC-FA4C-87EA-F2CAE5A682C4}" srcOrd="0" destOrd="0" presId="urn:microsoft.com/office/officeart/2005/8/layout/orgChart1"/>
    <dgm:cxn modelId="{C6F0EFF3-D322-FB4A-B451-E5D4A9FC1879}" type="presParOf" srcId="{685DD1BF-D2AC-FA4C-87EA-F2CAE5A682C4}" destId="{7CB72D83-8A95-8149-BC96-AD28B89BF59A}" srcOrd="0" destOrd="0" presId="urn:microsoft.com/office/officeart/2005/8/layout/orgChart1"/>
    <dgm:cxn modelId="{F3CD1992-DCF8-9343-B46A-E1F39314930F}" type="presParOf" srcId="{685DD1BF-D2AC-FA4C-87EA-F2CAE5A682C4}" destId="{B36203C0-1BD0-F14F-98F6-B07AF6AE6F7E}" srcOrd="1" destOrd="0" presId="urn:microsoft.com/office/officeart/2005/8/layout/orgChart1"/>
    <dgm:cxn modelId="{FDAC8346-12E7-9F49-B252-35AABDD56EBB}" type="presParOf" srcId="{034B703B-6FFB-A546-9B1A-921867F5EE1D}" destId="{C0536D2C-1391-4341-BA79-8A6D1CE34DB2}" srcOrd="1" destOrd="0" presId="urn:microsoft.com/office/officeart/2005/8/layout/orgChart1"/>
    <dgm:cxn modelId="{98593CA7-2924-4A44-94A5-9393F96F976B}" type="presParOf" srcId="{034B703B-6FFB-A546-9B1A-921867F5EE1D}" destId="{03A244C8-D142-A54E-81BF-9868B59CA2FE}" srcOrd="2" destOrd="0" presId="urn:microsoft.com/office/officeart/2005/8/layout/orgChart1"/>
    <dgm:cxn modelId="{7473779D-593F-914D-8592-1238D078FAD1}" type="presParOf" srcId="{8ECC11C8-527F-44CA-A3C8-8F47AFE1EC58}" destId="{93F5CAC9-FBF2-FC42-AE2D-5BF352ECFF50}" srcOrd="2" destOrd="0" presId="urn:microsoft.com/office/officeart/2005/8/layout/orgChart1"/>
    <dgm:cxn modelId="{E547AFDA-C2DE-F34C-884D-D2C2160C38E0}" type="presParOf" srcId="{8ECC11C8-527F-44CA-A3C8-8F47AFE1EC58}" destId="{5237DBEE-B4A1-1147-8DAD-35D04253AF2A}" srcOrd="3" destOrd="0" presId="urn:microsoft.com/office/officeart/2005/8/layout/orgChart1"/>
    <dgm:cxn modelId="{39D80287-E016-6448-BFD5-553DB6C6EB1B}" type="presParOf" srcId="{5237DBEE-B4A1-1147-8DAD-35D04253AF2A}" destId="{CE0BB91C-9452-D542-9404-59D858DB2A10}" srcOrd="0" destOrd="0" presId="urn:microsoft.com/office/officeart/2005/8/layout/orgChart1"/>
    <dgm:cxn modelId="{104B151D-262C-FD46-9F2A-708A2EA1FFDD}" type="presParOf" srcId="{CE0BB91C-9452-D542-9404-59D858DB2A10}" destId="{C7446DEB-CC29-D34E-B96E-FE77E3378BE4}" srcOrd="0" destOrd="0" presId="urn:microsoft.com/office/officeart/2005/8/layout/orgChart1"/>
    <dgm:cxn modelId="{4A34656A-E0E9-F940-A5B9-2349F2A0DD90}" type="presParOf" srcId="{CE0BB91C-9452-D542-9404-59D858DB2A10}" destId="{2DA65AB2-0AA2-144C-A09C-6646D9084677}" srcOrd="1" destOrd="0" presId="urn:microsoft.com/office/officeart/2005/8/layout/orgChart1"/>
    <dgm:cxn modelId="{5807FCCB-EB6B-7040-9434-6CB4FB64AE18}" type="presParOf" srcId="{5237DBEE-B4A1-1147-8DAD-35D04253AF2A}" destId="{E3B39A91-5C30-154D-82C9-D957793D71A7}" srcOrd="1" destOrd="0" presId="urn:microsoft.com/office/officeart/2005/8/layout/orgChart1"/>
    <dgm:cxn modelId="{A9F9B6D0-8956-2D4A-A590-F5E1034D6FB6}" type="presParOf" srcId="{5237DBEE-B4A1-1147-8DAD-35D04253AF2A}" destId="{8CD17786-4486-6440-8B43-AFE792AEE152}" srcOrd="2" destOrd="0" presId="urn:microsoft.com/office/officeart/2005/8/layout/orgChart1"/>
    <dgm:cxn modelId="{757220BD-18AB-8642-B39B-301AB03AFD15}" type="presParOf" srcId="{8ECC11C8-527F-44CA-A3C8-8F47AFE1EC58}" destId="{A384E4A0-4D83-EF44-8A0B-555D8F2EEE6A}" srcOrd="4" destOrd="0" presId="urn:microsoft.com/office/officeart/2005/8/layout/orgChart1"/>
    <dgm:cxn modelId="{DC56017D-A86F-7F41-BF1F-E5D1504866E6}" type="presParOf" srcId="{8ECC11C8-527F-44CA-A3C8-8F47AFE1EC58}" destId="{67B38A98-A87F-EF43-AF96-0F05F7EC0580}" srcOrd="5" destOrd="0" presId="urn:microsoft.com/office/officeart/2005/8/layout/orgChart1"/>
    <dgm:cxn modelId="{FAAF70C0-F199-864D-AF7B-70E97927E85D}" type="presParOf" srcId="{67B38A98-A87F-EF43-AF96-0F05F7EC0580}" destId="{EB72CE02-4735-934A-B6D2-C2962ADB18F1}" srcOrd="0" destOrd="0" presId="urn:microsoft.com/office/officeart/2005/8/layout/orgChart1"/>
    <dgm:cxn modelId="{ABC00469-A2D1-094C-BE76-4D5C1B5E2632}" type="presParOf" srcId="{EB72CE02-4735-934A-B6D2-C2962ADB18F1}" destId="{B67842B0-0922-1E42-89D5-9E0CD64167F4}" srcOrd="0" destOrd="0" presId="urn:microsoft.com/office/officeart/2005/8/layout/orgChart1"/>
    <dgm:cxn modelId="{56729AF7-88C5-3942-A5DB-AD2BBFC80F60}" type="presParOf" srcId="{EB72CE02-4735-934A-B6D2-C2962ADB18F1}" destId="{3047F2D8-1214-664A-A1BA-5002EC82E004}" srcOrd="1" destOrd="0" presId="urn:microsoft.com/office/officeart/2005/8/layout/orgChart1"/>
    <dgm:cxn modelId="{16EB6720-3EE1-9443-ACB9-808AB6E791CE}" type="presParOf" srcId="{67B38A98-A87F-EF43-AF96-0F05F7EC0580}" destId="{40CE2488-19AB-5743-83D4-6FF3BC5EAFE3}" srcOrd="1" destOrd="0" presId="urn:microsoft.com/office/officeart/2005/8/layout/orgChart1"/>
    <dgm:cxn modelId="{C27EB689-EFBC-054F-A327-80E2A24B4E76}" type="presParOf" srcId="{67B38A98-A87F-EF43-AF96-0F05F7EC0580}" destId="{4BC2F483-FB74-D840-A7DA-A56214EEED5C}" srcOrd="2" destOrd="0" presId="urn:microsoft.com/office/officeart/2005/8/layout/orgChart1"/>
    <dgm:cxn modelId="{2B192B10-FF8C-DF42-97BB-9B3E5742FC88}" type="presParOf" srcId="{8ECC11C8-527F-44CA-A3C8-8F47AFE1EC58}" destId="{C4197AB7-E63C-3C49-982B-29F8092EC6AD}" srcOrd="6" destOrd="0" presId="urn:microsoft.com/office/officeart/2005/8/layout/orgChart1"/>
    <dgm:cxn modelId="{4C71E1DF-E9AD-D74F-B9EE-8EF783C9E62E}" type="presParOf" srcId="{8ECC11C8-527F-44CA-A3C8-8F47AFE1EC58}" destId="{09177D59-71F2-4943-8484-929266A31B12}" srcOrd="7" destOrd="0" presId="urn:microsoft.com/office/officeart/2005/8/layout/orgChart1"/>
    <dgm:cxn modelId="{FB7C408B-432C-E84C-884F-A32BCADCCFE4}" type="presParOf" srcId="{09177D59-71F2-4943-8484-929266A31B12}" destId="{99B9670D-FC0D-FD4C-801D-93CDA7EE9DBD}" srcOrd="0" destOrd="0" presId="urn:microsoft.com/office/officeart/2005/8/layout/orgChart1"/>
    <dgm:cxn modelId="{888EB032-BD1F-7849-A57A-D101B59BB97A}" type="presParOf" srcId="{99B9670D-FC0D-FD4C-801D-93CDA7EE9DBD}" destId="{0369DCFC-270B-744A-B7AB-AE9BEA68952A}" srcOrd="0" destOrd="0" presId="urn:microsoft.com/office/officeart/2005/8/layout/orgChart1"/>
    <dgm:cxn modelId="{23169F26-F12B-A34F-9DDB-FF518C48A644}" type="presParOf" srcId="{99B9670D-FC0D-FD4C-801D-93CDA7EE9DBD}" destId="{A9E6B60F-876A-8249-940E-F34A345EB545}" srcOrd="1" destOrd="0" presId="urn:microsoft.com/office/officeart/2005/8/layout/orgChart1"/>
    <dgm:cxn modelId="{AF82AFF9-3F3E-B545-A99C-7F59F436C9FD}" type="presParOf" srcId="{09177D59-71F2-4943-8484-929266A31B12}" destId="{8FFBE457-29F1-594B-B24F-0AFE5DC23445}" srcOrd="1" destOrd="0" presId="urn:microsoft.com/office/officeart/2005/8/layout/orgChart1"/>
    <dgm:cxn modelId="{A844402A-0D36-DC4C-98FE-16C0BFB64F23}" type="presParOf" srcId="{09177D59-71F2-4943-8484-929266A31B12}" destId="{A41CA3E7-43A1-DD49-8169-473CA864B65C}" srcOrd="2" destOrd="0" presId="urn:microsoft.com/office/officeart/2005/8/layout/orgChart1"/>
    <dgm:cxn modelId="{AE7BEDF8-D9A4-E94B-9FAC-6C9EA90D8FAA}" type="presParOf" srcId="{28F88CB0-2781-4D53-8A4D-E300EA3E2B54}" destId="{2EBDF966-A82E-4504-8700-174D823C6CBA}" srcOrd="2" destOrd="0" presId="urn:microsoft.com/office/officeart/2005/8/layout/orgChart1"/>
    <dgm:cxn modelId="{75D43FF1-DD52-8D43-B93E-EA47B55E49BE}" type="presParOf" srcId="{B414C577-8F59-8A43-BFE5-0B4FA140AEE1}" destId="{1DFAB04A-69EF-1649-BB93-C764C05F45A7}" srcOrd="2" destOrd="0" presId="urn:microsoft.com/office/officeart/2005/8/layout/orgChart1"/>
    <dgm:cxn modelId="{7617C535-2087-F545-B1CC-7CBA8E54530E}" type="presParOf" srcId="{B414C577-8F59-8A43-BFE5-0B4FA140AEE1}" destId="{3493BCD8-6796-48D1-B526-300866593570}" srcOrd="3" destOrd="0" presId="urn:microsoft.com/office/officeart/2005/8/layout/orgChart1"/>
    <dgm:cxn modelId="{D6DB090D-6C46-2F4A-8101-4746AAF357F9}" type="presParOf" srcId="{3493BCD8-6796-48D1-B526-300866593570}" destId="{6DD74B82-EC9B-4CE9-A00E-E27D957DEEDD}" srcOrd="0" destOrd="0" presId="urn:microsoft.com/office/officeart/2005/8/layout/orgChart1"/>
    <dgm:cxn modelId="{E482B35A-B62D-E64E-B2C7-EAE2CE8CFCEF}" type="presParOf" srcId="{6DD74B82-EC9B-4CE9-A00E-E27D957DEEDD}" destId="{1F340456-BA15-4BDA-AB7F-654EFC11E056}" srcOrd="0" destOrd="0" presId="urn:microsoft.com/office/officeart/2005/8/layout/orgChart1"/>
    <dgm:cxn modelId="{0A359D12-B8BE-DC42-BE6F-7D8BB05774CF}" type="presParOf" srcId="{6DD74B82-EC9B-4CE9-A00E-E27D957DEEDD}" destId="{6E086C2B-FC2F-48FC-B542-496A3E7ECA7F}" srcOrd="1" destOrd="0" presId="urn:microsoft.com/office/officeart/2005/8/layout/orgChart1"/>
    <dgm:cxn modelId="{4C982EA1-2D2F-2344-A6FF-232B571ABD2F}" type="presParOf" srcId="{3493BCD8-6796-48D1-B526-300866593570}" destId="{C7875B73-A740-4C0C-BAB0-5C9DE217F122}" srcOrd="1" destOrd="0" presId="urn:microsoft.com/office/officeart/2005/8/layout/orgChart1"/>
    <dgm:cxn modelId="{19F0B3AC-7F8D-6542-8C45-FAF262E98E09}" type="presParOf" srcId="{C7875B73-A740-4C0C-BAB0-5C9DE217F122}" destId="{8B5D8728-73A0-7741-96A5-1AB8A57C3BC6}" srcOrd="0" destOrd="0" presId="urn:microsoft.com/office/officeart/2005/8/layout/orgChart1"/>
    <dgm:cxn modelId="{CBF5A250-82D3-4843-9A8E-9A116B88B0A5}" type="presParOf" srcId="{C7875B73-A740-4C0C-BAB0-5C9DE217F122}" destId="{FCFE7105-80E9-1247-8513-28D6CC039DFB}" srcOrd="1" destOrd="0" presId="urn:microsoft.com/office/officeart/2005/8/layout/orgChart1"/>
    <dgm:cxn modelId="{D7B0574F-B40A-B145-BDCD-A44A7C7439FC}" type="presParOf" srcId="{FCFE7105-80E9-1247-8513-28D6CC039DFB}" destId="{9AFAB054-7198-AF43-896C-965E7AB07309}" srcOrd="0" destOrd="0" presId="urn:microsoft.com/office/officeart/2005/8/layout/orgChart1"/>
    <dgm:cxn modelId="{31E4D509-0A26-A749-AA1E-201B5029E2C4}" type="presParOf" srcId="{9AFAB054-7198-AF43-896C-965E7AB07309}" destId="{07499250-F289-404B-9C58-C99D80F8DCAB}" srcOrd="0" destOrd="0" presId="urn:microsoft.com/office/officeart/2005/8/layout/orgChart1"/>
    <dgm:cxn modelId="{CD0AABC3-91A4-E14A-A3C6-15A509A9DC1F}" type="presParOf" srcId="{9AFAB054-7198-AF43-896C-965E7AB07309}" destId="{A1935629-E03A-1B41-8002-7F0CE8D39E4B}" srcOrd="1" destOrd="0" presId="urn:microsoft.com/office/officeart/2005/8/layout/orgChart1"/>
    <dgm:cxn modelId="{AF7D3158-ED22-0849-A52A-D46915A27720}" type="presParOf" srcId="{FCFE7105-80E9-1247-8513-28D6CC039DFB}" destId="{3052CB30-883C-FA48-B6BB-EC272B8B62E3}" srcOrd="1" destOrd="0" presId="urn:microsoft.com/office/officeart/2005/8/layout/orgChart1"/>
    <dgm:cxn modelId="{800A349F-215D-6541-BAA7-368CE07DBDDD}" type="presParOf" srcId="{FCFE7105-80E9-1247-8513-28D6CC039DFB}" destId="{7EB6AA6B-1E43-0841-BC9D-C6B2E0AE6157}" srcOrd="2" destOrd="0" presId="urn:microsoft.com/office/officeart/2005/8/layout/orgChart1"/>
    <dgm:cxn modelId="{AFBDB63A-D3E6-5843-B6BB-E298F82185FA}" type="presParOf" srcId="{C7875B73-A740-4C0C-BAB0-5C9DE217F122}" destId="{BA8D5BFE-58CF-094B-81E4-87540AEDA4C4}" srcOrd="2" destOrd="0" presId="urn:microsoft.com/office/officeart/2005/8/layout/orgChart1"/>
    <dgm:cxn modelId="{FDC04252-0765-F144-A6E7-D9B39CDB09F0}" type="presParOf" srcId="{C7875B73-A740-4C0C-BAB0-5C9DE217F122}" destId="{676193CC-8F14-C848-9F6A-8B6315BE4E57}" srcOrd="3" destOrd="0" presId="urn:microsoft.com/office/officeart/2005/8/layout/orgChart1"/>
    <dgm:cxn modelId="{10228CD0-F4B0-9945-A9B8-3F8DB9ADFD1F}" type="presParOf" srcId="{676193CC-8F14-C848-9F6A-8B6315BE4E57}" destId="{32EDFF24-7F1F-4D46-9972-691265D5AD27}" srcOrd="0" destOrd="0" presId="urn:microsoft.com/office/officeart/2005/8/layout/orgChart1"/>
    <dgm:cxn modelId="{4564CE6C-351D-0442-BAC7-A03B6ABACAA8}" type="presParOf" srcId="{32EDFF24-7F1F-4D46-9972-691265D5AD27}" destId="{C5A4CBB3-C75B-5F45-8FC4-7BA6E9644411}" srcOrd="0" destOrd="0" presId="urn:microsoft.com/office/officeart/2005/8/layout/orgChart1"/>
    <dgm:cxn modelId="{3FC5D899-3F7E-6B4E-B6D3-36D0627EC628}" type="presParOf" srcId="{32EDFF24-7F1F-4D46-9972-691265D5AD27}" destId="{DFE5A505-8329-E74F-861C-0D0672B1B468}" srcOrd="1" destOrd="0" presId="urn:microsoft.com/office/officeart/2005/8/layout/orgChart1"/>
    <dgm:cxn modelId="{D5470354-088C-504B-8F87-28F967D13B03}" type="presParOf" srcId="{676193CC-8F14-C848-9F6A-8B6315BE4E57}" destId="{46939E07-2AEC-BF43-B49D-0CAC037A8873}" srcOrd="1" destOrd="0" presId="urn:microsoft.com/office/officeart/2005/8/layout/orgChart1"/>
    <dgm:cxn modelId="{B19C76FD-E819-BE43-A8E3-6DC7D21A04EE}" type="presParOf" srcId="{46939E07-2AEC-BF43-B49D-0CAC037A8873}" destId="{89E7C8EC-D20E-9E4B-A5DA-E52B383BA0DC}" srcOrd="0" destOrd="0" presId="urn:microsoft.com/office/officeart/2005/8/layout/orgChart1"/>
    <dgm:cxn modelId="{A6B53E39-9C32-FB4E-8557-9D3E6FEF2D22}" type="presParOf" srcId="{46939E07-2AEC-BF43-B49D-0CAC037A8873}" destId="{FFDF7988-2722-5844-B161-C2D858B82202}" srcOrd="1" destOrd="0" presId="urn:microsoft.com/office/officeart/2005/8/layout/orgChart1"/>
    <dgm:cxn modelId="{270C0DB0-2801-5141-8FDA-25A0D89D4DB9}" type="presParOf" srcId="{FFDF7988-2722-5844-B161-C2D858B82202}" destId="{E862DB8B-DDEA-5442-A951-B0C8AFED1D12}" srcOrd="0" destOrd="0" presId="urn:microsoft.com/office/officeart/2005/8/layout/orgChart1"/>
    <dgm:cxn modelId="{E9D02154-F97F-B840-90D6-6DBA65E5FDFD}" type="presParOf" srcId="{E862DB8B-DDEA-5442-A951-B0C8AFED1D12}" destId="{86B00CA8-8F55-FA43-96AB-ADE62E60E1A1}" srcOrd="0" destOrd="0" presId="urn:microsoft.com/office/officeart/2005/8/layout/orgChart1"/>
    <dgm:cxn modelId="{65E01BBE-F9A5-594A-B124-FB07BD228C92}" type="presParOf" srcId="{E862DB8B-DDEA-5442-A951-B0C8AFED1D12}" destId="{B68578CA-6E2B-7041-958E-3DCFFEE8F3C5}" srcOrd="1" destOrd="0" presId="urn:microsoft.com/office/officeart/2005/8/layout/orgChart1"/>
    <dgm:cxn modelId="{B5BBB673-0A91-BA41-AB9E-9491951A0B43}" type="presParOf" srcId="{FFDF7988-2722-5844-B161-C2D858B82202}" destId="{459931B6-2806-E341-A32D-01ACD6F7718B}" srcOrd="1" destOrd="0" presId="urn:microsoft.com/office/officeart/2005/8/layout/orgChart1"/>
    <dgm:cxn modelId="{A41A9BB1-D923-5E42-8AA3-228624A26857}" type="presParOf" srcId="{FFDF7988-2722-5844-B161-C2D858B82202}" destId="{6F87F4AD-2FC4-A746-AF3D-DEB4A9AD060B}" srcOrd="2" destOrd="0" presId="urn:microsoft.com/office/officeart/2005/8/layout/orgChart1"/>
    <dgm:cxn modelId="{DDE0438B-D9F8-D144-81EF-C1F4796128C7}" type="presParOf" srcId="{46939E07-2AEC-BF43-B49D-0CAC037A8873}" destId="{C90C96C6-928D-DC45-BE38-5700EFD60B28}" srcOrd="2" destOrd="0" presId="urn:microsoft.com/office/officeart/2005/8/layout/orgChart1"/>
    <dgm:cxn modelId="{C48C05AA-B648-E14F-B95B-C25D9020059C}" type="presParOf" srcId="{46939E07-2AEC-BF43-B49D-0CAC037A8873}" destId="{22E93BE2-3BD0-B848-AF8E-E9C2C55A3B59}" srcOrd="3" destOrd="0" presId="urn:microsoft.com/office/officeart/2005/8/layout/orgChart1"/>
    <dgm:cxn modelId="{893F85C8-8C82-1B4B-88F2-EC4E9009859D}" type="presParOf" srcId="{22E93BE2-3BD0-B848-AF8E-E9C2C55A3B59}" destId="{B12B3CE4-A1C5-1345-A688-83F9A169C6DA}" srcOrd="0" destOrd="0" presId="urn:microsoft.com/office/officeart/2005/8/layout/orgChart1"/>
    <dgm:cxn modelId="{AB940EA2-F905-2C42-8728-EECBF3B77E74}" type="presParOf" srcId="{B12B3CE4-A1C5-1345-A688-83F9A169C6DA}" destId="{CCC389B0-5B51-884C-B58D-8D4379FC9BCD}" srcOrd="0" destOrd="0" presId="urn:microsoft.com/office/officeart/2005/8/layout/orgChart1"/>
    <dgm:cxn modelId="{A9CB90C1-B0DE-6446-AAD8-CCDBEFFDF29F}" type="presParOf" srcId="{B12B3CE4-A1C5-1345-A688-83F9A169C6DA}" destId="{EE8E1675-F47D-3D4C-B2A3-A7FA44051642}" srcOrd="1" destOrd="0" presId="urn:microsoft.com/office/officeart/2005/8/layout/orgChart1"/>
    <dgm:cxn modelId="{DAAC4651-86ED-674E-B3B3-978E1901206E}" type="presParOf" srcId="{22E93BE2-3BD0-B848-AF8E-E9C2C55A3B59}" destId="{3033CBD8-57B5-544D-AE86-2DA3A7D4A449}" srcOrd="1" destOrd="0" presId="urn:microsoft.com/office/officeart/2005/8/layout/orgChart1"/>
    <dgm:cxn modelId="{B23E6B3F-D66E-9740-B3A6-A6590CD390DF}" type="presParOf" srcId="{22E93BE2-3BD0-B848-AF8E-E9C2C55A3B59}" destId="{A556F2CC-F201-3247-A958-454C2DDA6909}" srcOrd="2" destOrd="0" presId="urn:microsoft.com/office/officeart/2005/8/layout/orgChart1"/>
    <dgm:cxn modelId="{186CE077-B7D3-324C-AD38-EEB288BA0DC1}" type="presParOf" srcId="{46939E07-2AEC-BF43-B49D-0CAC037A8873}" destId="{22BD9844-7366-BB49-86EC-7603327B6BA0}" srcOrd="4" destOrd="0" presId="urn:microsoft.com/office/officeart/2005/8/layout/orgChart1"/>
    <dgm:cxn modelId="{EFEBA46A-275A-D24E-84F4-A14FBF47DD2D}" type="presParOf" srcId="{46939E07-2AEC-BF43-B49D-0CAC037A8873}" destId="{E9BEA5EF-7C24-4943-8279-D050198DDB14}" srcOrd="5" destOrd="0" presId="urn:microsoft.com/office/officeart/2005/8/layout/orgChart1"/>
    <dgm:cxn modelId="{6D337149-DD8A-0840-BCB8-4039F7CD4A32}" type="presParOf" srcId="{E9BEA5EF-7C24-4943-8279-D050198DDB14}" destId="{D4E3E6D9-55ED-E04A-A2F3-488BD2AFB5A5}" srcOrd="0" destOrd="0" presId="urn:microsoft.com/office/officeart/2005/8/layout/orgChart1"/>
    <dgm:cxn modelId="{3494E4E7-B08F-E443-94DF-7B627ECCA006}" type="presParOf" srcId="{D4E3E6D9-55ED-E04A-A2F3-488BD2AFB5A5}" destId="{0499EB4E-3DDC-624F-AEC0-F6E8366EF592}" srcOrd="0" destOrd="0" presId="urn:microsoft.com/office/officeart/2005/8/layout/orgChart1"/>
    <dgm:cxn modelId="{F9E6881D-2C24-D449-BAE7-896E5C5F3975}" type="presParOf" srcId="{D4E3E6D9-55ED-E04A-A2F3-488BD2AFB5A5}" destId="{960A3FD9-C054-254C-9508-E4685C8870DD}" srcOrd="1" destOrd="0" presId="urn:microsoft.com/office/officeart/2005/8/layout/orgChart1"/>
    <dgm:cxn modelId="{047C97F7-9E37-784E-B6F4-1EF90546A193}" type="presParOf" srcId="{E9BEA5EF-7C24-4943-8279-D050198DDB14}" destId="{0D5D2BE5-94B8-BD4B-A9E2-1F46AD40C1A9}" srcOrd="1" destOrd="0" presId="urn:microsoft.com/office/officeart/2005/8/layout/orgChart1"/>
    <dgm:cxn modelId="{B9DF9674-6977-5A47-838E-D8300D17C8EC}" type="presParOf" srcId="{E9BEA5EF-7C24-4943-8279-D050198DDB14}" destId="{C55D71E3-4C20-794B-A124-E566BDD9C048}" srcOrd="2" destOrd="0" presId="urn:microsoft.com/office/officeart/2005/8/layout/orgChart1"/>
    <dgm:cxn modelId="{3D052198-3DBA-7B4C-B895-5823DA816B18}" type="presParOf" srcId="{676193CC-8F14-C848-9F6A-8B6315BE4E57}" destId="{4EE2B5AC-5643-664E-B746-5725C0513C07}" srcOrd="2" destOrd="0" presId="urn:microsoft.com/office/officeart/2005/8/layout/orgChart1"/>
    <dgm:cxn modelId="{2F0A71C2-7785-2447-B9B8-A8EA99D09F4E}" type="presParOf" srcId="{C7875B73-A740-4C0C-BAB0-5C9DE217F122}" destId="{0D3A5DFD-7880-F84E-8E78-56C63A5375C8}" srcOrd="4" destOrd="0" presId="urn:microsoft.com/office/officeart/2005/8/layout/orgChart1"/>
    <dgm:cxn modelId="{38CCD7A9-B141-5C41-B71A-84AC48AE7C43}" type="presParOf" srcId="{C7875B73-A740-4C0C-BAB0-5C9DE217F122}" destId="{BED9F614-56D3-1942-B693-7DD88A4B8FE3}" srcOrd="5" destOrd="0" presId="urn:microsoft.com/office/officeart/2005/8/layout/orgChart1"/>
    <dgm:cxn modelId="{00AF9FD1-39E1-4544-989A-5C6757DB2803}" type="presParOf" srcId="{BED9F614-56D3-1942-B693-7DD88A4B8FE3}" destId="{D9997232-D65F-E949-8FA4-3B3B6CB4FB81}" srcOrd="0" destOrd="0" presId="urn:microsoft.com/office/officeart/2005/8/layout/orgChart1"/>
    <dgm:cxn modelId="{84D11A79-04A8-534D-B795-F1D01BD7AE7F}" type="presParOf" srcId="{D9997232-D65F-E949-8FA4-3B3B6CB4FB81}" destId="{7F02848A-C116-4841-90BE-62164F28C6D2}" srcOrd="0" destOrd="0" presId="urn:microsoft.com/office/officeart/2005/8/layout/orgChart1"/>
    <dgm:cxn modelId="{32F42F0A-10D7-C74D-A251-4871C169D898}" type="presParOf" srcId="{D9997232-D65F-E949-8FA4-3B3B6CB4FB81}" destId="{255A1673-7920-B04B-AA00-C6CF9CDFD2F7}" srcOrd="1" destOrd="0" presId="urn:microsoft.com/office/officeart/2005/8/layout/orgChart1"/>
    <dgm:cxn modelId="{B57C9477-C33D-744C-82A5-44A706E7C7C7}" type="presParOf" srcId="{BED9F614-56D3-1942-B693-7DD88A4B8FE3}" destId="{59259482-0AF9-704F-BFAD-A98A35FDF6E5}" srcOrd="1" destOrd="0" presId="urn:microsoft.com/office/officeart/2005/8/layout/orgChart1"/>
    <dgm:cxn modelId="{C9475C6B-48DC-7D45-809E-6C143917BD94}" type="presParOf" srcId="{59259482-0AF9-704F-BFAD-A98A35FDF6E5}" destId="{8D921086-89B8-9E4A-B88D-52B27615653E}" srcOrd="0" destOrd="0" presId="urn:microsoft.com/office/officeart/2005/8/layout/orgChart1"/>
    <dgm:cxn modelId="{EE68677B-C96B-9741-8593-6440D6FBA102}" type="presParOf" srcId="{59259482-0AF9-704F-BFAD-A98A35FDF6E5}" destId="{9BBF8C83-1CC4-3D40-B5FF-3F70E39CF6CF}" srcOrd="1" destOrd="0" presId="urn:microsoft.com/office/officeart/2005/8/layout/orgChart1"/>
    <dgm:cxn modelId="{3C55A847-1A2C-6648-9316-CB2F42A61CAE}" type="presParOf" srcId="{9BBF8C83-1CC4-3D40-B5FF-3F70E39CF6CF}" destId="{8C953E18-49E4-9D42-A877-C707189A1832}" srcOrd="0" destOrd="0" presId="urn:microsoft.com/office/officeart/2005/8/layout/orgChart1"/>
    <dgm:cxn modelId="{4A34C724-235F-C64C-9901-FF7692A049E1}" type="presParOf" srcId="{8C953E18-49E4-9D42-A877-C707189A1832}" destId="{0B176E7C-FED4-6C4B-B0C7-A51C3781660C}" srcOrd="0" destOrd="0" presId="urn:microsoft.com/office/officeart/2005/8/layout/orgChart1"/>
    <dgm:cxn modelId="{7B848EF1-22DB-F844-B585-83560E469F04}" type="presParOf" srcId="{8C953E18-49E4-9D42-A877-C707189A1832}" destId="{03236D32-BE4D-364E-8043-18EA34153510}" srcOrd="1" destOrd="0" presId="urn:microsoft.com/office/officeart/2005/8/layout/orgChart1"/>
    <dgm:cxn modelId="{BCEDF86F-4560-294B-8D46-DCCD59A30183}" type="presParOf" srcId="{9BBF8C83-1CC4-3D40-B5FF-3F70E39CF6CF}" destId="{2A2D54DD-4EE2-1B4D-8DE1-486331B9CE13}" srcOrd="1" destOrd="0" presId="urn:microsoft.com/office/officeart/2005/8/layout/orgChart1"/>
    <dgm:cxn modelId="{01C60CA0-867A-8340-87ED-4EDC4EA4AC9B}" type="presParOf" srcId="{9BBF8C83-1CC4-3D40-B5FF-3F70E39CF6CF}" destId="{83DAC4ED-2991-D143-9171-14C5A4D7794E}" srcOrd="2" destOrd="0" presId="urn:microsoft.com/office/officeart/2005/8/layout/orgChart1"/>
    <dgm:cxn modelId="{AA4C5A28-4427-D64C-A587-D72A0BC09F43}" type="presParOf" srcId="{59259482-0AF9-704F-BFAD-A98A35FDF6E5}" destId="{A2D14719-C84E-9D44-90A9-F5BB68C6B2C4}" srcOrd="2" destOrd="0" presId="urn:microsoft.com/office/officeart/2005/8/layout/orgChart1"/>
    <dgm:cxn modelId="{4D4BBC51-686D-2949-A6F1-43657B679F78}" type="presParOf" srcId="{59259482-0AF9-704F-BFAD-A98A35FDF6E5}" destId="{DD62A09A-CB27-2147-A7DC-06182D68EEF3}" srcOrd="3" destOrd="0" presId="urn:microsoft.com/office/officeart/2005/8/layout/orgChart1"/>
    <dgm:cxn modelId="{25484A1B-DFAC-0C45-8513-B51A2EC0D72F}" type="presParOf" srcId="{DD62A09A-CB27-2147-A7DC-06182D68EEF3}" destId="{6154F3F5-CA3F-4F4D-BFD8-4CE8EA67AFF5}" srcOrd="0" destOrd="0" presId="urn:microsoft.com/office/officeart/2005/8/layout/orgChart1"/>
    <dgm:cxn modelId="{13FDC997-3E8E-E44A-9D8D-702B12E947F5}" type="presParOf" srcId="{6154F3F5-CA3F-4F4D-BFD8-4CE8EA67AFF5}" destId="{F9988044-4088-8742-A52C-28F6F8781C8E}" srcOrd="0" destOrd="0" presId="urn:microsoft.com/office/officeart/2005/8/layout/orgChart1"/>
    <dgm:cxn modelId="{508E17B0-9039-DF4B-9519-6CEDE355C7E6}" type="presParOf" srcId="{6154F3F5-CA3F-4F4D-BFD8-4CE8EA67AFF5}" destId="{D57CB9ED-6C22-1249-9E24-A12EE1896DF3}" srcOrd="1" destOrd="0" presId="urn:microsoft.com/office/officeart/2005/8/layout/orgChart1"/>
    <dgm:cxn modelId="{33A483EE-3E58-174F-807A-5A8FCCE44310}" type="presParOf" srcId="{DD62A09A-CB27-2147-A7DC-06182D68EEF3}" destId="{5FC43B18-B856-9F4F-AA5D-7CBF0CF4D0B1}" srcOrd="1" destOrd="0" presId="urn:microsoft.com/office/officeart/2005/8/layout/orgChart1"/>
    <dgm:cxn modelId="{73FA8944-D3CB-4347-80D0-8475F400E270}" type="presParOf" srcId="{DD62A09A-CB27-2147-A7DC-06182D68EEF3}" destId="{DAD3E68F-0C8F-114A-BD9E-EA9B5F10DF52}" srcOrd="2" destOrd="0" presId="urn:microsoft.com/office/officeart/2005/8/layout/orgChart1"/>
    <dgm:cxn modelId="{C9221CCC-7DBE-D948-B118-8414D31F968F}" type="presParOf" srcId="{59259482-0AF9-704F-BFAD-A98A35FDF6E5}" destId="{F75E2A67-2934-344F-9FE1-4B30CDE9D957}" srcOrd="4" destOrd="0" presId="urn:microsoft.com/office/officeart/2005/8/layout/orgChart1"/>
    <dgm:cxn modelId="{DCA1C203-2EDF-A54E-B067-667C3A168D6A}" type="presParOf" srcId="{59259482-0AF9-704F-BFAD-A98A35FDF6E5}" destId="{FAB972CD-125F-BD43-8095-EE68D86C99E9}" srcOrd="5" destOrd="0" presId="urn:microsoft.com/office/officeart/2005/8/layout/orgChart1"/>
    <dgm:cxn modelId="{AAFE7E69-4304-DF49-BF3A-33FC9199F6C2}" type="presParOf" srcId="{FAB972CD-125F-BD43-8095-EE68D86C99E9}" destId="{CC543209-B462-E54B-B5EA-B360CA55BAD2}" srcOrd="0" destOrd="0" presId="urn:microsoft.com/office/officeart/2005/8/layout/orgChart1"/>
    <dgm:cxn modelId="{BA342E6E-FEEB-B547-80DE-5CD326938B3A}" type="presParOf" srcId="{CC543209-B462-E54B-B5EA-B360CA55BAD2}" destId="{A4BDF46E-BA22-984D-9CFB-18D8B2A85D48}" srcOrd="0" destOrd="0" presId="urn:microsoft.com/office/officeart/2005/8/layout/orgChart1"/>
    <dgm:cxn modelId="{3492E73B-332E-1C4A-9AB2-0E19643B401C}" type="presParOf" srcId="{CC543209-B462-E54B-B5EA-B360CA55BAD2}" destId="{E6EAC8D3-1E89-2B4E-85A0-9C96BDA754DD}" srcOrd="1" destOrd="0" presId="urn:microsoft.com/office/officeart/2005/8/layout/orgChart1"/>
    <dgm:cxn modelId="{AFBF9599-68FB-9B40-ACA1-4C681E0153A3}" type="presParOf" srcId="{FAB972CD-125F-BD43-8095-EE68D86C99E9}" destId="{1D88DDF3-3A58-7E45-A7CB-41D7E41178F7}" srcOrd="1" destOrd="0" presId="urn:microsoft.com/office/officeart/2005/8/layout/orgChart1"/>
    <dgm:cxn modelId="{586F3063-DCF9-9A4E-9150-86D9CA7F4537}" type="presParOf" srcId="{FAB972CD-125F-BD43-8095-EE68D86C99E9}" destId="{3A9BAEC8-607D-E34D-9F41-626FD77CD852}" srcOrd="2" destOrd="0" presId="urn:microsoft.com/office/officeart/2005/8/layout/orgChart1"/>
    <dgm:cxn modelId="{C6A3737C-3151-A147-BE39-4A8913BD8CA3}" type="presParOf" srcId="{59259482-0AF9-704F-BFAD-A98A35FDF6E5}" destId="{7E4AF33B-CED4-C645-AA2A-59DDC46B6B60}" srcOrd="6" destOrd="0" presId="urn:microsoft.com/office/officeart/2005/8/layout/orgChart1"/>
    <dgm:cxn modelId="{9316AA20-4635-1B48-A8A6-0B521EFDD493}" type="presParOf" srcId="{59259482-0AF9-704F-BFAD-A98A35FDF6E5}" destId="{54F1B568-770B-1541-BEE7-AB612AB15DB6}" srcOrd="7" destOrd="0" presId="urn:microsoft.com/office/officeart/2005/8/layout/orgChart1"/>
    <dgm:cxn modelId="{2CC7CEB1-46C8-AA4C-B76B-E6CF05FA7827}" type="presParOf" srcId="{54F1B568-770B-1541-BEE7-AB612AB15DB6}" destId="{9036D7C5-621B-C74A-A876-864AE298F61D}" srcOrd="0" destOrd="0" presId="urn:microsoft.com/office/officeart/2005/8/layout/orgChart1"/>
    <dgm:cxn modelId="{9E588FAF-46ED-2244-A3BD-B54894BB4CB8}" type="presParOf" srcId="{9036D7C5-621B-C74A-A876-864AE298F61D}" destId="{C7E8B282-719C-3F4D-804F-04A750E6802D}" srcOrd="0" destOrd="0" presId="urn:microsoft.com/office/officeart/2005/8/layout/orgChart1"/>
    <dgm:cxn modelId="{C738A366-13C7-7240-A465-1D8B2F0AA5D2}" type="presParOf" srcId="{9036D7C5-621B-C74A-A876-864AE298F61D}" destId="{4855A39F-A6FD-3140-B581-D1AD9B3EC38E}" srcOrd="1" destOrd="0" presId="urn:microsoft.com/office/officeart/2005/8/layout/orgChart1"/>
    <dgm:cxn modelId="{2827632E-3F06-F04D-ADEB-D9C0FDE6BA74}" type="presParOf" srcId="{54F1B568-770B-1541-BEE7-AB612AB15DB6}" destId="{C1ECDE94-162F-D94D-AD26-300C21360AB1}" srcOrd="1" destOrd="0" presId="urn:microsoft.com/office/officeart/2005/8/layout/orgChart1"/>
    <dgm:cxn modelId="{CFFE514F-71F7-8549-8921-020AFDF0FD9F}" type="presParOf" srcId="{54F1B568-770B-1541-BEE7-AB612AB15DB6}" destId="{059F2E19-3BAF-5F4E-859C-0318F41E2BB8}" srcOrd="2" destOrd="0" presId="urn:microsoft.com/office/officeart/2005/8/layout/orgChart1"/>
    <dgm:cxn modelId="{89A4715E-77CC-6C48-B989-C306E85A2FD1}" type="presParOf" srcId="{59259482-0AF9-704F-BFAD-A98A35FDF6E5}" destId="{ED68384D-C795-B346-95CD-411F684F57AA}" srcOrd="8" destOrd="0" presId="urn:microsoft.com/office/officeart/2005/8/layout/orgChart1"/>
    <dgm:cxn modelId="{0E9703EB-4A06-FB43-B601-C2632EB5B6B3}" type="presParOf" srcId="{59259482-0AF9-704F-BFAD-A98A35FDF6E5}" destId="{9D98C149-6DA5-F74F-BEA3-2E439DE1B0AF}" srcOrd="9" destOrd="0" presId="urn:microsoft.com/office/officeart/2005/8/layout/orgChart1"/>
    <dgm:cxn modelId="{13ACE4C4-FFEA-8C4D-BBC1-E1B1A9E79E84}" type="presParOf" srcId="{9D98C149-6DA5-F74F-BEA3-2E439DE1B0AF}" destId="{31FE7986-2C54-7142-B508-8BB65B509F75}" srcOrd="0" destOrd="0" presId="urn:microsoft.com/office/officeart/2005/8/layout/orgChart1"/>
    <dgm:cxn modelId="{B136542F-D769-1D4A-9CB6-3AABD82C942D}" type="presParOf" srcId="{31FE7986-2C54-7142-B508-8BB65B509F75}" destId="{46169F4F-7106-9841-9DEE-2B00F4B47175}" srcOrd="0" destOrd="0" presId="urn:microsoft.com/office/officeart/2005/8/layout/orgChart1"/>
    <dgm:cxn modelId="{456FD5F0-397E-EB4B-8497-D5EB4D45D0D7}" type="presParOf" srcId="{31FE7986-2C54-7142-B508-8BB65B509F75}" destId="{F889085D-B36D-0145-AE8A-0C600C761995}" srcOrd="1" destOrd="0" presId="urn:microsoft.com/office/officeart/2005/8/layout/orgChart1"/>
    <dgm:cxn modelId="{D1AC9079-2A7A-124D-A9DB-43E9AA1AB13F}" type="presParOf" srcId="{9D98C149-6DA5-F74F-BEA3-2E439DE1B0AF}" destId="{30D9AF5C-992C-FC49-8AF9-A41A4C00116E}" srcOrd="1" destOrd="0" presId="urn:microsoft.com/office/officeart/2005/8/layout/orgChart1"/>
    <dgm:cxn modelId="{E015004A-0133-524E-8E86-BF69AA5A544C}" type="presParOf" srcId="{9D98C149-6DA5-F74F-BEA3-2E439DE1B0AF}" destId="{0B809803-A02D-D148-A0F1-DDBCA9BAB33D}" srcOrd="2" destOrd="0" presId="urn:microsoft.com/office/officeart/2005/8/layout/orgChart1"/>
    <dgm:cxn modelId="{7CAE1439-B191-6A4C-BF5B-E46F38AF84DD}" type="presParOf" srcId="{59259482-0AF9-704F-BFAD-A98A35FDF6E5}" destId="{9BB6C879-7BFC-3C4B-A000-D82DB3C63C49}" srcOrd="10" destOrd="0" presId="urn:microsoft.com/office/officeart/2005/8/layout/orgChart1"/>
    <dgm:cxn modelId="{1A73BCDD-8F6C-854D-A81F-4E696C0F8F9E}" type="presParOf" srcId="{59259482-0AF9-704F-BFAD-A98A35FDF6E5}" destId="{AEC619DC-F4C6-5844-A4E4-7CCE71F08262}" srcOrd="11" destOrd="0" presId="urn:microsoft.com/office/officeart/2005/8/layout/orgChart1"/>
    <dgm:cxn modelId="{ECE25CFC-B945-8742-B391-F12C940FAF8E}" type="presParOf" srcId="{AEC619DC-F4C6-5844-A4E4-7CCE71F08262}" destId="{21BAEF89-75BF-564E-BB44-E27E2B263A17}" srcOrd="0" destOrd="0" presId="urn:microsoft.com/office/officeart/2005/8/layout/orgChart1"/>
    <dgm:cxn modelId="{C03B8CBE-CA2A-9E48-BB53-04D4B764EC43}" type="presParOf" srcId="{21BAEF89-75BF-564E-BB44-E27E2B263A17}" destId="{CD7014C0-3D3F-AA46-945A-5CCC14750F4B}" srcOrd="0" destOrd="0" presId="urn:microsoft.com/office/officeart/2005/8/layout/orgChart1"/>
    <dgm:cxn modelId="{D6CF3A8D-6398-484C-9752-F01193448E5F}" type="presParOf" srcId="{21BAEF89-75BF-564E-BB44-E27E2B263A17}" destId="{41DB5D54-5789-0E40-852E-4F3A2B8BB7BE}" srcOrd="1" destOrd="0" presId="urn:microsoft.com/office/officeart/2005/8/layout/orgChart1"/>
    <dgm:cxn modelId="{5894D133-AC83-AD44-83CF-FA9B85FAABF5}" type="presParOf" srcId="{AEC619DC-F4C6-5844-A4E4-7CCE71F08262}" destId="{292AC229-C35F-5744-829B-FFC224E15E4D}" srcOrd="1" destOrd="0" presId="urn:microsoft.com/office/officeart/2005/8/layout/orgChart1"/>
    <dgm:cxn modelId="{9FB63B1B-2676-B143-985E-551F032A8CE0}" type="presParOf" srcId="{AEC619DC-F4C6-5844-A4E4-7CCE71F08262}" destId="{84C285AF-1528-AC4D-9C2E-19A59DB9E8C0}" srcOrd="2" destOrd="0" presId="urn:microsoft.com/office/officeart/2005/8/layout/orgChart1"/>
    <dgm:cxn modelId="{9BB812AA-F265-CD44-9538-0D8BEBB5A15E}" type="presParOf" srcId="{59259482-0AF9-704F-BFAD-A98A35FDF6E5}" destId="{86ECAACC-9278-6E45-907B-4CCBB86E2616}" srcOrd="12" destOrd="0" presId="urn:microsoft.com/office/officeart/2005/8/layout/orgChart1"/>
    <dgm:cxn modelId="{6734F7DA-2000-544A-8D54-68ACE49CE604}" type="presParOf" srcId="{59259482-0AF9-704F-BFAD-A98A35FDF6E5}" destId="{819248A0-210B-D64B-B56B-EC09B6FB507C}" srcOrd="13" destOrd="0" presId="urn:microsoft.com/office/officeart/2005/8/layout/orgChart1"/>
    <dgm:cxn modelId="{04AB143B-1B37-5B47-9A87-8740C1CA52CB}" type="presParOf" srcId="{819248A0-210B-D64B-B56B-EC09B6FB507C}" destId="{909DF5BD-FDF3-9048-AD2A-C7D71033E735}" srcOrd="0" destOrd="0" presId="urn:microsoft.com/office/officeart/2005/8/layout/orgChart1"/>
    <dgm:cxn modelId="{A1CD0BBF-30EB-2840-816D-584E5186C2CF}" type="presParOf" srcId="{909DF5BD-FDF3-9048-AD2A-C7D71033E735}" destId="{9B51341E-EEA8-FE4C-915E-77F2DD630096}" srcOrd="0" destOrd="0" presId="urn:microsoft.com/office/officeart/2005/8/layout/orgChart1"/>
    <dgm:cxn modelId="{40D40B55-6AC3-454E-9481-8F80CDB700D0}" type="presParOf" srcId="{909DF5BD-FDF3-9048-AD2A-C7D71033E735}" destId="{6FD8C62E-30D1-CB45-B1FF-4F679FCEB29F}" srcOrd="1" destOrd="0" presId="urn:microsoft.com/office/officeart/2005/8/layout/orgChart1"/>
    <dgm:cxn modelId="{8E576A9B-5C2C-FA46-84F8-999B7A55502F}" type="presParOf" srcId="{819248A0-210B-D64B-B56B-EC09B6FB507C}" destId="{4AA01BC7-644F-0540-9187-D4ED4C71D348}" srcOrd="1" destOrd="0" presId="urn:microsoft.com/office/officeart/2005/8/layout/orgChart1"/>
    <dgm:cxn modelId="{4EF2C51A-2F52-954C-9260-80D6809ACA96}" type="presParOf" srcId="{819248A0-210B-D64B-B56B-EC09B6FB507C}" destId="{CEFFE8C7-D88C-1A4C-ABEC-287522421443}" srcOrd="2" destOrd="0" presId="urn:microsoft.com/office/officeart/2005/8/layout/orgChart1"/>
    <dgm:cxn modelId="{214AA3E0-6F08-7B49-AA61-F9159056837C}" type="presParOf" srcId="{59259482-0AF9-704F-BFAD-A98A35FDF6E5}" destId="{629361FB-A722-604C-A612-F83F799F2104}" srcOrd="14" destOrd="0" presId="urn:microsoft.com/office/officeart/2005/8/layout/orgChart1"/>
    <dgm:cxn modelId="{EB9CBF3D-8814-4049-AA9B-F7771F6D63C6}" type="presParOf" srcId="{59259482-0AF9-704F-BFAD-A98A35FDF6E5}" destId="{477E5B4C-80C8-FB4F-BAE3-D1D5FF97B861}" srcOrd="15" destOrd="0" presId="urn:microsoft.com/office/officeart/2005/8/layout/orgChart1"/>
    <dgm:cxn modelId="{2FC85B9D-51B5-944D-8C9A-3A13283FD83F}" type="presParOf" srcId="{477E5B4C-80C8-FB4F-BAE3-D1D5FF97B861}" destId="{7DD71829-F3B5-7640-B9DC-00E9EBDA484C}" srcOrd="0" destOrd="0" presId="urn:microsoft.com/office/officeart/2005/8/layout/orgChart1"/>
    <dgm:cxn modelId="{708D2DA1-41DA-2C46-BDF3-4EEF65BB9572}" type="presParOf" srcId="{7DD71829-F3B5-7640-B9DC-00E9EBDA484C}" destId="{24F07816-8861-1240-83DE-968F5DF8EC9C}" srcOrd="0" destOrd="0" presId="urn:microsoft.com/office/officeart/2005/8/layout/orgChart1"/>
    <dgm:cxn modelId="{2652C729-0813-174A-BDA7-6687609098EB}" type="presParOf" srcId="{7DD71829-F3B5-7640-B9DC-00E9EBDA484C}" destId="{143C3DAA-F00C-C241-9A3D-BCC096C79443}" srcOrd="1" destOrd="0" presId="urn:microsoft.com/office/officeart/2005/8/layout/orgChart1"/>
    <dgm:cxn modelId="{C8A69D5A-92D7-9545-806B-00A0B453C28C}" type="presParOf" srcId="{477E5B4C-80C8-FB4F-BAE3-D1D5FF97B861}" destId="{881921BD-AE1A-9546-B439-B875D2DE40DD}" srcOrd="1" destOrd="0" presId="urn:microsoft.com/office/officeart/2005/8/layout/orgChart1"/>
    <dgm:cxn modelId="{A197A4C3-BCD1-8A47-B34D-0B6690AF7FD9}" type="presParOf" srcId="{477E5B4C-80C8-FB4F-BAE3-D1D5FF97B861}" destId="{A053352A-9FF2-3446-9A70-9E0BFEAE183A}" srcOrd="2" destOrd="0" presId="urn:microsoft.com/office/officeart/2005/8/layout/orgChart1"/>
    <dgm:cxn modelId="{CCE74F3E-D207-AB42-808E-9116573A3E01}" type="presParOf" srcId="{BED9F614-56D3-1942-B693-7DD88A4B8FE3}" destId="{791C48F2-4EDF-1C4A-9362-13B3409E0BAE}" srcOrd="2" destOrd="0" presId="urn:microsoft.com/office/officeart/2005/8/layout/orgChart1"/>
    <dgm:cxn modelId="{545EE9DF-0359-F242-97B4-029723BD33DE}" type="presParOf" srcId="{C7875B73-A740-4C0C-BAB0-5C9DE217F122}" destId="{F4BE8998-0819-1A48-A3D8-04FC147E10FA}" srcOrd="6" destOrd="0" presId="urn:microsoft.com/office/officeart/2005/8/layout/orgChart1"/>
    <dgm:cxn modelId="{4B8C9E58-47EF-2049-96A2-DD5E13911A67}" type="presParOf" srcId="{C7875B73-A740-4C0C-BAB0-5C9DE217F122}" destId="{FD7D3083-D090-1B4E-8135-E1B18D42C7E6}" srcOrd="7" destOrd="0" presId="urn:microsoft.com/office/officeart/2005/8/layout/orgChart1"/>
    <dgm:cxn modelId="{158C0BEA-1F4D-DA49-9E16-F429E7E96993}" type="presParOf" srcId="{FD7D3083-D090-1B4E-8135-E1B18D42C7E6}" destId="{C2558010-8E15-4C43-8381-A0C33A5B47BF}" srcOrd="0" destOrd="0" presId="urn:microsoft.com/office/officeart/2005/8/layout/orgChart1"/>
    <dgm:cxn modelId="{E9304BD8-4E86-424E-8EC2-A8671D0BB745}" type="presParOf" srcId="{C2558010-8E15-4C43-8381-A0C33A5B47BF}" destId="{BF8B9431-315C-9943-992F-9C47E4BB7D90}" srcOrd="0" destOrd="0" presId="urn:microsoft.com/office/officeart/2005/8/layout/orgChart1"/>
    <dgm:cxn modelId="{2AE67181-DB16-AE4E-B854-067F1BD41D09}" type="presParOf" srcId="{C2558010-8E15-4C43-8381-A0C33A5B47BF}" destId="{6E183623-2CE4-B246-81A3-086E04BE78F9}" srcOrd="1" destOrd="0" presId="urn:microsoft.com/office/officeart/2005/8/layout/orgChart1"/>
    <dgm:cxn modelId="{D0B943E8-626C-6F4C-BBB7-CC81CF9FCD58}" type="presParOf" srcId="{FD7D3083-D090-1B4E-8135-E1B18D42C7E6}" destId="{4B698C47-3B9C-1C45-B69C-6E5CAEA50CB0}" srcOrd="1" destOrd="0" presId="urn:microsoft.com/office/officeart/2005/8/layout/orgChart1"/>
    <dgm:cxn modelId="{4688EE03-B4C4-3E43-AC98-FD0C58C36AF7}" type="presParOf" srcId="{4B698C47-3B9C-1C45-B69C-6E5CAEA50CB0}" destId="{8F16B858-8162-B74C-88F9-19447B5DA7FE}" srcOrd="0" destOrd="0" presId="urn:microsoft.com/office/officeart/2005/8/layout/orgChart1"/>
    <dgm:cxn modelId="{C99E07AC-0DB2-5D4F-A0B9-356F360D6AC1}" type="presParOf" srcId="{4B698C47-3B9C-1C45-B69C-6E5CAEA50CB0}" destId="{21A07E1A-68C1-CE44-B483-A7C5D62F924C}" srcOrd="1" destOrd="0" presId="urn:microsoft.com/office/officeart/2005/8/layout/orgChart1"/>
    <dgm:cxn modelId="{EDF43949-F485-5048-AEB4-F9A9D6898DB7}" type="presParOf" srcId="{21A07E1A-68C1-CE44-B483-A7C5D62F924C}" destId="{E22629DD-F013-464D-9801-B90928D33DE1}" srcOrd="0" destOrd="0" presId="urn:microsoft.com/office/officeart/2005/8/layout/orgChart1"/>
    <dgm:cxn modelId="{392CC8B8-043D-B943-B6DC-CE62DC65C074}" type="presParOf" srcId="{E22629DD-F013-464D-9801-B90928D33DE1}" destId="{BAF12D8A-DBD8-B841-A8BF-9392ABE050FC}" srcOrd="0" destOrd="0" presId="urn:microsoft.com/office/officeart/2005/8/layout/orgChart1"/>
    <dgm:cxn modelId="{FF1F2DAD-F3EC-BC4F-A8EA-49132E0A9FD2}" type="presParOf" srcId="{E22629DD-F013-464D-9801-B90928D33DE1}" destId="{465F9653-3C1A-B948-AAC7-5E6BE53811B7}" srcOrd="1" destOrd="0" presId="urn:microsoft.com/office/officeart/2005/8/layout/orgChart1"/>
    <dgm:cxn modelId="{57BD7A4D-581D-9D44-BA8A-76CACBC0BA6D}" type="presParOf" srcId="{21A07E1A-68C1-CE44-B483-A7C5D62F924C}" destId="{C061F1D7-3457-5D43-B471-DB4890C94DFF}" srcOrd="1" destOrd="0" presId="urn:microsoft.com/office/officeart/2005/8/layout/orgChart1"/>
    <dgm:cxn modelId="{B71A7BBB-9B05-1D47-9E0C-6078C93BFE8C}" type="presParOf" srcId="{21A07E1A-68C1-CE44-B483-A7C5D62F924C}" destId="{9E3850F3-AA00-324A-A126-FB2ABB9C8C2D}" srcOrd="2" destOrd="0" presId="urn:microsoft.com/office/officeart/2005/8/layout/orgChart1"/>
    <dgm:cxn modelId="{03F666BA-2043-0E46-AB56-9B544F82D121}" type="presParOf" srcId="{4B698C47-3B9C-1C45-B69C-6E5CAEA50CB0}" destId="{A6DEC6B9-DF6E-6B4C-A389-63D7324F6F12}" srcOrd="2" destOrd="0" presId="urn:microsoft.com/office/officeart/2005/8/layout/orgChart1"/>
    <dgm:cxn modelId="{0400B1AC-0B0A-8742-A6D6-DADA5815CD75}" type="presParOf" srcId="{4B698C47-3B9C-1C45-B69C-6E5CAEA50CB0}" destId="{DAB62A1A-B688-5346-AB0A-E1533233A09C}" srcOrd="3" destOrd="0" presId="urn:microsoft.com/office/officeart/2005/8/layout/orgChart1"/>
    <dgm:cxn modelId="{2B0F8DB7-BD26-D44A-9856-F5BFFCBEA9BA}" type="presParOf" srcId="{DAB62A1A-B688-5346-AB0A-E1533233A09C}" destId="{205D9A11-2CAF-4C47-93E8-2E5F11131B04}" srcOrd="0" destOrd="0" presId="urn:microsoft.com/office/officeart/2005/8/layout/orgChart1"/>
    <dgm:cxn modelId="{F83443B5-1FB4-5145-8E48-F45B5B73FD01}" type="presParOf" srcId="{205D9A11-2CAF-4C47-93E8-2E5F11131B04}" destId="{FF0BAA3B-F6E8-C34C-8216-C1DA32D68DC2}" srcOrd="0" destOrd="0" presId="urn:microsoft.com/office/officeart/2005/8/layout/orgChart1"/>
    <dgm:cxn modelId="{2A48814E-847B-2D42-AE0C-BC633C78CB83}" type="presParOf" srcId="{205D9A11-2CAF-4C47-93E8-2E5F11131B04}" destId="{0DA70437-51F6-BD4D-9D66-9CA259693EB8}" srcOrd="1" destOrd="0" presId="urn:microsoft.com/office/officeart/2005/8/layout/orgChart1"/>
    <dgm:cxn modelId="{8447520C-7ECE-6046-823D-5287DF46A191}" type="presParOf" srcId="{DAB62A1A-B688-5346-AB0A-E1533233A09C}" destId="{D8682445-010D-7C47-8FEF-271DEF0908A3}" srcOrd="1" destOrd="0" presId="urn:microsoft.com/office/officeart/2005/8/layout/orgChart1"/>
    <dgm:cxn modelId="{996D9A85-3066-AC4C-9D44-C4FF4E000E67}" type="presParOf" srcId="{DAB62A1A-B688-5346-AB0A-E1533233A09C}" destId="{368D76D2-FD8F-6041-955A-3172266C87CB}" srcOrd="2" destOrd="0" presId="urn:microsoft.com/office/officeart/2005/8/layout/orgChart1"/>
    <dgm:cxn modelId="{998800AC-A9A4-114F-9F2C-EA650E20DF35}" type="presParOf" srcId="{4B698C47-3B9C-1C45-B69C-6E5CAEA50CB0}" destId="{EF7DC78C-74B5-F445-837E-D4DA8D7B7903}" srcOrd="4" destOrd="0" presId="urn:microsoft.com/office/officeart/2005/8/layout/orgChart1"/>
    <dgm:cxn modelId="{17984ED8-95BF-AF4D-B363-75A9AFC77D80}" type="presParOf" srcId="{4B698C47-3B9C-1C45-B69C-6E5CAEA50CB0}" destId="{37AF5896-B4E7-2948-AF66-9D4AECFF9D3A}" srcOrd="5" destOrd="0" presId="urn:microsoft.com/office/officeart/2005/8/layout/orgChart1"/>
    <dgm:cxn modelId="{B6893CDF-6FC3-244A-9354-1597C7CFC223}" type="presParOf" srcId="{37AF5896-B4E7-2948-AF66-9D4AECFF9D3A}" destId="{25140854-DC66-5147-8BFE-C4F1C71AC22A}" srcOrd="0" destOrd="0" presId="urn:microsoft.com/office/officeart/2005/8/layout/orgChart1"/>
    <dgm:cxn modelId="{BA1DA5DB-4E21-D244-82C7-3C401C023AB0}" type="presParOf" srcId="{25140854-DC66-5147-8BFE-C4F1C71AC22A}" destId="{C31E45BB-28E7-664A-8C27-6E615C9DE9D5}" srcOrd="0" destOrd="0" presId="urn:microsoft.com/office/officeart/2005/8/layout/orgChart1"/>
    <dgm:cxn modelId="{67A36918-D559-1343-A82E-0E1ED2416963}" type="presParOf" srcId="{25140854-DC66-5147-8BFE-C4F1C71AC22A}" destId="{50705B7F-C6C7-2742-83D5-5CF8F1BD7117}" srcOrd="1" destOrd="0" presId="urn:microsoft.com/office/officeart/2005/8/layout/orgChart1"/>
    <dgm:cxn modelId="{15BD43EA-D437-1544-8B10-A412A94DA187}" type="presParOf" srcId="{37AF5896-B4E7-2948-AF66-9D4AECFF9D3A}" destId="{E328765F-7066-1D48-AAB5-0FEAF938D1DC}" srcOrd="1" destOrd="0" presId="urn:microsoft.com/office/officeart/2005/8/layout/orgChart1"/>
    <dgm:cxn modelId="{73E1F7B6-23C7-A045-9418-CD1B44CC1110}" type="presParOf" srcId="{37AF5896-B4E7-2948-AF66-9D4AECFF9D3A}" destId="{42EBD1B8-FCA2-6D4D-846E-FB5D40396603}" srcOrd="2" destOrd="0" presId="urn:microsoft.com/office/officeart/2005/8/layout/orgChart1"/>
    <dgm:cxn modelId="{3628925C-14CB-A642-9186-57F6F409E79A}" type="presParOf" srcId="{FD7D3083-D090-1B4E-8135-E1B18D42C7E6}" destId="{787424F7-9572-0E48-BFD4-3171B7D75FA1}" srcOrd="2" destOrd="0" presId="urn:microsoft.com/office/officeart/2005/8/layout/orgChart1"/>
    <dgm:cxn modelId="{32A034B4-474F-4744-90AD-6873655D1CD8}" type="presParOf" srcId="{3493BCD8-6796-48D1-B526-300866593570}" destId="{CB9E2560-C1EC-4FC0-AF70-3E0779ADB867}" srcOrd="2" destOrd="0" presId="urn:microsoft.com/office/officeart/2005/8/layout/orgChart1"/>
    <dgm:cxn modelId="{2E032F38-8C26-2D4C-9EF4-5139501E0F68}" type="presParOf" srcId="{7BEE5420-5ECD-8C46-B432-F68E38780B2B}" destId="{363BD22B-4970-7D40-8BA4-5E502337B362}" srcOrd="2" destOrd="0" presId="urn:microsoft.com/office/officeart/2005/8/layout/orgChart1"/>
    <dgm:cxn modelId="{BD24D5F1-00AD-40D7-AA55-A44DACC11013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1704ADC7-8EAE-8C43-B2D7-B71CC3157D65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Delivery Excellence</a:t>
          </a:r>
        </a:p>
      </dgm:t>
    </dgm:pt>
    <dgm:pt modelId="{ABEC0F8D-D376-8646-9D9D-3480F77EE5BC}" type="parTrans" cxnId="{A92A71AA-66DD-E841-8FFD-474E382ACEF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9D5CBD1C-4040-5A45-A67A-0F05A59BF36F}" type="sibTrans" cxnId="{A92A71AA-66DD-E841-8FFD-474E382ACEF3}">
      <dgm:prSet/>
      <dgm:spPr/>
      <dgm:t>
        <a:bodyPr/>
        <a:lstStyle/>
        <a:p>
          <a:endParaRPr lang="en-GB"/>
        </a:p>
      </dgm:t>
    </dgm:pt>
    <dgm:pt modelId="{E5E779E5-A16F-C84F-AC16-620C3D2818B4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Delivery</a:t>
          </a:r>
        </a:p>
      </dgm:t>
    </dgm:pt>
    <dgm:pt modelId="{E553D7D2-ECD1-BA4E-9848-78DADBA4D567}" type="parTrans" cxnId="{9F137F20-C243-FC47-A4B1-25D3ABEA6F0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96649829-B986-FD40-A030-66FFE421EAF7}" type="sibTrans" cxnId="{9F137F20-C243-FC47-A4B1-25D3ABEA6F07}">
      <dgm:prSet/>
      <dgm:spPr/>
      <dgm:t>
        <a:bodyPr/>
        <a:lstStyle/>
        <a:p>
          <a:endParaRPr lang="en-GB"/>
        </a:p>
      </dgm:t>
    </dgm:pt>
    <dgm:pt modelId="{E1E7D93A-687F-344B-AD88-28C03A2C3F4E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Manager/ Team Lead</a:t>
          </a:r>
        </a:p>
      </dgm:t>
    </dgm:pt>
    <dgm:pt modelId="{6A6E3E79-0A66-D34F-B8B5-88DAF060C147}" type="parTrans" cxnId="{689BD41E-85A6-D742-9E6F-F309B3F84BC1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681E0FAA-4F4E-3F48-8874-38FCBB93D81B}" type="sibTrans" cxnId="{689BD41E-85A6-D742-9E6F-F309B3F84BC1}">
      <dgm:prSet/>
      <dgm:spPr/>
      <dgm:t>
        <a:bodyPr/>
        <a:lstStyle/>
        <a:p>
          <a:endParaRPr lang="en-GB"/>
        </a:p>
      </dgm:t>
    </dgm:pt>
    <dgm:pt modelId="{CA98DD2D-5D1E-6C4B-A4CB-94485577F9F1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Associate</a:t>
          </a:r>
        </a:p>
      </dgm:t>
    </dgm:pt>
    <dgm:pt modelId="{9C7EC055-D41B-4740-90FD-EF57EFA59881}" type="parTrans" cxnId="{27BBB6C4-3953-F548-80EC-FEB80003B8B8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BAB219EE-2293-1E48-BFF9-4B6EF6408B42}" type="sibTrans" cxnId="{27BBB6C4-3953-F548-80EC-FEB80003B8B8}">
      <dgm:prSet/>
      <dgm:spPr/>
      <dgm:t>
        <a:bodyPr/>
        <a:lstStyle/>
        <a:p>
          <a:endParaRPr lang="en-GB"/>
        </a:p>
      </dgm:t>
    </dgm:pt>
    <dgm:pt modelId="{5F7E56EF-AE91-B44D-9919-C80B4001C458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Quality Controller</a:t>
          </a:r>
        </a:p>
      </dgm:t>
    </dgm:pt>
    <dgm:pt modelId="{3465C72D-87F9-F74D-BA01-9303C71FBD0D}" type="parTrans" cxnId="{541F89E8-8635-DF40-A29A-CCF1233EB1C2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14C8C11B-BFD4-3D43-A671-2668D72C8F3B}" type="sibTrans" cxnId="{541F89E8-8635-DF40-A29A-CCF1233EB1C2}">
      <dgm:prSet/>
      <dgm:spPr/>
      <dgm:t>
        <a:bodyPr/>
        <a:lstStyle/>
        <a:p>
          <a:endParaRPr lang="en-GB"/>
        </a:p>
      </dgm:t>
    </dgm:pt>
    <dgm:pt modelId="{A2FC7082-BFD9-1B44-B5D8-A11AF2DDB7F0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Steward</a:t>
          </a:r>
        </a:p>
      </dgm:t>
    </dgm:pt>
    <dgm:pt modelId="{29D10BFE-7AF0-BC4E-892F-E15F8BDA58E6}" type="parTrans" cxnId="{64DA9DCB-57A5-4C49-B3D9-EF32E9A63F62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881C1C27-50AF-BD4B-8A36-4F1669524E5E}" type="sibTrans" cxnId="{64DA9DCB-57A5-4C49-B3D9-EF32E9A63F62}">
      <dgm:prSet/>
      <dgm:spPr/>
      <dgm:t>
        <a:bodyPr/>
        <a:lstStyle/>
        <a:p>
          <a:endParaRPr lang="en-GB"/>
        </a:p>
      </dgm:t>
    </dgm:pt>
    <dgm:pt modelId="{C6150F8E-8612-1844-BC54-51302490AD56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Migration Associate</a:t>
          </a:r>
        </a:p>
      </dgm:t>
    </dgm:pt>
    <dgm:pt modelId="{A4E16B99-54EE-324A-AFB4-59CF5BCC3A5C}" type="parTrans" cxnId="{BD3D6F8E-9492-9A41-94C7-BE3CE065A0F4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6A22988F-62D2-B041-8FCF-6154E704A3F8}" type="sibTrans" cxnId="{BD3D6F8E-9492-9A41-94C7-BE3CE065A0F4}">
      <dgm:prSet/>
      <dgm:spPr/>
      <dgm:t>
        <a:bodyPr/>
        <a:lstStyle/>
        <a:p>
          <a:endParaRPr lang="en-GB"/>
        </a:p>
      </dgm:t>
    </dgm:pt>
    <dgm:pt modelId="{F155ED3A-F23C-2B46-B398-F2D1CCEF47CC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Analyst</a:t>
          </a:r>
        </a:p>
      </dgm:t>
    </dgm:pt>
    <dgm:pt modelId="{EF4F6C8D-56DD-6441-ABAE-A8C20CEBCC11}" type="parTrans" cxnId="{BD0DDB59-1F0B-A041-B5F5-65302752432F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20B7C671-2256-7741-8A0A-9E808BF40A44}" type="sibTrans" cxnId="{BD0DDB59-1F0B-A041-B5F5-65302752432F}">
      <dgm:prSet/>
      <dgm:spPr/>
      <dgm:t>
        <a:bodyPr/>
        <a:lstStyle/>
        <a:p>
          <a:endParaRPr lang="en-GB"/>
        </a:p>
      </dgm:t>
    </dgm:pt>
    <dgm:pt modelId="{27CFDAAD-D9A8-A042-B1FB-7158C38619A4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SME</a:t>
          </a:r>
        </a:p>
      </dgm:t>
    </dgm:pt>
    <dgm:pt modelId="{4E51CC48-C857-0E4F-A6C7-5F5BDE8A3898}" type="parTrans" cxnId="{27E2D153-F48D-DE48-9633-C127F343EA1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A3696FF3-7B96-FD46-B3B3-DA1AA5C3F87E}" type="sibTrans" cxnId="{27E2D153-F48D-DE48-9633-C127F343EA17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97CFA533-D59B-D249-848D-2D5D4395E0C4}" type="pres">
      <dgm:prSet presAssocID="{ABEC0F8D-D376-8646-9D9D-3480F77EE5BC}" presName="Name35" presStyleLbl="parChTrans1D2" presStyleIdx="0" presStyleCnt="1"/>
      <dgm:spPr/>
    </dgm:pt>
    <dgm:pt modelId="{2BF0DBE0-9615-CA4D-9CA0-FCDBFFDF770D}" type="pres">
      <dgm:prSet presAssocID="{1704ADC7-8EAE-8C43-B2D7-B71CC3157D65}" presName="hierRoot2" presStyleCnt="0">
        <dgm:presLayoutVars>
          <dgm:hierBranch val="init"/>
        </dgm:presLayoutVars>
      </dgm:prSet>
      <dgm:spPr/>
    </dgm:pt>
    <dgm:pt modelId="{E0283750-A2F5-A146-8D10-412CB003E182}" type="pres">
      <dgm:prSet presAssocID="{1704ADC7-8EAE-8C43-B2D7-B71CC3157D65}" presName="rootComposite" presStyleCnt="0"/>
      <dgm:spPr/>
    </dgm:pt>
    <dgm:pt modelId="{D07F70EE-DD63-5445-AF37-EE7D173674D4}" type="pres">
      <dgm:prSet presAssocID="{1704ADC7-8EAE-8C43-B2D7-B71CC3157D65}" presName="rootText" presStyleLbl="node2" presStyleIdx="0" presStyleCnt="1">
        <dgm:presLayoutVars>
          <dgm:chPref val="3"/>
        </dgm:presLayoutVars>
      </dgm:prSet>
      <dgm:spPr/>
    </dgm:pt>
    <dgm:pt modelId="{F1D2C02F-0DA6-7B47-9B89-2D27CF088ADF}" type="pres">
      <dgm:prSet presAssocID="{1704ADC7-8EAE-8C43-B2D7-B71CC3157D65}" presName="rootConnector" presStyleLbl="node2" presStyleIdx="0" presStyleCnt="1"/>
      <dgm:spPr/>
    </dgm:pt>
    <dgm:pt modelId="{8D14B34A-CAF7-274A-BDF8-3C62D769A338}" type="pres">
      <dgm:prSet presAssocID="{1704ADC7-8EAE-8C43-B2D7-B71CC3157D65}" presName="hierChild4" presStyleCnt="0"/>
      <dgm:spPr/>
    </dgm:pt>
    <dgm:pt modelId="{DB1B85A5-D62F-0442-9327-5A7D959E8F5D}" type="pres">
      <dgm:prSet presAssocID="{E553D7D2-ECD1-BA4E-9848-78DADBA4D567}" presName="Name37" presStyleLbl="parChTrans1D3" presStyleIdx="0" presStyleCnt="1"/>
      <dgm:spPr/>
    </dgm:pt>
    <dgm:pt modelId="{794DEBC0-2A33-2940-B8AC-79F10476DB98}" type="pres">
      <dgm:prSet presAssocID="{E5E779E5-A16F-C84F-AC16-620C3D2818B4}" presName="hierRoot2" presStyleCnt="0">
        <dgm:presLayoutVars>
          <dgm:hierBranch val="init"/>
        </dgm:presLayoutVars>
      </dgm:prSet>
      <dgm:spPr/>
    </dgm:pt>
    <dgm:pt modelId="{17C3E154-2F24-2B4B-8167-47C6CB8B9E7F}" type="pres">
      <dgm:prSet presAssocID="{E5E779E5-A16F-C84F-AC16-620C3D2818B4}" presName="rootComposite" presStyleCnt="0"/>
      <dgm:spPr/>
    </dgm:pt>
    <dgm:pt modelId="{4A27BB63-9EDE-3746-A41B-1E91A86F6A9D}" type="pres">
      <dgm:prSet presAssocID="{E5E779E5-A16F-C84F-AC16-620C3D2818B4}" presName="rootText" presStyleLbl="node3" presStyleIdx="0" presStyleCnt="1">
        <dgm:presLayoutVars>
          <dgm:chPref val="3"/>
        </dgm:presLayoutVars>
      </dgm:prSet>
      <dgm:spPr/>
    </dgm:pt>
    <dgm:pt modelId="{18B6FD07-37CD-1141-A70E-8B3EB9FC281D}" type="pres">
      <dgm:prSet presAssocID="{E5E779E5-A16F-C84F-AC16-620C3D2818B4}" presName="rootConnector" presStyleLbl="node3" presStyleIdx="0" presStyleCnt="1"/>
      <dgm:spPr/>
    </dgm:pt>
    <dgm:pt modelId="{5B6904C2-5101-604D-89B9-1DF07B6BB407}" type="pres">
      <dgm:prSet presAssocID="{E5E779E5-A16F-C84F-AC16-620C3D2818B4}" presName="hierChild4" presStyleCnt="0"/>
      <dgm:spPr/>
    </dgm:pt>
    <dgm:pt modelId="{4F12E55A-FDCB-8C40-B893-A13369986C08}" type="pres">
      <dgm:prSet presAssocID="{6A6E3E79-0A66-D34F-B8B5-88DAF060C147}" presName="Name37" presStyleLbl="parChTrans1D4" presStyleIdx="0" presStyleCnt="7"/>
      <dgm:spPr/>
    </dgm:pt>
    <dgm:pt modelId="{07778A9B-7B11-6B42-8B93-8A13F5C68CA6}" type="pres">
      <dgm:prSet presAssocID="{E1E7D93A-687F-344B-AD88-28C03A2C3F4E}" presName="hierRoot2" presStyleCnt="0">
        <dgm:presLayoutVars>
          <dgm:hierBranch val="init"/>
        </dgm:presLayoutVars>
      </dgm:prSet>
      <dgm:spPr/>
    </dgm:pt>
    <dgm:pt modelId="{682FB6E4-B56D-4244-AC1D-65DB0F20ED17}" type="pres">
      <dgm:prSet presAssocID="{E1E7D93A-687F-344B-AD88-28C03A2C3F4E}" presName="rootComposite" presStyleCnt="0"/>
      <dgm:spPr/>
    </dgm:pt>
    <dgm:pt modelId="{0F22E70F-5351-A246-AE02-15080CA38DC5}" type="pres">
      <dgm:prSet presAssocID="{E1E7D93A-687F-344B-AD88-28C03A2C3F4E}" presName="rootText" presStyleLbl="node4" presStyleIdx="0" presStyleCnt="7">
        <dgm:presLayoutVars>
          <dgm:chPref val="3"/>
        </dgm:presLayoutVars>
      </dgm:prSet>
      <dgm:spPr/>
    </dgm:pt>
    <dgm:pt modelId="{B7F486E3-7D04-D94C-8E49-42FBE2A5B67C}" type="pres">
      <dgm:prSet presAssocID="{E1E7D93A-687F-344B-AD88-28C03A2C3F4E}" presName="rootConnector" presStyleLbl="node4" presStyleIdx="0" presStyleCnt="7"/>
      <dgm:spPr/>
    </dgm:pt>
    <dgm:pt modelId="{D2696B84-A731-3546-8582-B80B40FD5B5C}" type="pres">
      <dgm:prSet presAssocID="{E1E7D93A-687F-344B-AD88-28C03A2C3F4E}" presName="hierChild4" presStyleCnt="0"/>
      <dgm:spPr/>
    </dgm:pt>
    <dgm:pt modelId="{832C1543-B34C-944F-8208-CB8ACB046464}" type="pres">
      <dgm:prSet presAssocID="{9C7EC055-D41B-4740-90FD-EF57EFA59881}" presName="Name37" presStyleLbl="parChTrans1D4" presStyleIdx="1" presStyleCnt="7"/>
      <dgm:spPr/>
    </dgm:pt>
    <dgm:pt modelId="{1E484587-9322-3048-A887-B6599A9EEDC7}" type="pres">
      <dgm:prSet presAssocID="{CA98DD2D-5D1E-6C4B-A4CB-94485577F9F1}" presName="hierRoot2" presStyleCnt="0">
        <dgm:presLayoutVars>
          <dgm:hierBranch val="hang"/>
        </dgm:presLayoutVars>
      </dgm:prSet>
      <dgm:spPr/>
    </dgm:pt>
    <dgm:pt modelId="{3306AD33-1148-624A-9593-AFD2E28089AA}" type="pres">
      <dgm:prSet presAssocID="{CA98DD2D-5D1E-6C4B-A4CB-94485577F9F1}" presName="rootComposite" presStyleCnt="0"/>
      <dgm:spPr/>
    </dgm:pt>
    <dgm:pt modelId="{6052DABD-BC93-784B-923F-C70DB2984021}" type="pres">
      <dgm:prSet presAssocID="{CA98DD2D-5D1E-6C4B-A4CB-94485577F9F1}" presName="rootText" presStyleLbl="node4" presStyleIdx="1" presStyleCnt="7">
        <dgm:presLayoutVars>
          <dgm:chPref val="3"/>
        </dgm:presLayoutVars>
      </dgm:prSet>
      <dgm:spPr/>
    </dgm:pt>
    <dgm:pt modelId="{F1BFC91B-D4B0-6645-8FD6-A85178786B23}" type="pres">
      <dgm:prSet presAssocID="{CA98DD2D-5D1E-6C4B-A4CB-94485577F9F1}" presName="rootConnector" presStyleLbl="node4" presStyleIdx="1" presStyleCnt="7"/>
      <dgm:spPr/>
    </dgm:pt>
    <dgm:pt modelId="{E5717938-5B08-4841-B1A2-77AA15CD59EF}" type="pres">
      <dgm:prSet presAssocID="{CA98DD2D-5D1E-6C4B-A4CB-94485577F9F1}" presName="hierChild4" presStyleCnt="0"/>
      <dgm:spPr/>
    </dgm:pt>
    <dgm:pt modelId="{B9B4F85F-29D6-0D4D-81C3-F8A78B56905E}" type="pres">
      <dgm:prSet presAssocID="{3465C72D-87F9-F74D-BA01-9303C71FBD0D}" presName="Name48" presStyleLbl="parChTrans1D4" presStyleIdx="2" presStyleCnt="7"/>
      <dgm:spPr/>
    </dgm:pt>
    <dgm:pt modelId="{68A05B3D-3AA3-8D45-B890-0E8745E6A7BD}" type="pres">
      <dgm:prSet presAssocID="{5F7E56EF-AE91-B44D-9919-C80B4001C458}" presName="hierRoot2" presStyleCnt="0">
        <dgm:presLayoutVars>
          <dgm:hierBranch val="hang"/>
        </dgm:presLayoutVars>
      </dgm:prSet>
      <dgm:spPr/>
    </dgm:pt>
    <dgm:pt modelId="{00830E77-0839-7A4E-939E-13EA02E2F4A9}" type="pres">
      <dgm:prSet presAssocID="{5F7E56EF-AE91-B44D-9919-C80B4001C458}" presName="rootComposite" presStyleCnt="0"/>
      <dgm:spPr/>
    </dgm:pt>
    <dgm:pt modelId="{378E78F4-EE6C-454E-9857-10EF0676C298}" type="pres">
      <dgm:prSet presAssocID="{5F7E56EF-AE91-B44D-9919-C80B4001C458}" presName="rootText" presStyleLbl="node4" presStyleIdx="2" presStyleCnt="7">
        <dgm:presLayoutVars>
          <dgm:chPref val="3"/>
        </dgm:presLayoutVars>
      </dgm:prSet>
      <dgm:spPr/>
    </dgm:pt>
    <dgm:pt modelId="{142CB862-F890-8C4D-BB1A-FFC0F29FE3FD}" type="pres">
      <dgm:prSet presAssocID="{5F7E56EF-AE91-B44D-9919-C80B4001C458}" presName="rootConnector" presStyleLbl="node4" presStyleIdx="2" presStyleCnt="7"/>
      <dgm:spPr/>
    </dgm:pt>
    <dgm:pt modelId="{ADEDF06F-308A-5D49-A5AF-B4E77B732E0F}" type="pres">
      <dgm:prSet presAssocID="{5F7E56EF-AE91-B44D-9919-C80B4001C458}" presName="hierChild4" presStyleCnt="0"/>
      <dgm:spPr/>
    </dgm:pt>
    <dgm:pt modelId="{9E5836B1-C721-F145-B64F-90B5D1319220}" type="pres">
      <dgm:prSet presAssocID="{5F7E56EF-AE91-B44D-9919-C80B4001C458}" presName="hierChild5" presStyleCnt="0"/>
      <dgm:spPr/>
    </dgm:pt>
    <dgm:pt modelId="{085E7438-11C3-7744-A2A9-FD06CCD0222C}" type="pres">
      <dgm:prSet presAssocID="{29D10BFE-7AF0-BC4E-892F-E15F8BDA58E6}" presName="Name48" presStyleLbl="parChTrans1D4" presStyleIdx="3" presStyleCnt="7"/>
      <dgm:spPr/>
    </dgm:pt>
    <dgm:pt modelId="{A897E5B2-A177-2342-A020-E86A41CDFC6B}" type="pres">
      <dgm:prSet presAssocID="{A2FC7082-BFD9-1B44-B5D8-A11AF2DDB7F0}" presName="hierRoot2" presStyleCnt="0">
        <dgm:presLayoutVars>
          <dgm:hierBranch val="hang"/>
        </dgm:presLayoutVars>
      </dgm:prSet>
      <dgm:spPr/>
    </dgm:pt>
    <dgm:pt modelId="{08541B22-201E-BF40-8E59-41AECFB21AE0}" type="pres">
      <dgm:prSet presAssocID="{A2FC7082-BFD9-1B44-B5D8-A11AF2DDB7F0}" presName="rootComposite" presStyleCnt="0"/>
      <dgm:spPr/>
    </dgm:pt>
    <dgm:pt modelId="{8967810E-32A7-BA43-BF36-5E68047D3E11}" type="pres">
      <dgm:prSet presAssocID="{A2FC7082-BFD9-1B44-B5D8-A11AF2DDB7F0}" presName="rootText" presStyleLbl="node4" presStyleIdx="3" presStyleCnt="7">
        <dgm:presLayoutVars>
          <dgm:chPref val="3"/>
        </dgm:presLayoutVars>
      </dgm:prSet>
      <dgm:spPr/>
    </dgm:pt>
    <dgm:pt modelId="{ACB30E9A-F6D0-8546-B171-C7743189E31D}" type="pres">
      <dgm:prSet presAssocID="{A2FC7082-BFD9-1B44-B5D8-A11AF2DDB7F0}" presName="rootConnector" presStyleLbl="node4" presStyleIdx="3" presStyleCnt="7"/>
      <dgm:spPr/>
    </dgm:pt>
    <dgm:pt modelId="{A30E7FD1-DDE6-4F43-99E7-017B38E47306}" type="pres">
      <dgm:prSet presAssocID="{A2FC7082-BFD9-1B44-B5D8-A11AF2DDB7F0}" presName="hierChild4" presStyleCnt="0"/>
      <dgm:spPr/>
    </dgm:pt>
    <dgm:pt modelId="{3150ADE7-B138-1143-81F5-4DF5A4DAACDF}" type="pres">
      <dgm:prSet presAssocID="{A2FC7082-BFD9-1B44-B5D8-A11AF2DDB7F0}" presName="hierChild5" presStyleCnt="0"/>
      <dgm:spPr/>
    </dgm:pt>
    <dgm:pt modelId="{147234E7-CA12-0143-BC18-0D0F8BE1932E}" type="pres">
      <dgm:prSet presAssocID="{CA98DD2D-5D1E-6C4B-A4CB-94485577F9F1}" presName="hierChild5" presStyleCnt="0"/>
      <dgm:spPr/>
    </dgm:pt>
    <dgm:pt modelId="{FBE8863E-B974-BE4D-ABCF-6C8495200F9B}" type="pres">
      <dgm:prSet presAssocID="{E1E7D93A-687F-344B-AD88-28C03A2C3F4E}" presName="hierChild5" presStyleCnt="0"/>
      <dgm:spPr/>
    </dgm:pt>
    <dgm:pt modelId="{562B6F7F-454D-FE4A-A6C5-063F29F59EA2}" type="pres">
      <dgm:prSet presAssocID="{A4E16B99-54EE-324A-AFB4-59CF5BCC3A5C}" presName="Name37" presStyleLbl="parChTrans1D4" presStyleIdx="4" presStyleCnt="7"/>
      <dgm:spPr/>
    </dgm:pt>
    <dgm:pt modelId="{427A1366-DC86-4D43-80DE-B9A066115854}" type="pres">
      <dgm:prSet presAssocID="{C6150F8E-8612-1844-BC54-51302490AD56}" presName="hierRoot2" presStyleCnt="0">
        <dgm:presLayoutVars>
          <dgm:hierBranch val="init"/>
        </dgm:presLayoutVars>
      </dgm:prSet>
      <dgm:spPr/>
    </dgm:pt>
    <dgm:pt modelId="{52150673-BE14-434F-9356-3AF77C50CCEC}" type="pres">
      <dgm:prSet presAssocID="{C6150F8E-8612-1844-BC54-51302490AD56}" presName="rootComposite" presStyleCnt="0"/>
      <dgm:spPr/>
    </dgm:pt>
    <dgm:pt modelId="{3511F3A7-2961-0340-A737-B623F432C603}" type="pres">
      <dgm:prSet presAssocID="{C6150F8E-8612-1844-BC54-51302490AD56}" presName="rootText" presStyleLbl="node4" presStyleIdx="4" presStyleCnt="7">
        <dgm:presLayoutVars>
          <dgm:chPref val="3"/>
        </dgm:presLayoutVars>
      </dgm:prSet>
      <dgm:spPr/>
    </dgm:pt>
    <dgm:pt modelId="{C7A4A688-5EAD-0E46-8252-0C79442A8C2A}" type="pres">
      <dgm:prSet presAssocID="{C6150F8E-8612-1844-BC54-51302490AD56}" presName="rootConnector" presStyleLbl="node4" presStyleIdx="4" presStyleCnt="7"/>
      <dgm:spPr/>
    </dgm:pt>
    <dgm:pt modelId="{EEEAE4D3-27E9-2D48-9115-8CE9F8CAC0CA}" type="pres">
      <dgm:prSet presAssocID="{C6150F8E-8612-1844-BC54-51302490AD56}" presName="hierChild4" presStyleCnt="0"/>
      <dgm:spPr/>
    </dgm:pt>
    <dgm:pt modelId="{AED46A0B-0BAB-D141-90A4-19FB75F51D7E}" type="pres">
      <dgm:prSet presAssocID="{C6150F8E-8612-1844-BC54-51302490AD56}" presName="hierChild5" presStyleCnt="0"/>
      <dgm:spPr/>
    </dgm:pt>
    <dgm:pt modelId="{CB779CAE-AF04-2143-8CA5-D957AEA10510}" type="pres">
      <dgm:prSet presAssocID="{EF4F6C8D-56DD-6441-ABAE-A8C20CEBCC11}" presName="Name37" presStyleLbl="parChTrans1D4" presStyleIdx="5" presStyleCnt="7"/>
      <dgm:spPr/>
    </dgm:pt>
    <dgm:pt modelId="{A5894052-2027-6446-9439-F5A39F9A6965}" type="pres">
      <dgm:prSet presAssocID="{F155ED3A-F23C-2B46-B398-F2D1CCEF47CC}" presName="hierRoot2" presStyleCnt="0">
        <dgm:presLayoutVars>
          <dgm:hierBranch val="init"/>
        </dgm:presLayoutVars>
      </dgm:prSet>
      <dgm:spPr/>
    </dgm:pt>
    <dgm:pt modelId="{461960DF-8E60-A147-B83D-47F66DB892CA}" type="pres">
      <dgm:prSet presAssocID="{F155ED3A-F23C-2B46-B398-F2D1CCEF47CC}" presName="rootComposite" presStyleCnt="0"/>
      <dgm:spPr/>
    </dgm:pt>
    <dgm:pt modelId="{78E26778-BE39-154B-91D3-DFDB145DE8AB}" type="pres">
      <dgm:prSet presAssocID="{F155ED3A-F23C-2B46-B398-F2D1CCEF47CC}" presName="rootText" presStyleLbl="node4" presStyleIdx="5" presStyleCnt="7">
        <dgm:presLayoutVars>
          <dgm:chPref val="3"/>
        </dgm:presLayoutVars>
      </dgm:prSet>
      <dgm:spPr/>
    </dgm:pt>
    <dgm:pt modelId="{9DD92278-3F19-C14F-8588-92CD8EE1E22F}" type="pres">
      <dgm:prSet presAssocID="{F155ED3A-F23C-2B46-B398-F2D1CCEF47CC}" presName="rootConnector" presStyleLbl="node4" presStyleIdx="5" presStyleCnt="7"/>
      <dgm:spPr/>
    </dgm:pt>
    <dgm:pt modelId="{E385C687-D285-954F-B9ED-1A9CADEC6161}" type="pres">
      <dgm:prSet presAssocID="{F155ED3A-F23C-2B46-B398-F2D1CCEF47CC}" presName="hierChild4" presStyleCnt="0"/>
      <dgm:spPr/>
    </dgm:pt>
    <dgm:pt modelId="{A13CF0D3-1FE0-5247-8240-166D0D4CCD4F}" type="pres">
      <dgm:prSet presAssocID="{F155ED3A-F23C-2B46-B398-F2D1CCEF47CC}" presName="hierChild5" presStyleCnt="0"/>
      <dgm:spPr/>
    </dgm:pt>
    <dgm:pt modelId="{32D2D269-E94F-8941-B60E-5C64EBD2EDCC}" type="pres">
      <dgm:prSet presAssocID="{4E51CC48-C857-0E4F-A6C7-5F5BDE8A3898}" presName="Name37" presStyleLbl="parChTrans1D4" presStyleIdx="6" presStyleCnt="7"/>
      <dgm:spPr/>
    </dgm:pt>
    <dgm:pt modelId="{EFB9EE73-8603-FD40-AF6E-58261712D2CD}" type="pres">
      <dgm:prSet presAssocID="{27CFDAAD-D9A8-A042-B1FB-7158C38619A4}" presName="hierRoot2" presStyleCnt="0">
        <dgm:presLayoutVars>
          <dgm:hierBranch val="init"/>
        </dgm:presLayoutVars>
      </dgm:prSet>
      <dgm:spPr/>
    </dgm:pt>
    <dgm:pt modelId="{56A95082-7A04-C74F-86D4-AE3FBC3272A6}" type="pres">
      <dgm:prSet presAssocID="{27CFDAAD-D9A8-A042-B1FB-7158C38619A4}" presName="rootComposite" presStyleCnt="0"/>
      <dgm:spPr/>
    </dgm:pt>
    <dgm:pt modelId="{1B310845-5D01-4E42-A980-3357CD132A5E}" type="pres">
      <dgm:prSet presAssocID="{27CFDAAD-D9A8-A042-B1FB-7158C38619A4}" presName="rootText" presStyleLbl="node4" presStyleIdx="6" presStyleCnt="7">
        <dgm:presLayoutVars>
          <dgm:chPref val="3"/>
        </dgm:presLayoutVars>
      </dgm:prSet>
      <dgm:spPr/>
    </dgm:pt>
    <dgm:pt modelId="{E584C18A-FDFE-0A40-A838-8F7EE648E7A7}" type="pres">
      <dgm:prSet presAssocID="{27CFDAAD-D9A8-A042-B1FB-7158C38619A4}" presName="rootConnector" presStyleLbl="node4" presStyleIdx="6" presStyleCnt="7"/>
      <dgm:spPr/>
    </dgm:pt>
    <dgm:pt modelId="{31AD7C1F-4738-1941-945B-B524EC661C35}" type="pres">
      <dgm:prSet presAssocID="{27CFDAAD-D9A8-A042-B1FB-7158C38619A4}" presName="hierChild4" presStyleCnt="0"/>
      <dgm:spPr/>
    </dgm:pt>
    <dgm:pt modelId="{1C402554-E6C3-D140-8E26-A4D586BC6B7C}" type="pres">
      <dgm:prSet presAssocID="{27CFDAAD-D9A8-A042-B1FB-7158C38619A4}" presName="hierChild5" presStyleCnt="0"/>
      <dgm:spPr/>
    </dgm:pt>
    <dgm:pt modelId="{3B819BC7-2154-6249-8572-6FBA67085973}" type="pres">
      <dgm:prSet presAssocID="{E5E779E5-A16F-C84F-AC16-620C3D2818B4}" presName="hierChild5" presStyleCnt="0"/>
      <dgm:spPr/>
    </dgm:pt>
    <dgm:pt modelId="{C5B0391C-5B39-FA4A-9FD3-E252B78C552B}" type="pres">
      <dgm:prSet presAssocID="{1704ADC7-8EAE-8C43-B2D7-B71CC3157D6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A257540B-016F-794C-9BF6-D71020B61783}" type="presOf" srcId="{5F7E56EF-AE91-B44D-9919-C80B4001C458}" destId="{142CB862-F890-8C4D-BB1A-FFC0F29FE3FD}" srcOrd="1" destOrd="0" presId="urn:microsoft.com/office/officeart/2005/8/layout/orgChart1"/>
    <dgm:cxn modelId="{7E24AF0F-98DD-E849-A010-922D9D2F97F9}" type="presOf" srcId="{1704ADC7-8EAE-8C43-B2D7-B71CC3157D65}" destId="{D07F70EE-DD63-5445-AF37-EE7D173674D4}" srcOrd="0" destOrd="0" presId="urn:microsoft.com/office/officeart/2005/8/layout/orgChart1"/>
    <dgm:cxn modelId="{CF842F13-18C7-4D4F-8784-1FFD4D2A9A04}" type="presOf" srcId="{E1E7D93A-687F-344B-AD88-28C03A2C3F4E}" destId="{B7F486E3-7D04-D94C-8E49-42FBE2A5B67C}" srcOrd="1" destOrd="0" presId="urn:microsoft.com/office/officeart/2005/8/layout/orgChart1"/>
    <dgm:cxn modelId="{9E65D016-F04B-2B4A-969E-6C0E9AF8F800}" type="presOf" srcId="{1704ADC7-8EAE-8C43-B2D7-B71CC3157D65}" destId="{F1D2C02F-0DA6-7B47-9B89-2D27CF088ADF}" srcOrd="1" destOrd="0" presId="urn:microsoft.com/office/officeart/2005/8/layout/orgChart1"/>
    <dgm:cxn modelId="{689BD41E-85A6-D742-9E6F-F309B3F84BC1}" srcId="{E5E779E5-A16F-C84F-AC16-620C3D2818B4}" destId="{E1E7D93A-687F-344B-AD88-28C03A2C3F4E}" srcOrd="0" destOrd="0" parTransId="{6A6E3E79-0A66-D34F-B8B5-88DAF060C147}" sibTransId="{681E0FAA-4F4E-3F48-8874-38FCBB93D81B}"/>
    <dgm:cxn modelId="{9F137F20-C243-FC47-A4B1-25D3ABEA6F07}" srcId="{1704ADC7-8EAE-8C43-B2D7-B71CC3157D65}" destId="{E5E779E5-A16F-C84F-AC16-620C3D2818B4}" srcOrd="0" destOrd="0" parTransId="{E553D7D2-ECD1-BA4E-9848-78DADBA4D567}" sibTransId="{96649829-B986-FD40-A030-66FFE421EAF7}"/>
    <dgm:cxn modelId="{C8691324-E816-5E45-AA90-D6931376FEF8}" type="presOf" srcId="{CA98DD2D-5D1E-6C4B-A4CB-94485577F9F1}" destId="{F1BFC91B-D4B0-6645-8FD6-A85178786B23}" srcOrd="1" destOrd="0" presId="urn:microsoft.com/office/officeart/2005/8/layout/orgChart1"/>
    <dgm:cxn modelId="{6FF4E529-7BEB-5747-8EA4-8807074F6735}" type="presOf" srcId="{C6150F8E-8612-1844-BC54-51302490AD56}" destId="{C7A4A688-5EAD-0E46-8252-0C79442A8C2A}" srcOrd="1" destOrd="0" presId="urn:microsoft.com/office/officeart/2005/8/layout/orgChart1"/>
    <dgm:cxn modelId="{27CEFC2E-DD0D-C94F-A5CB-2005206EED26}" type="presOf" srcId="{27CFDAAD-D9A8-A042-B1FB-7158C38619A4}" destId="{1B310845-5D01-4E42-A980-3357CD132A5E}" srcOrd="0" destOrd="0" presId="urn:microsoft.com/office/officeart/2005/8/layout/orgChart1"/>
    <dgm:cxn modelId="{9C875035-6989-D442-8864-B06A4A655F14}" type="presOf" srcId="{9C7EC055-D41B-4740-90FD-EF57EFA59881}" destId="{832C1543-B34C-944F-8208-CB8ACB046464}" srcOrd="0" destOrd="0" presId="urn:microsoft.com/office/officeart/2005/8/layout/orgChart1"/>
    <dgm:cxn modelId="{4FBBE664-F148-8A40-8B53-3182BFDE3997}" type="presOf" srcId="{A2FC7082-BFD9-1B44-B5D8-A11AF2DDB7F0}" destId="{8967810E-32A7-BA43-BF36-5E68047D3E11}" srcOrd="0" destOrd="0" presId="urn:microsoft.com/office/officeart/2005/8/layout/orgChart1"/>
    <dgm:cxn modelId="{FA2C7567-D337-834B-8DCC-10BA97E6999E}" type="presOf" srcId="{4E51CC48-C857-0E4F-A6C7-5F5BDE8A3898}" destId="{32D2D269-E94F-8941-B60E-5C64EBD2EDCC}" srcOrd="0" destOrd="0" presId="urn:microsoft.com/office/officeart/2005/8/layout/orgChart1"/>
    <dgm:cxn modelId="{41252769-9647-9848-A802-F6D222E16557}" type="presOf" srcId="{E5E779E5-A16F-C84F-AC16-620C3D2818B4}" destId="{18B6FD07-37CD-1141-A70E-8B3EB9FC281D}" srcOrd="1" destOrd="0" presId="urn:microsoft.com/office/officeart/2005/8/layout/orgChart1"/>
    <dgm:cxn modelId="{DE7BB96C-D47E-1042-AD40-4C79BD48408C}" type="presOf" srcId="{3465C72D-87F9-F74D-BA01-9303C71FBD0D}" destId="{B9B4F85F-29D6-0D4D-81C3-F8A78B56905E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545B3650-2862-5945-8E64-3D6B7F78D273}" type="presOf" srcId="{27CFDAAD-D9A8-A042-B1FB-7158C38619A4}" destId="{E584C18A-FDFE-0A40-A838-8F7EE648E7A7}" srcOrd="1" destOrd="0" presId="urn:microsoft.com/office/officeart/2005/8/layout/orgChart1"/>
    <dgm:cxn modelId="{27E2D153-F48D-DE48-9633-C127F343EA17}" srcId="{E5E779E5-A16F-C84F-AC16-620C3D2818B4}" destId="{27CFDAAD-D9A8-A042-B1FB-7158C38619A4}" srcOrd="3" destOrd="0" parTransId="{4E51CC48-C857-0E4F-A6C7-5F5BDE8A3898}" sibTransId="{A3696FF3-7B96-FD46-B3B3-DA1AA5C3F87E}"/>
    <dgm:cxn modelId="{2998F154-3FB0-1C43-8EA9-98F8C83D3963}" type="presOf" srcId="{A4E16B99-54EE-324A-AFB4-59CF5BCC3A5C}" destId="{562B6F7F-454D-FE4A-A6C5-063F29F59EA2}" srcOrd="0" destOrd="0" presId="urn:microsoft.com/office/officeart/2005/8/layout/orgChart1"/>
    <dgm:cxn modelId="{6A9A7455-DE1F-B643-A774-8169A6D99DC1}" type="presOf" srcId="{A2FC7082-BFD9-1B44-B5D8-A11AF2DDB7F0}" destId="{ACB30E9A-F6D0-8546-B171-C7743189E31D}" srcOrd="1" destOrd="0" presId="urn:microsoft.com/office/officeart/2005/8/layout/orgChart1"/>
    <dgm:cxn modelId="{BD0DDB59-1F0B-A041-B5F5-65302752432F}" srcId="{E5E779E5-A16F-C84F-AC16-620C3D2818B4}" destId="{F155ED3A-F23C-2B46-B398-F2D1CCEF47CC}" srcOrd="2" destOrd="0" parTransId="{EF4F6C8D-56DD-6441-ABAE-A8C20CEBCC11}" sibTransId="{20B7C671-2256-7741-8A0A-9E808BF40A44}"/>
    <dgm:cxn modelId="{8FE75780-4575-4F66-BF5C-617F585AD879}" type="presOf" srcId="{66E6E319-5CF3-46CB-8937-186ED130592B}" destId="{571598D2-4E78-4139-8778-98389672B5C5}" srcOrd="1" destOrd="0" presId="urn:microsoft.com/office/officeart/2005/8/layout/orgChart1"/>
    <dgm:cxn modelId="{38070381-B0DD-7B4A-A610-DD28FD450087}" type="presOf" srcId="{E5E779E5-A16F-C84F-AC16-620C3D2818B4}" destId="{4A27BB63-9EDE-3746-A41B-1E91A86F6A9D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BD3D6F8E-9492-9A41-94C7-BE3CE065A0F4}" srcId="{E5E779E5-A16F-C84F-AC16-620C3D2818B4}" destId="{C6150F8E-8612-1844-BC54-51302490AD56}" srcOrd="1" destOrd="0" parTransId="{A4E16B99-54EE-324A-AFB4-59CF5BCC3A5C}" sibTransId="{6A22988F-62D2-B041-8FCF-6154E704A3F8}"/>
    <dgm:cxn modelId="{A4A351A5-7083-9847-8102-C67181DBBD0D}" type="presOf" srcId="{5F7E56EF-AE91-B44D-9919-C80B4001C458}" destId="{378E78F4-EE6C-454E-9857-10EF0676C298}" srcOrd="0" destOrd="0" presId="urn:microsoft.com/office/officeart/2005/8/layout/orgChart1"/>
    <dgm:cxn modelId="{E9C451A7-B2AC-844D-AB02-864C265997A5}" type="presOf" srcId="{CA98DD2D-5D1E-6C4B-A4CB-94485577F9F1}" destId="{6052DABD-BC93-784B-923F-C70DB2984021}" srcOrd="0" destOrd="0" presId="urn:microsoft.com/office/officeart/2005/8/layout/orgChart1"/>
    <dgm:cxn modelId="{A92A71AA-66DD-E841-8FFD-474E382ACEF3}" srcId="{66E6E319-5CF3-46CB-8937-186ED130592B}" destId="{1704ADC7-8EAE-8C43-B2D7-B71CC3157D65}" srcOrd="0" destOrd="0" parTransId="{ABEC0F8D-D376-8646-9D9D-3480F77EE5BC}" sibTransId="{9D5CBD1C-4040-5A45-A67A-0F05A59BF36F}"/>
    <dgm:cxn modelId="{E9D712AC-5F85-F345-8997-0CAB248400A8}" type="presOf" srcId="{29D10BFE-7AF0-BC4E-892F-E15F8BDA58E6}" destId="{085E7438-11C3-7744-A2A9-FD06CCD0222C}" srcOrd="0" destOrd="0" presId="urn:microsoft.com/office/officeart/2005/8/layout/orgChart1"/>
    <dgm:cxn modelId="{0F1C3EB5-ECB5-3442-8BED-34339C73DB79}" type="presOf" srcId="{F155ED3A-F23C-2B46-B398-F2D1CCEF47CC}" destId="{78E26778-BE39-154B-91D3-DFDB145DE8AB}" srcOrd="0" destOrd="0" presId="urn:microsoft.com/office/officeart/2005/8/layout/orgChart1"/>
    <dgm:cxn modelId="{27BBB6C4-3953-F548-80EC-FEB80003B8B8}" srcId="{E1E7D93A-687F-344B-AD88-28C03A2C3F4E}" destId="{CA98DD2D-5D1E-6C4B-A4CB-94485577F9F1}" srcOrd="0" destOrd="0" parTransId="{9C7EC055-D41B-4740-90FD-EF57EFA59881}" sibTransId="{BAB219EE-2293-1E48-BFF9-4B6EF6408B42}"/>
    <dgm:cxn modelId="{ABCA41C5-8818-1144-B701-7D09F6C6D813}" type="presOf" srcId="{6A6E3E79-0A66-D34F-B8B5-88DAF060C147}" destId="{4F12E55A-FDCB-8C40-B893-A13369986C08}" srcOrd="0" destOrd="0" presId="urn:microsoft.com/office/officeart/2005/8/layout/orgChart1"/>
    <dgm:cxn modelId="{64DA9DCB-57A5-4C49-B3D9-EF32E9A63F62}" srcId="{CA98DD2D-5D1E-6C4B-A4CB-94485577F9F1}" destId="{A2FC7082-BFD9-1B44-B5D8-A11AF2DDB7F0}" srcOrd="1" destOrd="0" parTransId="{29D10BFE-7AF0-BC4E-892F-E15F8BDA58E6}" sibTransId="{881C1C27-50AF-BD4B-8A36-4F1669524E5E}"/>
    <dgm:cxn modelId="{E25F72DC-5D97-BC43-B4A9-7CEEDA41069F}" type="presOf" srcId="{E1E7D93A-687F-344B-AD88-28C03A2C3F4E}" destId="{0F22E70F-5351-A246-AE02-15080CA38DC5}" srcOrd="0" destOrd="0" presId="urn:microsoft.com/office/officeart/2005/8/layout/orgChart1"/>
    <dgm:cxn modelId="{541F89E8-8635-DF40-A29A-CCF1233EB1C2}" srcId="{CA98DD2D-5D1E-6C4B-A4CB-94485577F9F1}" destId="{5F7E56EF-AE91-B44D-9919-C80B4001C458}" srcOrd="0" destOrd="0" parTransId="{3465C72D-87F9-F74D-BA01-9303C71FBD0D}" sibTransId="{14C8C11B-BFD4-3D43-A671-2668D72C8F3B}"/>
    <dgm:cxn modelId="{F2D6ACE8-BD3C-374E-856A-023BB882A489}" type="presOf" srcId="{F155ED3A-F23C-2B46-B398-F2D1CCEF47CC}" destId="{9DD92278-3F19-C14F-8588-92CD8EE1E22F}" srcOrd="1" destOrd="0" presId="urn:microsoft.com/office/officeart/2005/8/layout/orgChart1"/>
    <dgm:cxn modelId="{6DB602EC-F122-454C-BAA4-25A2058A40BF}" type="presOf" srcId="{66E6E319-5CF3-46CB-8937-186ED130592B}" destId="{F2195423-66FB-401F-8FE0-6694B3AA07AD}" srcOrd="0" destOrd="0" presId="urn:microsoft.com/office/officeart/2005/8/layout/orgChart1"/>
    <dgm:cxn modelId="{7BB40FEF-DC94-6D4B-B100-33B4EEB5FB28}" type="presOf" srcId="{E553D7D2-ECD1-BA4E-9848-78DADBA4D567}" destId="{DB1B85A5-D62F-0442-9327-5A7D959E8F5D}" srcOrd="0" destOrd="0" presId="urn:microsoft.com/office/officeart/2005/8/layout/orgChart1"/>
    <dgm:cxn modelId="{B08C22EF-6CAB-E040-A79A-8F8E330E7513}" type="presOf" srcId="{ABEC0F8D-D376-8646-9D9D-3480F77EE5BC}" destId="{97CFA533-D59B-D249-848D-2D5D4395E0C4}" srcOrd="0" destOrd="0" presId="urn:microsoft.com/office/officeart/2005/8/layout/orgChart1"/>
    <dgm:cxn modelId="{3C1209F8-1C95-9044-A5A5-2C7C9700407B}" type="presOf" srcId="{C6150F8E-8612-1844-BC54-51302490AD56}" destId="{3511F3A7-2961-0340-A737-B623F432C603}" srcOrd="0" destOrd="0" presId="urn:microsoft.com/office/officeart/2005/8/layout/orgChart1"/>
    <dgm:cxn modelId="{423F61FF-DD50-E249-938B-F11BDAF87C8B}" type="presOf" srcId="{EF4F6C8D-56DD-6441-ABAE-A8C20CEBCC11}" destId="{CB779CAE-AF04-2143-8CA5-D957AEA10510}" srcOrd="0" destOrd="0" presId="urn:microsoft.com/office/officeart/2005/8/layout/orgChart1"/>
    <dgm:cxn modelId="{93184803-C9B9-49E7-A6D9-F1B578DCA16B}" type="presParOf" srcId="{22A5DD9F-7D63-4893-8C80-F705374407E3}" destId="{3E2B7D9F-E475-486D-888B-57FD04AF1D3D}" srcOrd="0" destOrd="0" presId="urn:microsoft.com/office/officeart/2005/8/layout/orgChart1"/>
    <dgm:cxn modelId="{28280B45-0EB3-438D-950B-9BF68A0513F9}" type="presParOf" srcId="{3E2B7D9F-E475-486D-888B-57FD04AF1D3D}" destId="{1C81DBF1-C2FF-4756-A446-CD8A69EFBF60}" srcOrd="0" destOrd="0" presId="urn:microsoft.com/office/officeart/2005/8/layout/orgChart1"/>
    <dgm:cxn modelId="{14AC30B8-0D43-443F-8778-A5180BBF5AC2}" type="presParOf" srcId="{1C81DBF1-C2FF-4756-A446-CD8A69EFBF60}" destId="{F2195423-66FB-401F-8FE0-6694B3AA07AD}" srcOrd="0" destOrd="0" presId="urn:microsoft.com/office/officeart/2005/8/layout/orgChart1"/>
    <dgm:cxn modelId="{5F9A0AEB-7134-4BC3-9DAD-AF891291D712}" type="presParOf" srcId="{1C81DBF1-C2FF-4756-A446-CD8A69EFBF60}" destId="{571598D2-4E78-4139-8778-98389672B5C5}" srcOrd="1" destOrd="0" presId="urn:microsoft.com/office/officeart/2005/8/layout/orgChart1"/>
    <dgm:cxn modelId="{1AE262E3-B4B7-41F1-BC65-CFBF023AB31D}" type="presParOf" srcId="{3E2B7D9F-E475-486D-888B-57FD04AF1D3D}" destId="{216E33F2-2703-4E0B-97D7-11F3ACBAEE15}" srcOrd="1" destOrd="0" presId="urn:microsoft.com/office/officeart/2005/8/layout/orgChart1"/>
    <dgm:cxn modelId="{135D2CC2-612E-8544-921C-2F04A172F14F}" type="presParOf" srcId="{216E33F2-2703-4E0B-97D7-11F3ACBAEE15}" destId="{97CFA533-D59B-D249-848D-2D5D4395E0C4}" srcOrd="0" destOrd="0" presId="urn:microsoft.com/office/officeart/2005/8/layout/orgChart1"/>
    <dgm:cxn modelId="{F0B23CBD-9123-A845-8956-15D8369FB729}" type="presParOf" srcId="{216E33F2-2703-4E0B-97D7-11F3ACBAEE15}" destId="{2BF0DBE0-9615-CA4D-9CA0-FCDBFFDF770D}" srcOrd="1" destOrd="0" presId="urn:microsoft.com/office/officeart/2005/8/layout/orgChart1"/>
    <dgm:cxn modelId="{C3A0D24A-D83B-994F-8ADC-5CA4BB401796}" type="presParOf" srcId="{2BF0DBE0-9615-CA4D-9CA0-FCDBFFDF770D}" destId="{E0283750-A2F5-A146-8D10-412CB003E182}" srcOrd="0" destOrd="0" presId="urn:microsoft.com/office/officeart/2005/8/layout/orgChart1"/>
    <dgm:cxn modelId="{520DEC23-B93A-5E42-8F54-326D7A43169E}" type="presParOf" srcId="{E0283750-A2F5-A146-8D10-412CB003E182}" destId="{D07F70EE-DD63-5445-AF37-EE7D173674D4}" srcOrd="0" destOrd="0" presId="urn:microsoft.com/office/officeart/2005/8/layout/orgChart1"/>
    <dgm:cxn modelId="{7F98BB64-2D92-CB4B-A6E7-6DD58F87600E}" type="presParOf" srcId="{E0283750-A2F5-A146-8D10-412CB003E182}" destId="{F1D2C02F-0DA6-7B47-9B89-2D27CF088ADF}" srcOrd="1" destOrd="0" presId="urn:microsoft.com/office/officeart/2005/8/layout/orgChart1"/>
    <dgm:cxn modelId="{953454B1-A2BC-A648-978D-1C8EE74EC805}" type="presParOf" srcId="{2BF0DBE0-9615-CA4D-9CA0-FCDBFFDF770D}" destId="{8D14B34A-CAF7-274A-BDF8-3C62D769A338}" srcOrd="1" destOrd="0" presId="urn:microsoft.com/office/officeart/2005/8/layout/orgChart1"/>
    <dgm:cxn modelId="{28ED73E1-A3C2-A042-9647-5EDFC79E7AC6}" type="presParOf" srcId="{8D14B34A-CAF7-274A-BDF8-3C62D769A338}" destId="{DB1B85A5-D62F-0442-9327-5A7D959E8F5D}" srcOrd="0" destOrd="0" presId="urn:microsoft.com/office/officeart/2005/8/layout/orgChart1"/>
    <dgm:cxn modelId="{D5EDBE1E-91E7-6749-9BBC-511B89A1CE88}" type="presParOf" srcId="{8D14B34A-CAF7-274A-BDF8-3C62D769A338}" destId="{794DEBC0-2A33-2940-B8AC-79F10476DB98}" srcOrd="1" destOrd="0" presId="urn:microsoft.com/office/officeart/2005/8/layout/orgChart1"/>
    <dgm:cxn modelId="{EBF4BE62-1AF5-EC44-BA85-C43CE1340B20}" type="presParOf" srcId="{794DEBC0-2A33-2940-B8AC-79F10476DB98}" destId="{17C3E154-2F24-2B4B-8167-47C6CB8B9E7F}" srcOrd="0" destOrd="0" presId="urn:microsoft.com/office/officeart/2005/8/layout/orgChart1"/>
    <dgm:cxn modelId="{146C7D28-2307-B142-9950-F7CE13FDD803}" type="presParOf" srcId="{17C3E154-2F24-2B4B-8167-47C6CB8B9E7F}" destId="{4A27BB63-9EDE-3746-A41B-1E91A86F6A9D}" srcOrd="0" destOrd="0" presId="urn:microsoft.com/office/officeart/2005/8/layout/orgChart1"/>
    <dgm:cxn modelId="{898AF9E0-53B1-0A47-990C-D1BB810A8DEB}" type="presParOf" srcId="{17C3E154-2F24-2B4B-8167-47C6CB8B9E7F}" destId="{18B6FD07-37CD-1141-A70E-8B3EB9FC281D}" srcOrd="1" destOrd="0" presId="urn:microsoft.com/office/officeart/2005/8/layout/orgChart1"/>
    <dgm:cxn modelId="{8DC28594-98E8-5A47-8187-4A1E20CE1896}" type="presParOf" srcId="{794DEBC0-2A33-2940-B8AC-79F10476DB98}" destId="{5B6904C2-5101-604D-89B9-1DF07B6BB407}" srcOrd="1" destOrd="0" presId="urn:microsoft.com/office/officeart/2005/8/layout/orgChart1"/>
    <dgm:cxn modelId="{53AEADDB-849C-594C-A949-90A233F7286C}" type="presParOf" srcId="{5B6904C2-5101-604D-89B9-1DF07B6BB407}" destId="{4F12E55A-FDCB-8C40-B893-A13369986C08}" srcOrd="0" destOrd="0" presId="urn:microsoft.com/office/officeart/2005/8/layout/orgChart1"/>
    <dgm:cxn modelId="{4AF79030-4B19-7B45-A341-EDDBF965A2F6}" type="presParOf" srcId="{5B6904C2-5101-604D-89B9-1DF07B6BB407}" destId="{07778A9B-7B11-6B42-8B93-8A13F5C68CA6}" srcOrd="1" destOrd="0" presId="urn:microsoft.com/office/officeart/2005/8/layout/orgChart1"/>
    <dgm:cxn modelId="{D9F63CE2-01E0-8047-AE0C-DD50DE78FFF0}" type="presParOf" srcId="{07778A9B-7B11-6B42-8B93-8A13F5C68CA6}" destId="{682FB6E4-B56D-4244-AC1D-65DB0F20ED17}" srcOrd="0" destOrd="0" presId="urn:microsoft.com/office/officeart/2005/8/layout/orgChart1"/>
    <dgm:cxn modelId="{F4690D5A-8097-AB44-A8A5-E7C00F5F950D}" type="presParOf" srcId="{682FB6E4-B56D-4244-AC1D-65DB0F20ED17}" destId="{0F22E70F-5351-A246-AE02-15080CA38DC5}" srcOrd="0" destOrd="0" presId="urn:microsoft.com/office/officeart/2005/8/layout/orgChart1"/>
    <dgm:cxn modelId="{CF0E86DA-9F02-834A-B86D-C86EEC15CE09}" type="presParOf" srcId="{682FB6E4-B56D-4244-AC1D-65DB0F20ED17}" destId="{B7F486E3-7D04-D94C-8E49-42FBE2A5B67C}" srcOrd="1" destOrd="0" presId="urn:microsoft.com/office/officeart/2005/8/layout/orgChart1"/>
    <dgm:cxn modelId="{C1E1FCE6-068E-7042-A734-7F1AC0D90D80}" type="presParOf" srcId="{07778A9B-7B11-6B42-8B93-8A13F5C68CA6}" destId="{D2696B84-A731-3546-8582-B80B40FD5B5C}" srcOrd="1" destOrd="0" presId="urn:microsoft.com/office/officeart/2005/8/layout/orgChart1"/>
    <dgm:cxn modelId="{E51A718E-CCEC-3847-AEBE-786D2E1D4758}" type="presParOf" srcId="{D2696B84-A731-3546-8582-B80B40FD5B5C}" destId="{832C1543-B34C-944F-8208-CB8ACB046464}" srcOrd="0" destOrd="0" presId="urn:microsoft.com/office/officeart/2005/8/layout/orgChart1"/>
    <dgm:cxn modelId="{967286FC-61ED-CB40-8D0D-B91D697D988A}" type="presParOf" srcId="{D2696B84-A731-3546-8582-B80B40FD5B5C}" destId="{1E484587-9322-3048-A887-B6599A9EEDC7}" srcOrd="1" destOrd="0" presId="urn:microsoft.com/office/officeart/2005/8/layout/orgChart1"/>
    <dgm:cxn modelId="{4E1AAB7C-7F30-FF4E-B60E-8B54626C6DAA}" type="presParOf" srcId="{1E484587-9322-3048-A887-B6599A9EEDC7}" destId="{3306AD33-1148-624A-9593-AFD2E28089AA}" srcOrd="0" destOrd="0" presId="urn:microsoft.com/office/officeart/2005/8/layout/orgChart1"/>
    <dgm:cxn modelId="{32FD96FC-9046-CD4D-919B-E7489C918AC3}" type="presParOf" srcId="{3306AD33-1148-624A-9593-AFD2E28089AA}" destId="{6052DABD-BC93-784B-923F-C70DB2984021}" srcOrd="0" destOrd="0" presId="urn:microsoft.com/office/officeart/2005/8/layout/orgChart1"/>
    <dgm:cxn modelId="{BA2D6FD7-3D05-424D-8506-ED40D9038C16}" type="presParOf" srcId="{3306AD33-1148-624A-9593-AFD2E28089AA}" destId="{F1BFC91B-D4B0-6645-8FD6-A85178786B23}" srcOrd="1" destOrd="0" presId="urn:microsoft.com/office/officeart/2005/8/layout/orgChart1"/>
    <dgm:cxn modelId="{A955FBEB-29AC-684F-A129-E89A142BF5A5}" type="presParOf" srcId="{1E484587-9322-3048-A887-B6599A9EEDC7}" destId="{E5717938-5B08-4841-B1A2-77AA15CD59EF}" srcOrd="1" destOrd="0" presId="urn:microsoft.com/office/officeart/2005/8/layout/orgChart1"/>
    <dgm:cxn modelId="{2281CDDB-33A3-BF44-8F40-5359A7BC4E53}" type="presParOf" srcId="{E5717938-5B08-4841-B1A2-77AA15CD59EF}" destId="{B9B4F85F-29D6-0D4D-81C3-F8A78B56905E}" srcOrd="0" destOrd="0" presId="urn:microsoft.com/office/officeart/2005/8/layout/orgChart1"/>
    <dgm:cxn modelId="{B79E5B15-0FE0-814C-AFCD-311415F3ACF7}" type="presParOf" srcId="{E5717938-5B08-4841-B1A2-77AA15CD59EF}" destId="{68A05B3D-3AA3-8D45-B890-0E8745E6A7BD}" srcOrd="1" destOrd="0" presId="urn:microsoft.com/office/officeart/2005/8/layout/orgChart1"/>
    <dgm:cxn modelId="{3171E2FC-151F-AF4D-A5E2-A75270F8FCD6}" type="presParOf" srcId="{68A05B3D-3AA3-8D45-B890-0E8745E6A7BD}" destId="{00830E77-0839-7A4E-939E-13EA02E2F4A9}" srcOrd="0" destOrd="0" presId="urn:microsoft.com/office/officeart/2005/8/layout/orgChart1"/>
    <dgm:cxn modelId="{B0F42159-A8CC-6641-9AF7-E925BB3196C8}" type="presParOf" srcId="{00830E77-0839-7A4E-939E-13EA02E2F4A9}" destId="{378E78F4-EE6C-454E-9857-10EF0676C298}" srcOrd="0" destOrd="0" presId="urn:microsoft.com/office/officeart/2005/8/layout/orgChart1"/>
    <dgm:cxn modelId="{281CCDA7-13DC-9A44-AA1C-2FE22CA1F048}" type="presParOf" srcId="{00830E77-0839-7A4E-939E-13EA02E2F4A9}" destId="{142CB862-F890-8C4D-BB1A-FFC0F29FE3FD}" srcOrd="1" destOrd="0" presId="urn:microsoft.com/office/officeart/2005/8/layout/orgChart1"/>
    <dgm:cxn modelId="{B1A94071-520F-1742-ADF5-7F16FFC6435A}" type="presParOf" srcId="{68A05B3D-3AA3-8D45-B890-0E8745E6A7BD}" destId="{ADEDF06F-308A-5D49-A5AF-B4E77B732E0F}" srcOrd="1" destOrd="0" presId="urn:microsoft.com/office/officeart/2005/8/layout/orgChart1"/>
    <dgm:cxn modelId="{4CDB4028-A168-AF44-9344-CEF3EAEC862B}" type="presParOf" srcId="{68A05B3D-3AA3-8D45-B890-0E8745E6A7BD}" destId="{9E5836B1-C721-F145-B64F-90B5D1319220}" srcOrd="2" destOrd="0" presId="urn:microsoft.com/office/officeart/2005/8/layout/orgChart1"/>
    <dgm:cxn modelId="{149960C1-3D7F-8741-87C2-23305A593DA6}" type="presParOf" srcId="{E5717938-5B08-4841-B1A2-77AA15CD59EF}" destId="{085E7438-11C3-7744-A2A9-FD06CCD0222C}" srcOrd="2" destOrd="0" presId="urn:microsoft.com/office/officeart/2005/8/layout/orgChart1"/>
    <dgm:cxn modelId="{F411BD2B-9613-4E4E-93B7-88BFB4416C66}" type="presParOf" srcId="{E5717938-5B08-4841-B1A2-77AA15CD59EF}" destId="{A897E5B2-A177-2342-A020-E86A41CDFC6B}" srcOrd="3" destOrd="0" presId="urn:microsoft.com/office/officeart/2005/8/layout/orgChart1"/>
    <dgm:cxn modelId="{7066F903-016E-AC48-AA41-B8E4A99F0749}" type="presParOf" srcId="{A897E5B2-A177-2342-A020-E86A41CDFC6B}" destId="{08541B22-201E-BF40-8E59-41AECFB21AE0}" srcOrd="0" destOrd="0" presId="urn:microsoft.com/office/officeart/2005/8/layout/orgChart1"/>
    <dgm:cxn modelId="{0B4EAE04-082E-6A42-9893-571315D2D4D6}" type="presParOf" srcId="{08541B22-201E-BF40-8E59-41AECFB21AE0}" destId="{8967810E-32A7-BA43-BF36-5E68047D3E11}" srcOrd="0" destOrd="0" presId="urn:microsoft.com/office/officeart/2005/8/layout/orgChart1"/>
    <dgm:cxn modelId="{6AED9EF1-D168-F747-A618-903AAA73D95F}" type="presParOf" srcId="{08541B22-201E-BF40-8E59-41AECFB21AE0}" destId="{ACB30E9A-F6D0-8546-B171-C7743189E31D}" srcOrd="1" destOrd="0" presId="urn:microsoft.com/office/officeart/2005/8/layout/orgChart1"/>
    <dgm:cxn modelId="{191F3304-D5BB-164B-AA00-432A82DDD97E}" type="presParOf" srcId="{A897E5B2-A177-2342-A020-E86A41CDFC6B}" destId="{A30E7FD1-DDE6-4F43-99E7-017B38E47306}" srcOrd="1" destOrd="0" presId="urn:microsoft.com/office/officeart/2005/8/layout/orgChart1"/>
    <dgm:cxn modelId="{44FD12E3-F2A0-884D-8D08-5BE7AABB657D}" type="presParOf" srcId="{A897E5B2-A177-2342-A020-E86A41CDFC6B}" destId="{3150ADE7-B138-1143-81F5-4DF5A4DAACDF}" srcOrd="2" destOrd="0" presId="urn:microsoft.com/office/officeart/2005/8/layout/orgChart1"/>
    <dgm:cxn modelId="{FB2758BD-7AC8-864D-BD89-47384A92881D}" type="presParOf" srcId="{1E484587-9322-3048-A887-B6599A9EEDC7}" destId="{147234E7-CA12-0143-BC18-0D0F8BE1932E}" srcOrd="2" destOrd="0" presId="urn:microsoft.com/office/officeart/2005/8/layout/orgChart1"/>
    <dgm:cxn modelId="{BEED6474-FC82-F34C-8A4B-0E26F60B5DF8}" type="presParOf" srcId="{07778A9B-7B11-6B42-8B93-8A13F5C68CA6}" destId="{FBE8863E-B974-BE4D-ABCF-6C8495200F9B}" srcOrd="2" destOrd="0" presId="urn:microsoft.com/office/officeart/2005/8/layout/orgChart1"/>
    <dgm:cxn modelId="{3D86AB31-F4C1-D249-A745-5C89368F7AB6}" type="presParOf" srcId="{5B6904C2-5101-604D-89B9-1DF07B6BB407}" destId="{562B6F7F-454D-FE4A-A6C5-063F29F59EA2}" srcOrd="2" destOrd="0" presId="urn:microsoft.com/office/officeart/2005/8/layout/orgChart1"/>
    <dgm:cxn modelId="{07B01348-AF6E-5149-AE68-44042CF3007C}" type="presParOf" srcId="{5B6904C2-5101-604D-89B9-1DF07B6BB407}" destId="{427A1366-DC86-4D43-80DE-B9A066115854}" srcOrd="3" destOrd="0" presId="urn:microsoft.com/office/officeart/2005/8/layout/orgChart1"/>
    <dgm:cxn modelId="{68D2E416-C429-1841-9C8F-D0C016160BA1}" type="presParOf" srcId="{427A1366-DC86-4D43-80DE-B9A066115854}" destId="{52150673-BE14-434F-9356-3AF77C50CCEC}" srcOrd="0" destOrd="0" presId="urn:microsoft.com/office/officeart/2005/8/layout/orgChart1"/>
    <dgm:cxn modelId="{2B19AE8C-0A2F-3149-9D7A-C346C0383E92}" type="presParOf" srcId="{52150673-BE14-434F-9356-3AF77C50CCEC}" destId="{3511F3A7-2961-0340-A737-B623F432C603}" srcOrd="0" destOrd="0" presId="urn:microsoft.com/office/officeart/2005/8/layout/orgChart1"/>
    <dgm:cxn modelId="{7BCBBB6A-5D33-2542-BE51-8C9035D23E8A}" type="presParOf" srcId="{52150673-BE14-434F-9356-3AF77C50CCEC}" destId="{C7A4A688-5EAD-0E46-8252-0C79442A8C2A}" srcOrd="1" destOrd="0" presId="urn:microsoft.com/office/officeart/2005/8/layout/orgChart1"/>
    <dgm:cxn modelId="{307F60C6-A72D-4A4B-94C2-BD204A9A19E9}" type="presParOf" srcId="{427A1366-DC86-4D43-80DE-B9A066115854}" destId="{EEEAE4D3-27E9-2D48-9115-8CE9F8CAC0CA}" srcOrd="1" destOrd="0" presId="urn:microsoft.com/office/officeart/2005/8/layout/orgChart1"/>
    <dgm:cxn modelId="{FB96FBE3-B2E5-AE43-A1B3-1524A6DAA299}" type="presParOf" srcId="{427A1366-DC86-4D43-80DE-B9A066115854}" destId="{AED46A0B-0BAB-D141-90A4-19FB75F51D7E}" srcOrd="2" destOrd="0" presId="urn:microsoft.com/office/officeart/2005/8/layout/orgChart1"/>
    <dgm:cxn modelId="{76BCD9EA-A4A4-BB48-BCCD-354DFD79140E}" type="presParOf" srcId="{5B6904C2-5101-604D-89B9-1DF07B6BB407}" destId="{CB779CAE-AF04-2143-8CA5-D957AEA10510}" srcOrd="4" destOrd="0" presId="urn:microsoft.com/office/officeart/2005/8/layout/orgChart1"/>
    <dgm:cxn modelId="{0D98F74E-E037-2540-BA94-16DFAAC2A38F}" type="presParOf" srcId="{5B6904C2-5101-604D-89B9-1DF07B6BB407}" destId="{A5894052-2027-6446-9439-F5A39F9A6965}" srcOrd="5" destOrd="0" presId="urn:microsoft.com/office/officeart/2005/8/layout/orgChart1"/>
    <dgm:cxn modelId="{A15942CD-3BE6-464A-9290-A2E2837CC1DE}" type="presParOf" srcId="{A5894052-2027-6446-9439-F5A39F9A6965}" destId="{461960DF-8E60-A147-B83D-47F66DB892CA}" srcOrd="0" destOrd="0" presId="urn:microsoft.com/office/officeart/2005/8/layout/orgChart1"/>
    <dgm:cxn modelId="{61885C32-9E47-3444-A839-CBB9B0E778C7}" type="presParOf" srcId="{461960DF-8E60-A147-B83D-47F66DB892CA}" destId="{78E26778-BE39-154B-91D3-DFDB145DE8AB}" srcOrd="0" destOrd="0" presId="urn:microsoft.com/office/officeart/2005/8/layout/orgChart1"/>
    <dgm:cxn modelId="{BFDD5BD8-69D0-4D4B-AC18-C80D68BAF3C5}" type="presParOf" srcId="{461960DF-8E60-A147-B83D-47F66DB892CA}" destId="{9DD92278-3F19-C14F-8588-92CD8EE1E22F}" srcOrd="1" destOrd="0" presId="urn:microsoft.com/office/officeart/2005/8/layout/orgChart1"/>
    <dgm:cxn modelId="{33E4E105-3A6E-FD48-9470-35EADAD94441}" type="presParOf" srcId="{A5894052-2027-6446-9439-F5A39F9A6965}" destId="{E385C687-D285-954F-B9ED-1A9CADEC6161}" srcOrd="1" destOrd="0" presId="urn:microsoft.com/office/officeart/2005/8/layout/orgChart1"/>
    <dgm:cxn modelId="{3CAC90B1-4EE3-A840-8EA7-D08E2703B80B}" type="presParOf" srcId="{A5894052-2027-6446-9439-F5A39F9A6965}" destId="{A13CF0D3-1FE0-5247-8240-166D0D4CCD4F}" srcOrd="2" destOrd="0" presId="urn:microsoft.com/office/officeart/2005/8/layout/orgChart1"/>
    <dgm:cxn modelId="{3909667F-EE10-C94A-86C1-7E6CE8A64F3E}" type="presParOf" srcId="{5B6904C2-5101-604D-89B9-1DF07B6BB407}" destId="{32D2D269-E94F-8941-B60E-5C64EBD2EDCC}" srcOrd="6" destOrd="0" presId="urn:microsoft.com/office/officeart/2005/8/layout/orgChart1"/>
    <dgm:cxn modelId="{0FD2ADF9-B789-4F44-BAB9-C718B44160E1}" type="presParOf" srcId="{5B6904C2-5101-604D-89B9-1DF07B6BB407}" destId="{EFB9EE73-8603-FD40-AF6E-58261712D2CD}" srcOrd="7" destOrd="0" presId="urn:microsoft.com/office/officeart/2005/8/layout/orgChart1"/>
    <dgm:cxn modelId="{5E125F77-D3FE-964A-8A0A-677DD073FBBD}" type="presParOf" srcId="{EFB9EE73-8603-FD40-AF6E-58261712D2CD}" destId="{56A95082-7A04-C74F-86D4-AE3FBC3272A6}" srcOrd="0" destOrd="0" presId="urn:microsoft.com/office/officeart/2005/8/layout/orgChart1"/>
    <dgm:cxn modelId="{5D716519-6564-EA4A-BA44-560B57354D59}" type="presParOf" srcId="{56A95082-7A04-C74F-86D4-AE3FBC3272A6}" destId="{1B310845-5D01-4E42-A980-3357CD132A5E}" srcOrd="0" destOrd="0" presId="urn:microsoft.com/office/officeart/2005/8/layout/orgChart1"/>
    <dgm:cxn modelId="{88BB98AB-0466-2A41-9BE5-648B3A8260F0}" type="presParOf" srcId="{56A95082-7A04-C74F-86D4-AE3FBC3272A6}" destId="{E584C18A-FDFE-0A40-A838-8F7EE648E7A7}" srcOrd="1" destOrd="0" presId="urn:microsoft.com/office/officeart/2005/8/layout/orgChart1"/>
    <dgm:cxn modelId="{CF77B250-85E8-794F-9E73-EFFA8F28597F}" type="presParOf" srcId="{EFB9EE73-8603-FD40-AF6E-58261712D2CD}" destId="{31AD7C1F-4738-1941-945B-B524EC661C35}" srcOrd="1" destOrd="0" presId="urn:microsoft.com/office/officeart/2005/8/layout/orgChart1"/>
    <dgm:cxn modelId="{80FDA42B-9393-C340-AB5C-42316B7B7A20}" type="presParOf" srcId="{EFB9EE73-8603-FD40-AF6E-58261712D2CD}" destId="{1C402554-E6C3-D140-8E26-A4D586BC6B7C}" srcOrd="2" destOrd="0" presId="urn:microsoft.com/office/officeart/2005/8/layout/orgChart1"/>
    <dgm:cxn modelId="{88EA160F-B44D-B540-A46F-2F3649D6A8C0}" type="presParOf" srcId="{794DEBC0-2A33-2940-B8AC-79F10476DB98}" destId="{3B819BC7-2154-6249-8572-6FBA67085973}" srcOrd="2" destOrd="0" presId="urn:microsoft.com/office/officeart/2005/8/layout/orgChart1"/>
    <dgm:cxn modelId="{D0AD64E9-C8F1-1745-B901-879646D8DE49}" type="presParOf" srcId="{2BF0DBE0-9615-CA4D-9CA0-FCDBFFDF770D}" destId="{C5B0391C-5B39-FA4A-9FD3-E252B78C552B}" srcOrd="2" destOrd="0" presId="urn:microsoft.com/office/officeart/2005/8/layout/orgChart1"/>
    <dgm:cxn modelId="{BD24D5F1-00AD-40D7-AA55-A44DACC11013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1704ADC7-8EAE-8C43-B2D7-B71CC3157D65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Delivery Excellence</a:t>
          </a:r>
        </a:p>
      </dgm:t>
    </dgm:pt>
    <dgm:pt modelId="{ABEC0F8D-D376-8646-9D9D-3480F77EE5BC}" type="parTrans" cxnId="{A92A71AA-66DD-E841-8FFD-474E382ACEF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9D5CBD1C-4040-5A45-A67A-0F05A59BF36F}" type="sibTrans" cxnId="{A92A71AA-66DD-E841-8FFD-474E382ACEF3}">
      <dgm:prSet/>
      <dgm:spPr/>
      <dgm:t>
        <a:bodyPr/>
        <a:lstStyle/>
        <a:p>
          <a:endParaRPr lang="en-GB"/>
        </a:p>
      </dgm:t>
    </dgm:pt>
    <dgm:pt modelId="{E5E779E5-A16F-C84F-AC16-620C3D2818B4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Software Projects</a:t>
          </a:r>
        </a:p>
      </dgm:t>
    </dgm:pt>
    <dgm:pt modelId="{E553D7D2-ECD1-BA4E-9848-78DADBA4D567}" type="parTrans" cxnId="{9F137F20-C243-FC47-A4B1-25D3ABEA6F0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96649829-B986-FD40-A030-66FFE421EAF7}" type="sibTrans" cxnId="{9F137F20-C243-FC47-A4B1-25D3ABEA6F07}">
      <dgm:prSet/>
      <dgm:spPr/>
      <dgm:t>
        <a:bodyPr/>
        <a:lstStyle/>
        <a:p>
          <a:endParaRPr lang="en-GB"/>
        </a:p>
      </dgm:t>
    </dgm:pt>
    <dgm:pt modelId="{E1E7D93A-687F-344B-AD88-28C03A2C3F4E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Manager/ Team Lead</a:t>
          </a:r>
        </a:p>
      </dgm:t>
    </dgm:pt>
    <dgm:pt modelId="{6A6E3E79-0A66-D34F-B8B5-88DAF060C147}" type="parTrans" cxnId="{689BD41E-85A6-D742-9E6F-F309B3F84BC1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681E0FAA-4F4E-3F48-8874-38FCBB93D81B}" type="sibTrans" cxnId="{689BD41E-85A6-D742-9E6F-F309B3F84BC1}">
      <dgm:prSet/>
      <dgm:spPr/>
      <dgm:t>
        <a:bodyPr/>
        <a:lstStyle/>
        <a:p>
          <a:endParaRPr lang="en-GB"/>
        </a:p>
      </dgm:t>
    </dgm:pt>
    <dgm:pt modelId="{CA98DD2D-5D1E-6C4B-A4CB-94485577F9F1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Associate</a:t>
          </a:r>
        </a:p>
      </dgm:t>
    </dgm:pt>
    <dgm:pt modelId="{9C7EC055-D41B-4740-90FD-EF57EFA59881}" type="parTrans" cxnId="{27BBB6C4-3953-F548-80EC-FEB80003B8B8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BAB219EE-2293-1E48-BFF9-4B6EF6408B42}" type="sibTrans" cxnId="{27BBB6C4-3953-F548-80EC-FEB80003B8B8}">
      <dgm:prSet/>
      <dgm:spPr/>
      <dgm:t>
        <a:bodyPr/>
        <a:lstStyle/>
        <a:p>
          <a:endParaRPr lang="en-GB"/>
        </a:p>
      </dgm:t>
    </dgm:pt>
    <dgm:pt modelId="{A2FC7082-BFD9-1B44-B5D8-A11AF2DDB7F0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Steward</a:t>
          </a:r>
        </a:p>
      </dgm:t>
    </dgm:pt>
    <dgm:pt modelId="{29D10BFE-7AF0-BC4E-892F-E15F8BDA58E6}" type="parTrans" cxnId="{64DA9DCB-57A5-4C49-B3D9-EF32E9A63F62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881C1C27-50AF-BD4B-8A36-4F1669524E5E}" type="sibTrans" cxnId="{64DA9DCB-57A5-4C49-B3D9-EF32E9A63F62}">
      <dgm:prSet/>
      <dgm:spPr/>
      <dgm:t>
        <a:bodyPr/>
        <a:lstStyle/>
        <a:p>
          <a:endParaRPr lang="en-GB"/>
        </a:p>
      </dgm:t>
    </dgm:pt>
    <dgm:pt modelId="{C6150F8E-8612-1844-BC54-51302490AD56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Migration Associate</a:t>
          </a:r>
        </a:p>
      </dgm:t>
    </dgm:pt>
    <dgm:pt modelId="{A4E16B99-54EE-324A-AFB4-59CF5BCC3A5C}" type="parTrans" cxnId="{BD3D6F8E-9492-9A41-94C7-BE3CE065A0F4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6A22988F-62D2-B041-8FCF-6154E704A3F8}" type="sibTrans" cxnId="{BD3D6F8E-9492-9A41-94C7-BE3CE065A0F4}">
      <dgm:prSet/>
      <dgm:spPr/>
      <dgm:t>
        <a:bodyPr/>
        <a:lstStyle/>
        <a:p>
          <a:endParaRPr lang="en-GB"/>
        </a:p>
      </dgm:t>
    </dgm:pt>
    <dgm:pt modelId="{F155ED3A-F23C-2B46-B398-F2D1CCEF47CC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Analyst</a:t>
          </a:r>
        </a:p>
      </dgm:t>
    </dgm:pt>
    <dgm:pt modelId="{EF4F6C8D-56DD-6441-ABAE-A8C20CEBCC11}" type="parTrans" cxnId="{BD0DDB59-1F0B-A041-B5F5-65302752432F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20B7C671-2256-7741-8A0A-9E808BF40A44}" type="sibTrans" cxnId="{BD0DDB59-1F0B-A041-B5F5-65302752432F}">
      <dgm:prSet/>
      <dgm:spPr/>
      <dgm:t>
        <a:bodyPr/>
        <a:lstStyle/>
        <a:p>
          <a:endParaRPr lang="en-GB"/>
        </a:p>
      </dgm:t>
    </dgm:pt>
    <dgm:pt modelId="{27CFDAAD-D9A8-A042-B1FB-7158C38619A4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SME</a:t>
          </a:r>
        </a:p>
      </dgm:t>
    </dgm:pt>
    <dgm:pt modelId="{4E51CC48-C857-0E4F-A6C7-5F5BDE8A3898}" type="parTrans" cxnId="{27E2D153-F48D-DE48-9633-C127F343EA1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A3696FF3-7B96-FD46-B3B3-DA1AA5C3F87E}" type="sibTrans" cxnId="{27E2D153-F48D-DE48-9633-C127F343EA17}">
      <dgm:prSet/>
      <dgm:spPr/>
      <dgm:t>
        <a:bodyPr/>
        <a:lstStyle/>
        <a:p>
          <a:endParaRPr lang="en-GB"/>
        </a:p>
      </dgm:t>
    </dgm:pt>
    <dgm:pt modelId="{85EF90E5-4D04-4F8B-9731-C07BF6FD450D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COE</a:t>
          </a:r>
        </a:p>
      </dgm:t>
    </dgm:pt>
    <dgm:pt modelId="{4F58C7CE-E4F7-43E3-BFA5-02C51524E2D4}" type="parTrans" cxnId="{81B8844B-E935-4934-9BAE-4563CA190BFB}">
      <dgm:prSet/>
      <dgm:spPr/>
      <dgm:t>
        <a:bodyPr/>
        <a:lstStyle/>
        <a:p>
          <a:endParaRPr lang="en-IN"/>
        </a:p>
      </dgm:t>
    </dgm:pt>
    <dgm:pt modelId="{DD41D1B3-F5BA-4848-A7D6-27FEA88CE76E}" type="sibTrans" cxnId="{81B8844B-E935-4934-9BAE-4563CA190BFB}">
      <dgm:prSet/>
      <dgm:spPr/>
      <dgm:t>
        <a:bodyPr/>
        <a:lstStyle/>
        <a:p>
          <a:endParaRPr lang="en-IN"/>
        </a:p>
      </dgm:t>
    </dgm:pt>
    <dgm:pt modelId="{C50D5376-5F47-4974-8E8E-40F763317810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Industry Specialist</a:t>
          </a:r>
        </a:p>
      </dgm:t>
    </dgm:pt>
    <dgm:pt modelId="{5EB21336-D7A1-4D7A-9270-E50DBA584422}" type="parTrans" cxnId="{F7C6BC74-B873-4514-846A-AC4999360BAE}">
      <dgm:prSet/>
      <dgm:spPr>
        <a:ln w="28575">
          <a:solidFill>
            <a:srgbClr val="0070C0"/>
          </a:solidFill>
          <a:prstDash val="solid"/>
        </a:ln>
      </dgm:spPr>
      <dgm:t>
        <a:bodyPr/>
        <a:lstStyle/>
        <a:p>
          <a:endParaRPr lang="en-IN"/>
        </a:p>
      </dgm:t>
    </dgm:pt>
    <dgm:pt modelId="{6E05FC83-4C87-4304-9030-AFB9A0218A24}" type="sibTrans" cxnId="{F7C6BC74-B873-4514-846A-AC4999360BAE}">
      <dgm:prSet/>
      <dgm:spPr/>
      <dgm:t>
        <a:bodyPr/>
        <a:lstStyle/>
        <a:p>
          <a:endParaRPr lang="en-IN"/>
        </a:p>
      </dgm:t>
    </dgm:pt>
    <dgm:pt modelId="{30028217-889D-4054-BEA6-6FE2D83E656C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Asset</a:t>
          </a:r>
        </a:p>
      </dgm:t>
    </dgm:pt>
    <dgm:pt modelId="{A9A124A5-3DE4-458A-9F63-C193C2A16A1C}" type="parTrans" cxnId="{9C75237A-9CB6-45DA-A485-E7EF03607CB5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en-IN"/>
        </a:p>
      </dgm:t>
    </dgm:pt>
    <dgm:pt modelId="{7A207AB5-E1E5-40CE-BA19-EB56B511D3EC}" type="sibTrans" cxnId="{9C75237A-9CB6-45DA-A485-E7EF03607CB5}">
      <dgm:prSet/>
      <dgm:spPr/>
      <dgm:t>
        <a:bodyPr/>
        <a:lstStyle/>
        <a:p>
          <a:endParaRPr lang="en-IN"/>
        </a:p>
      </dgm:t>
    </dgm:pt>
    <dgm:pt modelId="{DE403F1F-BEAE-4CC3-9BB1-CA145CCD9ACD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Material</a:t>
          </a:r>
        </a:p>
      </dgm:t>
    </dgm:pt>
    <dgm:pt modelId="{D9F2A2AB-043B-429C-BC1B-0B5BC943CFA4}" type="parTrans" cxnId="{70859F54-F2F9-425E-A7AD-5580555CE574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en-IN" b="1"/>
        </a:p>
      </dgm:t>
    </dgm:pt>
    <dgm:pt modelId="{020E6780-AA77-4249-ADA7-E52EF17A64E4}" type="sibTrans" cxnId="{70859F54-F2F9-425E-A7AD-5580555CE574}">
      <dgm:prSet/>
      <dgm:spPr/>
      <dgm:t>
        <a:bodyPr/>
        <a:lstStyle/>
        <a:p>
          <a:endParaRPr lang="en-IN"/>
        </a:p>
      </dgm:t>
    </dgm:pt>
    <dgm:pt modelId="{77EB8583-BBB7-4C87-8B2C-ED220D8FE10F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Service</a:t>
          </a:r>
        </a:p>
      </dgm:t>
    </dgm:pt>
    <dgm:pt modelId="{946F4730-D26E-4003-901A-255D12683AAE}" type="parTrans" cxnId="{363FEE99-DAC7-41FC-BDA0-F087CE8524F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>
          <a:solidFill>
            <a:srgbClr val="0070C0"/>
          </a:solidFill>
        </a:ln>
      </dgm:spPr>
      <dgm:t>
        <a:bodyPr/>
        <a:lstStyle/>
        <a:p>
          <a:endParaRPr lang="en-IN"/>
        </a:p>
      </dgm:t>
    </dgm:pt>
    <dgm:pt modelId="{8E584BDC-C0DF-481D-A81D-A96658726F08}" type="sibTrans" cxnId="{363FEE99-DAC7-41FC-BDA0-F087CE8524F0}">
      <dgm:prSet/>
      <dgm:spPr/>
      <dgm:t>
        <a:bodyPr/>
        <a:lstStyle/>
        <a:p>
          <a:endParaRPr lang="en-IN"/>
        </a:p>
      </dgm:t>
    </dgm:pt>
    <dgm:pt modelId="{5F7E56EF-AE91-B44D-9919-C80B4001C458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Quality Controller</a:t>
          </a:r>
        </a:p>
      </dgm:t>
    </dgm:pt>
    <dgm:pt modelId="{14C8C11B-BFD4-3D43-A671-2668D72C8F3B}" type="sibTrans" cxnId="{541F89E8-8635-DF40-A29A-CCF1233EB1C2}">
      <dgm:prSet/>
      <dgm:spPr/>
      <dgm:t>
        <a:bodyPr/>
        <a:lstStyle/>
        <a:p>
          <a:endParaRPr lang="en-GB"/>
        </a:p>
      </dgm:t>
    </dgm:pt>
    <dgm:pt modelId="{3465C72D-87F9-F74D-BA01-9303C71FBD0D}" type="parTrans" cxnId="{541F89E8-8635-DF40-A29A-CCF1233EB1C2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/>
        </a:p>
      </dgm:t>
    </dgm:pt>
    <dgm:pt modelId="{D50B39D7-7CF1-4BAD-9480-D0CED18C1AF0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Project</a:t>
          </a:r>
        </a:p>
      </dgm:t>
    </dgm:pt>
    <dgm:pt modelId="{DA0652E4-B6DF-4FEA-91B8-E28D8B3D8B5D}" type="parTrans" cxnId="{CB2C1630-3F0C-4D42-9CBC-53DDB6228BC2}">
      <dgm:prSet/>
      <dgm:spPr>
        <a:ln w="28575">
          <a:solidFill>
            <a:srgbClr val="0070C0"/>
          </a:solidFill>
        </a:ln>
      </dgm:spPr>
      <dgm:t>
        <a:bodyPr/>
        <a:lstStyle/>
        <a:p>
          <a:endParaRPr lang="en-IN"/>
        </a:p>
      </dgm:t>
    </dgm:pt>
    <dgm:pt modelId="{49A79DF0-6211-4E7C-913E-339E26CD15EF}" type="sibTrans" cxnId="{CB2C1630-3F0C-4D42-9CBC-53DDB6228BC2}">
      <dgm:prSet/>
      <dgm:spPr/>
      <dgm:t>
        <a:bodyPr/>
        <a:lstStyle/>
        <a:p>
          <a:endParaRPr lang="en-IN"/>
        </a:p>
      </dgm:t>
    </dgm:pt>
    <dgm:pt modelId="{AB8F322D-1C0B-46C5-93E6-D3AE528F9F3D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Co-Ordinator</a:t>
          </a:r>
        </a:p>
      </dgm:t>
    </dgm:pt>
    <dgm:pt modelId="{3FB545DF-2FB2-44CB-A820-17C6F90A7D6D}" type="parTrans" cxnId="{05EB33AE-CDAC-4F8B-A3EA-4D7735023B00}">
      <dgm:prSet/>
      <dgm:spPr/>
      <dgm:t>
        <a:bodyPr/>
        <a:lstStyle/>
        <a:p>
          <a:endParaRPr lang="en-IN"/>
        </a:p>
      </dgm:t>
    </dgm:pt>
    <dgm:pt modelId="{5831D3BE-405A-469A-8CF1-70E5ACBF3B93}" type="sibTrans" cxnId="{05EB33AE-CDAC-4F8B-A3EA-4D7735023B00}">
      <dgm:prSet/>
      <dgm:spPr/>
      <dgm:t>
        <a:bodyPr/>
        <a:lstStyle/>
        <a:p>
          <a:endParaRPr lang="en-IN"/>
        </a:p>
      </dgm:t>
    </dgm:pt>
    <dgm:pt modelId="{BF94261F-2FF3-403F-A8FF-17E016DB3396}">
      <dgm:prSet phldr="0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Taxonomy</a:t>
          </a:r>
        </a:p>
      </dgm:t>
    </dgm:pt>
    <dgm:pt modelId="{4BFCBE2B-2EEC-49D5-AB2B-CF10D7577552}" type="parTrans" cxnId="{C71FC1AE-D143-1A44-93D4-2F9B6B09F0D7}">
      <dgm:prSet/>
      <dgm:spPr/>
    </dgm:pt>
    <dgm:pt modelId="{1BEA6632-8580-4859-8232-86E67443BB86}" type="sibTrans" cxnId="{C71FC1AE-D143-1A44-93D4-2F9B6B09F0D7}">
      <dgm:prSet/>
      <dgm:spPr/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97CFA533-D59B-D249-848D-2D5D4395E0C4}" type="pres">
      <dgm:prSet presAssocID="{ABEC0F8D-D376-8646-9D9D-3480F77EE5BC}" presName="Name35" presStyleLbl="parChTrans1D2" presStyleIdx="0" presStyleCnt="1"/>
      <dgm:spPr/>
    </dgm:pt>
    <dgm:pt modelId="{2BF0DBE0-9615-CA4D-9CA0-FCDBFFDF770D}" type="pres">
      <dgm:prSet presAssocID="{1704ADC7-8EAE-8C43-B2D7-B71CC3157D65}" presName="hierRoot2" presStyleCnt="0">
        <dgm:presLayoutVars>
          <dgm:hierBranch val="init"/>
        </dgm:presLayoutVars>
      </dgm:prSet>
      <dgm:spPr/>
    </dgm:pt>
    <dgm:pt modelId="{E0283750-A2F5-A146-8D10-412CB003E182}" type="pres">
      <dgm:prSet presAssocID="{1704ADC7-8EAE-8C43-B2D7-B71CC3157D65}" presName="rootComposite" presStyleCnt="0"/>
      <dgm:spPr/>
    </dgm:pt>
    <dgm:pt modelId="{D07F70EE-DD63-5445-AF37-EE7D173674D4}" type="pres">
      <dgm:prSet presAssocID="{1704ADC7-8EAE-8C43-B2D7-B71CC3157D65}" presName="rootText" presStyleLbl="node2" presStyleIdx="0" presStyleCnt="1">
        <dgm:presLayoutVars>
          <dgm:chPref val="3"/>
        </dgm:presLayoutVars>
      </dgm:prSet>
      <dgm:spPr/>
    </dgm:pt>
    <dgm:pt modelId="{F1D2C02F-0DA6-7B47-9B89-2D27CF088ADF}" type="pres">
      <dgm:prSet presAssocID="{1704ADC7-8EAE-8C43-B2D7-B71CC3157D65}" presName="rootConnector" presStyleLbl="node2" presStyleIdx="0" presStyleCnt="1"/>
      <dgm:spPr/>
    </dgm:pt>
    <dgm:pt modelId="{8D14B34A-CAF7-274A-BDF8-3C62D769A338}" type="pres">
      <dgm:prSet presAssocID="{1704ADC7-8EAE-8C43-B2D7-B71CC3157D65}" presName="hierChild4" presStyleCnt="0"/>
      <dgm:spPr/>
    </dgm:pt>
    <dgm:pt modelId="{DB1B85A5-D62F-0442-9327-5A7D959E8F5D}" type="pres">
      <dgm:prSet presAssocID="{E553D7D2-ECD1-BA4E-9848-78DADBA4D567}" presName="Name37" presStyleLbl="parChTrans1D3" presStyleIdx="0" presStyleCnt="2"/>
      <dgm:spPr/>
    </dgm:pt>
    <dgm:pt modelId="{794DEBC0-2A33-2940-B8AC-79F10476DB98}" type="pres">
      <dgm:prSet presAssocID="{E5E779E5-A16F-C84F-AC16-620C3D2818B4}" presName="hierRoot2" presStyleCnt="0">
        <dgm:presLayoutVars>
          <dgm:hierBranch val="init"/>
        </dgm:presLayoutVars>
      </dgm:prSet>
      <dgm:spPr/>
    </dgm:pt>
    <dgm:pt modelId="{17C3E154-2F24-2B4B-8167-47C6CB8B9E7F}" type="pres">
      <dgm:prSet presAssocID="{E5E779E5-A16F-C84F-AC16-620C3D2818B4}" presName="rootComposite" presStyleCnt="0"/>
      <dgm:spPr/>
    </dgm:pt>
    <dgm:pt modelId="{4A27BB63-9EDE-3746-A41B-1E91A86F6A9D}" type="pres">
      <dgm:prSet presAssocID="{E5E779E5-A16F-C84F-AC16-620C3D2818B4}" presName="rootText" presStyleLbl="node3" presStyleIdx="0" presStyleCnt="2">
        <dgm:presLayoutVars>
          <dgm:chPref val="3"/>
        </dgm:presLayoutVars>
      </dgm:prSet>
      <dgm:spPr/>
    </dgm:pt>
    <dgm:pt modelId="{18B6FD07-37CD-1141-A70E-8B3EB9FC281D}" type="pres">
      <dgm:prSet presAssocID="{E5E779E5-A16F-C84F-AC16-620C3D2818B4}" presName="rootConnector" presStyleLbl="node3" presStyleIdx="0" presStyleCnt="2"/>
      <dgm:spPr/>
    </dgm:pt>
    <dgm:pt modelId="{5B6904C2-5101-604D-89B9-1DF07B6BB407}" type="pres">
      <dgm:prSet presAssocID="{E5E779E5-A16F-C84F-AC16-620C3D2818B4}" presName="hierChild4" presStyleCnt="0"/>
      <dgm:spPr/>
    </dgm:pt>
    <dgm:pt modelId="{3B819BC7-2154-6249-8572-6FBA67085973}" type="pres">
      <dgm:prSet presAssocID="{E5E779E5-A16F-C84F-AC16-620C3D2818B4}" presName="hierChild5" presStyleCnt="0"/>
      <dgm:spPr/>
    </dgm:pt>
    <dgm:pt modelId="{5670AAD1-4224-4A38-91DB-CB3BFD1FD329}" type="pres">
      <dgm:prSet presAssocID="{DA0652E4-B6DF-4FEA-91B8-E28D8B3D8B5D}" presName="Name37" presStyleLbl="parChTrans1D3" presStyleIdx="1" presStyleCnt="2"/>
      <dgm:spPr/>
    </dgm:pt>
    <dgm:pt modelId="{2DD6ECBE-C722-4E62-8664-9F8CAB98074C}" type="pres">
      <dgm:prSet presAssocID="{D50B39D7-7CF1-4BAD-9480-D0CED18C1AF0}" presName="hierRoot2" presStyleCnt="0">
        <dgm:presLayoutVars>
          <dgm:hierBranch val="init"/>
        </dgm:presLayoutVars>
      </dgm:prSet>
      <dgm:spPr/>
    </dgm:pt>
    <dgm:pt modelId="{FE6DFA52-1FCF-4D9C-8454-DF8993BCE248}" type="pres">
      <dgm:prSet presAssocID="{D50B39D7-7CF1-4BAD-9480-D0CED18C1AF0}" presName="rootComposite" presStyleCnt="0"/>
      <dgm:spPr/>
    </dgm:pt>
    <dgm:pt modelId="{FA246D17-3350-41E1-B8A5-CD4E2BBB2FC2}" type="pres">
      <dgm:prSet presAssocID="{D50B39D7-7CF1-4BAD-9480-D0CED18C1AF0}" presName="rootText" presStyleLbl="node3" presStyleIdx="1" presStyleCnt="2">
        <dgm:presLayoutVars>
          <dgm:chPref val="3"/>
        </dgm:presLayoutVars>
      </dgm:prSet>
      <dgm:spPr/>
    </dgm:pt>
    <dgm:pt modelId="{65837854-A06F-42BE-95E4-0C3707E3CFA5}" type="pres">
      <dgm:prSet presAssocID="{D50B39D7-7CF1-4BAD-9480-D0CED18C1AF0}" presName="rootConnector" presStyleLbl="node3" presStyleIdx="1" presStyleCnt="2"/>
      <dgm:spPr/>
    </dgm:pt>
    <dgm:pt modelId="{C07FF32E-380B-4C5F-ABE8-4709B028FC96}" type="pres">
      <dgm:prSet presAssocID="{D50B39D7-7CF1-4BAD-9480-D0CED18C1AF0}" presName="hierChild4" presStyleCnt="0"/>
      <dgm:spPr/>
    </dgm:pt>
    <dgm:pt modelId="{4F12E55A-FDCB-8C40-B893-A13369986C08}" type="pres">
      <dgm:prSet presAssocID="{6A6E3E79-0A66-D34F-B8B5-88DAF060C147}" presName="Name37" presStyleLbl="parChTrans1D4" presStyleIdx="0" presStyleCnt="14"/>
      <dgm:spPr/>
    </dgm:pt>
    <dgm:pt modelId="{07778A9B-7B11-6B42-8B93-8A13F5C68CA6}" type="pres">
      <dgm:prSet presAssocID="{E1E7D93A-687F-344B-AD88-28C03A2C3F4E}" presName="hierRoot2" presStyleCnt="0">
        <dgm:presLayoutVars>
          <dgm:hierBranch val="init"/>
        </dgm:presLayoutVars>
      </dgm:prSet>
      <dgm:spPr/>
    </dgm:pt>
    <dgm:pt modelId="{682FB6E4-B56D-4244-AC1D-65DB0F20ED17}" type="pres">
      <dgm:prSet presAssocID="{E1E7D93A-687F-344B-AD88-28C03A2C3F4E}" presName="rootComposite" presStyleCnt="0"/>
      <dgm:spPr/>
    </dgm:pt>
    <dgm:pt modelId="{0F22E70F-5351-A246-AE02-15080CA38DC5}" type="pres">
      <dgm:prSet presAssocID="{E1E7D93A-687F-344B-AD88-28C03A2C3F4E}" presName="rootText" presStyleLbl="node4" presStyleIdx="0" presStyleCnt="14">
        <dgm:presLayoutVars>
          <dgm:chPref val="3"/>
        </dgm:presLayoutVars>
      </dgm:prSet>
      <dgm:spPr/>
    </dgm:pt>
    <dgm:pt modelId="{B7F486E3-7D04-D94C-8E49-42FBE2A5B67C}" type="pres">
      <dgm:prSet presAssocID="{E1E7D93A-687F-344B-AD88-28C03A2C3F4E}" presName="rootConnector" presStyleLbl="node4" presStyleIdx="0" presStyleCnt="14"/>
      <dgm:spPr/>
    </dgm:pt>
    <dgm:pt modelId="{D2696B84-A731-3546-8582-B80B40FD5B5C}" type="pres">
      <dgm:prSet presAssocID="{E1E7D93A-687F-344B-AD88-28C03A2C3F4E}" presName="hierChild4" presStyleCnt="0"/>
      <dgm:spPr/>
    </dgm:pt>
    <dgm:pt modelId="{85546E8E-26AE-4DF4-8A09-D2AB9636B2BE}" type="pres">
      <dgm:prSet presAssocID="{3FB545DF-2FB2-44CB-A820-17C6F90A7D6D}" presName="Name37" presStyleLbl="parChTrans1D4" presStyleIdx="1" presStyleCnt="14"/>
      <dgm:spPr/>
    </dgm:pt>
    <dgm:pt modelId="{7A835111-9050-49EE-ADE9-284262A37686}" type="pres">
      <dgm:prSet presAssocID="{AB8F322D-1C0B-46C5-93E6-D3AE528F9F3D}" presName="hierRoot2" presStyleCnt="0">
        <dgm:presLayoutVars>
          <dgm:hierBranch val="init"/>
        </dgm:presLayoutVars>
      </dgm:prSet>
      <dgm:spPr/>
    </dgm:pt>
    <dgm:pt modelId="{4092A8C6-38AA-4ACA-8273-8796D42D9D2D}" type="pres">
      <dgm:prSet presAssocID="{AB8F322D-1C0B-46C5-93E6-D3AE528F9F3D}" presName="rootComposite" presStyleCnt="0"/>
      <dgm:spPr/>
    </dgm:pt>
    <dgm:pt modelId="{01E63252-5973-4D36-8359-129A313BB094}" type="pres">
      <dgm:prSet presAssocID="{AB8F322D-1C0B-46C5-93E6-D3AE528F9F3D}" presName="rootText" presStyleLbl="node4" presStyleIdx="1" presStyleCnt="14">
        <dgm:presLayoutVars>
          <dgm:chPref val="3"/>
        </dgm:presLayoutVars>
      </dgm:prSet>
      <dgm:spPr/>
    </dgm:pt>
    <dgm:pt modelId="{A14C5063-15F7-4AA9-895B-087254B5108C}" type="pres">
      <dgm:prSet presAssocID="{AB8F322D-1C0B-46C5-93E6-D3AE528F9F3D}" presName="rootConnector" presStyleLbl="node4" presStyleIdx="1" presStyleCnt="14"/>
      <dgm:spPr/>
    </dgm:pt>
    <dgm:pt modelId="{E600DC76-2445-448D-AF21-98D44BF25105}" type="pres">
      <dgm:prSet presAssocID="{AB8F322D-1C0B-46C5-93E6-D3AE528F9F3D}" presName="hierChild4" presStyleCnt="0"/>
      <dgm:spPr/>
    </dgm:pt>
    <dgm:pt modelId="{A97033F9-F3CB-456D-9C05-5623305FF495}" type="pres">
      <dgm:prSet presAssocID="{AB8F322D-1C0B-46C5-93E6-D3AE528F9F3D}" presName="hierChild5" presStyleCnt="0"/>
      <dgm:spPr/>
    </dgm:pt>
    <dgm:pt modelId="{832C1543-B34C-944F-8208-CB8ACB046464}" type="pres">
      <dgm:prSet presAssocID="{9C7EC055-D41B-4740-90FD-EF57EFA59881}" presName="Name37" presStyleLbl="parChTrans1D4" presStyleIdx="2" presStyleCnt="14"/>
      <dgm:spPr/>
    </dgm:pt>
    <dgm:pt modelId="{1E484587-9322-3048-A887-B6599A9EEDC7}" type="pres">
      <dgm:prSet presAssocID="{CA98DD2D-5D1E-6C4B-A4CB-94485577F9F1}" presName="hierRoot2" presStyleCnt="0">
        <dgm:presLayoutVars>
          <dgm:hierBranch val="hang"/>
        </dgm:presLayoutVars>
      </dgm:prSet>
      <dgm:spPr/>
    </dgm:pt>
    <dgm:pt modelId="{3306AD33-1148-624A-9593-AFD2E28089AA}" type="pres">
      <dgm:prSet presAssocID="{CA98DD2D-5D1E-6C4B-A4CB-94485577F9F1}" presName="rootComposite" presStyleCnt="0"/>
      <dgm:spPr/>
    </dgm:pt>
    <dgm:pt modelId="{6052DABD-BC93-784B-923F-C70DB2984021}" type="pres">
      <dgm:prSet presAssocID="{CA98DD2D-5D1E-6C4B-A4CB-94485577F9F1}" presName="rootText" presStyleLbl="node4" presStyleIdx="2" presStyleCnt="14" custLinFactX="-33305" custLinFactY="-42904" custLinFactNeighborX="-100000" custLinFactNeighborY="-100000">
        <dgm:presLayoutVars>
          <dgm:chPref val="3"/>
        </dgm:presLayoutVars>
      </dgm:prSet>
      <dgm:spPr/>
    </dgm:pt>
    <dgm:pt modelId="{F1BFC91B-D4B0-6645-8FD6-A85178786B23}" type="pres">
      <dgm:prSet presAssocID="{CA98DD2D-5D1E-6C4B-A4CB-94485577F9F1}" presName="rootConnector" presStyleLbl="node4" presStyleIdx="2" presStyleCnt="14"/>
      <dgm:spPr/>
    </dgm:pt>
    <dgm:pt modelId="{E5717938-5B08-4841-B1A2-77AA15CD59EF}" type="pres">
      <dgm:prSet presAssocID="{CA98DD2D-5D1E-6C4B-A4CB-94485577F9F1}" presName="hierChild4" presStyleCnt="0"/>
      <dgm:spPr/>
    </dgm:pt>
    <dgm:pt modelId="{147234E7-CA12-0143-BC18-0D0F8BE1932E}" type="pres">
      <dgm:prSet presAssocID="{CA98DD2D-5D1E-6C4B-A4CB-94485577F9F1}" presName="hierChild5" presStyleCnt="0"/>
      <dgm:spPr/>
    </dgm:pt>
    <dgm:pt modelId="{A8622ABD-40AA-463C-ABDD-9D0EFD70EB62}" type="pres">
      <dgm:prSet presAssocID="{3465C72D-87F9-F74D-BA01-9303C71FBD0D}" presName="Name37" presStyleLbl="parChTrans1D4" presStyleIdx="3" presStyleCnt="14"/>
      <dgm:spPr/>
    </dgm:pt>
    <dgm:pt modelId="{68A05B3D-3AA3-8D45-B890-0E8745E6A7BD}" type="pres">
      <dgm:prSet presAssocID="{5F7E56EF-AE91-B44D-9919-C80B4001C458}" presName="hierRoot2" presStyleCnt="0">
        <dgm:presLayoutVars>
          <dgm:hierBranch val="hang"/>
        </dgm:presLayoutVars>
      </dgm:prSet>
      <dgm:spPr/>
    </dgm:pt>
    <dgm:pt modelId="{00830E77-0839-7A4E-939E-13EA02E2F4A9}" type="pres">
      <dgm:prSet presAssocID="{5F7E56EF-AE91-B44D-9919-C80B4001C458}" presName="rootComposite" presStyleCnt="0"/>
      <dgm:spPr/>
    </dgm:pt>
    <dgm:pt modelId="{378E78F4-EE6C-454E-9857-10EF0676C298}" type="pres">
      <dgm:prSet presAssocID="{5F7E56EF-AE91-B44D-9919-C80B4001C458}" presName="rootText" presStyleLbl="node4" presStyleIdx="3" presStyleCnt="14" custLinFactY="-47169" custLinFactNeighborX="2133" custLinFactNeighborY="-100000">
        <dgm:presLayoutVars>
          <dgm:chPref val="3"/>
        </dgm:presLayoutVars>
      </dgm:prSet>
      <dgm:spPr/>
    </dgm:pt>
    <dgm:pt modelId="{142CB862-F890-8C4D-BB1A-FFC0F29FE3FD}" type="pres">
      <dgm:prSet presAssocID="{5F7E56EF-AE91-B44D-9919-C80B4001C458}" presName="rootConnector" presStyleLbl="node4" presStyleIdx="3" presStyleCnt="14"/>
      <dgm:spPr/>
    </dgm:pt>
    <dgm:pt modelId="{ADEDF06F-308A-5D49-A5AF-B4E77B732E0F}" type="pres">
      <dgm:prSet presAssocID="{5F7E56EF-AE91-B44D-9919-C80B4001C458}" presName="hierChild4" presStyleCnt="0"/>
      <dgm:spPr/>
    </dgm:pt>
    <dgm:pt modelId="{9E5836B1-C721-F145-B64F-90B5D1319220}" type="pres">
      <dgm:prSet presAssocID="{5F7E56EF-AE91-B44D-9919-C80B4001C458}" presName="hierChild5" presStyleCnt="0"/>
      <dgm:spPr/>
    </dgm:pt>
    <dgm:pt modelId="{EAC84700-0BD9-416E-8EFA-288FEAAE7692}" type="pres">
      <dgm:prSet presAssocID="{29D10BFE-7AF0-BC4E-892F-E15F8BDA58E6}" presName="Name37" presStyleLbl="parChTrans1D4" presStyleIdx="4" presStyleCnt="14"/>
      <dgm:spPr/>
    </dgm:pt>
    <dgm:pt modelId="{A897E5B2-A177-2342-A020-E86A41CDFC6B}" type="pres">
      <dgm:prSet presAssocID="{A2FC7082-BFD9-1B44-B5D8-A11AF2DDB7F0}" presName="hierRoot2" presStyleCnt="0">
        <dgm:presLayoutVars>
          <dgm:hierBranch val="hang"/>
        </dgm:presLayoutVars>
      </dgm:prSet>
      <dgm:spPr/>
    </dgm:pt>
    <dgm:pt modelId="{08541B22-201E-BF40-8E59-41AECFB21AE0}" type="pres">
      <dgm:prSet presAssocID="{A2FC7082-BFD9-1B44-B5D8-A11AF2DDB7F0}" presName="rootComposite" presStyleCnt="0"/>
      <dgm:spPr/>
    </dgm:pt>
    <dgm:pt modelId="{8967810E-32A7-BA43-BF36-5E68047D3E11}" type="pres">
      <dgm:prSet presAssocID="{A2FC7082-BFD9-1B44-B5D8-A11AF2DDB7F0}" presName="rootText" presStyleLbl="node4" presStyleIdx="4" presStyleCnt="14" custLinFactX="-33305" custLinFactY="-100000" custLinFactNeighborX="-100000" custLinFactNeighborY="-190073">
        <dgm:presLayoutVars>
          <dgm:chPref val="3"/>
        </dgm:presLayoutVars>
      </dgm:prSet>
      <dgm:spPr/>
    </dgm:pt>
    <dgm:pt modelId="{ACB30E9A-F6D0-8546-B171-C7743189E31D}" type="pres">
      <dgm:prSet presAssocID="{A2FC7082-BFD9-1B44-B5D8-A11AF2DDB7F0}" presName="rootConnector" presStyleLbl="node4" presStyleIdx="4" presStyleCnt="14"/>
      <dgm:spPr/>
    </dgm:pt>
    <dgm:pt modelId="{A30E7FD1-DDE6-4F43-99E7-017B38E47306}" type="pres">
      <dgm:prSet presAssocID="{A2FC7082-BFD9-1B44-B5D8-A11AF2DDB7F0}" presName="hierChild4" presStyleCnt="0"/>
      <dgm:spPr/>
    </dgm:pt>
    <dgm:pt modelId="{3150ADE7-B138-1143-81F5-4DF5A4DAACDF}" type="pres">
      <dgm:prSet presAssocID="{A2FC7082-BFD9-1B44-B5D8-A11AF2DDB7F0}" presName="hierChild5" presStyleCnt="0"/>
      <dgm:spPr/>
    </dgm:pt>
    <dgm:pt modelId="{FBE8863E-B974-BE4D-ABCF-6C8495200F9B}" type="pres">
      <dgm:prSet presAssocID="{E1E7D93A-687F-344B-AD88-28C03A2C3F4E}" presName="hierChild5" presStyleCnt="0"/>
      <dgm:spPr/>
    </dgm:pt>
    <dgm:pt modelId="{562B6F7F-454D-FE4A-A6C5-063F29F59EA2}" type="pres">
      <dgm:prSet presAssocID="{A4E16B99-54EE-324A-AFB4-59CF5BCC3A5C}" presName="Name37" presStyleLbl="parChTrans1D4" presStyleIdx="5" presStyleCnt="14"/>
      <dgm:spPr/>
    </dgm:pt>
    <dgm:pt modelId="{427A1366-DC86-4D43-80DE-B9A066115854}" type="pres">
      <dgm:prSet presAssocID="{C6150F8E-8612-1844-BC54-51302490AD56}" presName="hierRoot2" presStyleCnt="0">
        <dgm:presLayoutVars>
          <dgm:hierBranch val="init"/>
        </dgm:presLayoutVars>
      </dgm:prSet>
      <dgm:spPr/>
    </dgm:pt>
    <dgm:pt modelId="{52150673-BE14-434F-9356-3AF77C50CCEC}" type="pres">
      <dgm:prSet presAssocID="{C6150F8E-8612-1844-BC54-51302490AD56}" presName="rootComposite" presStyleCnt="0"/>
      <dgm:spPr/>
    </dgm:pt>
    <dgm:pt modelId="{3511F3A7-2961-0340-A737-B623F432C603}" type="pres">
      <dgm:prSet presAssocID="{C6150F8E-8612-1844-BC54-51302490AD56}" presName="rootText" presStyleLbl="node4" presStyleIdx="5" presStyleCnt="14">
        <dgm:presLayoutVars>
          <dgm:chPref val="3"/>
        </dgm:presLayoutVars>
      </dgm:prSet>
      <dgm:spPr/>
    </dgm:pt>
    <dgm:pt modelId="{C7A4A688-5EAD-0E46-8252-0C79442A8C2A}" type="pres">
      <dgm:prSet presAssocID="{C6150F8E-8612-1844-BC54-51302490AD56}" presName="rootConnector" presStyleLbl="node4" presStyleIdx="5" presStyleCnt="14"/>
      <dgm:spPr/>
    </dgm:pt>
    <dgm:pt modelId="{EEEAE4D3-27E9-2D48-9115-8CE9F8CAC0CA}" type="pres">
      <dgm:prSet presAssocID="{C6150F8E-8612-1844-BC54-51302490AD56}" presName="hierChild4" presStyleCnt="0"/>
      <dgm:spPr/>
    </dgm:pt>
    <dgm:pt modelId="{AED46A0B-0BAB-D141-90A4-19FB75F51D7E}" type="pres">
      <dgm:prSet presAssocID="{C6150F8E-8612-1844-BC54-51302490AD56}" presName="hierChild5" presStyleCnt="0"/>
      <dgm:spPr/>
    </dgm:pt>
    <dgm:pt modelId="{CB779CAE-AF04-2143-8CA5-D957AEA10510}" type="pres">
      <dgm:prSet presAssocID="{EF4F6C8D-56DD-6441-ABAE-A8C20CEBCC11}" presName="Name37" presStyleLbl="parChTrans1D4" presStyleIdx="6" presStyleCnt="14"/>
      <dgm:spPr/>
    </dgm:pt>
    <dgm:pt modelId="{A5894052-2027-6446-9439-F5A39F9A6965}" type="pres">
      <dgm:prSet presAssocID="{F155ED3A-F23C-2B46-B398-F2D1CCEF47CC}" presName="hierRoot2" presStyleCnt="0">
        <dgm:presLayoutVars>
          <dgm:hierBranch val="init"/>
        </dgm:presLayoutVars>
      </dgm:prSet>
      <dgm:spPr/>
    </dgm:pt>
    <dgm:pt modelId="{461960DF-8E60-A147-B83D-47F66DB892CA}" type="pres">
      <dgm:prSet presAssocID="{F155ED3A-F23C-2B46-B398-F2D1CCEF47CC}" presName="rootComposite" presStyleCnt="0"/>
      <dgm:spPr/>
    </dgm:pt>
    <dgm:pt modelId="{78E26778-BE39-154B-91D3-DFDB145DE8AB}" type="pres">
      <dgm:prSet presAssocID="{F155ED3A-F23C-2B46-B398-F2D1CCEF47CC}" presName="rootText" presStyleLbl="node4" presStyleIdx="6" presStyleCnt="14">
        <dgm:presLayoutVars>
          <dgm:chPref val="3"/>
        </dgm:presLayoutVars>
      </dgm:prSet>
      <dgm:spPr/>
    </dgm:pt>
    <dgm:pt modelId="{9DD92278-3F19-C14F-8588-92CD8EE1E22F}" type="pres">
      <dgm:prSet presAssocID="{F155ED3A-F23C-2B46-B398-F2D1CCEF47CC}" presName="rootConnector" presStyleLbl="node4" presStyleIdx="6" presStyleCnt="14"/>
      <dgm:spPr/>
    </dgm:pt>
    <dgm:pt modelId="{E385C687-D285-954F-B9ED-1A9CADEC6161}" type="pres">
      <dgm:prSet presAssocID="{F155ED3A-F23C-2B46-B398-F2D1CCEF47CC}" presName="hierChild4" presStyleCnt="0"/>
      <dgm:spPr/>
    </dgm:pt>
    <dgm:pt modelId="{A13CF0D3-1FE0-5247-8240-166D0D4CCD4F}" type="pres">
      <dgm:prSet presAssocID="{F155ED3A-F23C-2B46-B398-F2D1CCEF47CC}" presName="hierChild5" presStyleCnt="0"/>
      <dgm:spPr/>
    </dgm:pt>
    <dgm:pt modelId="{32D2D269-E94F-8941-B60E-5C64EBD2EDCC}" type="pres">
      <dgm:prSet presAssocID="{4E51CC48-C857-0E4F-A6C7-5F5BDE8A3898}" presName="Name37" presStyleLbl="parChTrans1D4" presStyleIdx="7" presStyleCnt="14"/>
      <dgm:spPr/>
    </dgm:pt>
    <dgm:pt modelId="{EFB9EE73-8603-FD40-AF6E-58261712D2CD}" type="pres">
      <dgm:prSet presAssocID="{27CFDAAD-D9A8-A042-B1FB-7158C38619A4}" presName="hierRoot2" presStyleCnt="0">
        <dgm:presLayoutVars>
          <dgm:hierBranch val="init"/>
        </dgm:presLayoutVars>
      </dgm:prSet>
      <dgm:spPr/>
    </dgm:pt>
    <dgm:pt modelId="{56A95082-7A04-C74F-86D4-AE3FBC3272A6}" type="pres">
      <dgm:prSet presAssocID="{27CFDAAD-D9A8-A042-B1FB-7158C38619A4}" presName="rootComposite" presStyleCnt="0"/>
      <dgm:spPr/>
    </dgm:pt>
    <dgm:pt modelId="{1B310845-5D01-4E42-A980-3357CD132A5E}" type="pres">
      <dgm:prSet presAssocID="{27CFDAAD-D9A8-A042-B1FB-7158C38619A4}" presName="rootText" presStyleLbl="node4" presStyleIdx="7" presStyleCnt="14">
        <dgm:presLayoutVars>
          <dgm:chPref val="3"/>
        </dgm:presLayoutVars>
      </dgm:prSet>
      <dgm:spPr/>
    </dgm:pt>
    <dgm:pt modelId="{E584C18A-FDFE-0A40-A838-8F7EE648E7A7}" type="pres">
      <dgm:prSet presAssocID="{27CFDAAD-D9A8-A042-B1FB-7158C38619A4}" presName="rootConnector" presStyleLbl="node4" presStyleIdx="7" presStyleCnt="14"/>
      <dgm:spPr/>
    </dgm:pt>
    <dgm:pt modelId="{31AD7C1F-4738-1941-945B-B524EC661C35}" type="pres">
      <dgm:prSet presAssocID="{27CFDAAD-D9A8-A042-B1FB-7158C38619A4}" presName="hierChild4" presStyleCnt="0"/>
      <dgm:spPr/>
    </dgm:pt>
    <dgm:pt modelId="{1C402554-E6C3-D140-8E26-A4D586BC6B7C}" type="pres">
      <dgm:prSet presAssocID="{27CFDAAD-D9A8-A042-B1FB-7158C38619A4}" presName="hierChild5" presStyleCnt="0"/>
      <dgm:spPr/>
    </dgm:pt>
    <dgm:pt modelId="{011AE5F1-26A8-455B-86BC-9CD4DA59BFA6}" type="pres">
      <dgm:prSet presAssocID="{4F58C7CE-E4F7-43E3-BFA5-02C51524E2D4}" presName="Name37" presStyleLbl="parChTrans1D4" presStyleIdx="8" presStyleCnt="14"/>
      <dgm:spPr/>
    </dgm:pt>
    <dgm:pt modelId="{6DE88387-C9B7-4F39-B08E-10D0F1BC874E}" type="pres">
      <dgm:prSet presAssocID="{85EF90E5-4D04-4F8B-9731-C07BF6FD450D}" presName="hierRoot2" presStyleCnt="0">
        <dgm:presLayoutVars>
          <dgm:hierBranch val="init"/>
        </dgm:presLayoutVars>
      </dgm:prSet>
      <dgm:spPr/>
    </dgm:pt>
    <dgm:pt modelId="{A7512DB6-C04A-48C0-94A9-5049301D82F0}" type="pres">
      <dgm:prSet presAssocID="{85EF90E5-4D04-4F8B-9731-C07BF6FD450D}" presName="rootComposite" presStyleCnt="0"/>
      <dgm:spPr/>
    </dgm:pt>
    <dgm:pt modelId="{E4CE376F-7A89-4562-AEB2-88FA211AA7B3}" type="pres">
      <dgm:prSet presAssocID="{85EF90E5-4D04-4F8B-9731-C07BF6FD450D}" presName="rootText" presStyleLbl="node4" presStyleIdx="8" presStyleCnt="14">
        <dgm:presLayoutVars>
          <dgm:chPref val="3"/>
        </dgm:presLayoutVars>
      </dgm:prSet>
      <dgm:spPr/>
    </dgm:pt>
    <dgm:pt modelId="{1F6061E4-244B-46E4-AC50-A4EFFC8BAEFC}" type="pres">
      <dgm:prSet presAssocID="{85EF90E5-4D04-4F8B-9731-C07BF6FD450D}" presName="rootConnector" presStyleLbl="node4" presStyleIdx="8" presStyleCnt="14"/>
      <dgm:spPr/>
    </dgm:pt>
    <dgm:pt modelId="{F28F81AC-08F8-4C23-B8F3-4B755D7F6D54}" type="pres">
      <dgm:prSet presAssocID="{85EF90E5-4D04-4F8B-9731-C07BF6FD450D}" presName="hierChild4" presStyleCnt="0"/>
      <dgm:spPr/>
    </dgm:pt>
    <dgm:pt modelId="{DE07F941-D4DA-416F-BABC-E3A9FC8BF258}" type="pres">
      <dgm:prSet presAssocID="{85EF90E5-4D04-4F8B-9731-C07BF6FD450D}" presName="hierChild5" presStyleCnt="0"/>
      <dgm:spPr/>
    </dgm:pt>
    <dgm:pt modelId="{C60DA98B-65D1-481F-A787-DE702C0F1E40}" type="pres">
      <dgm:prSet presAssocID="{4BFCBE2B-2EEC-49D5-AB2B-CF10D7577552}" presName="Name37" presStyleLbl="parChTrans1D4" presStyleIdx="9" presStyleCnt="14"/>
      <dgm:spPr/>
    </dgm:pt>
    <dgm:pt modelId="{F920704D-4011-486B-A856-96BC460A9BEC}" type="pres">
      <dgm:prSet presAssocID="{BF94261F-2FF3-403F-A8FF-17E016DB3396}" presName="hierRoot2" presStyleCnt="0">
        <dgm:presLayoutVars>
          <dgm:hierBranch val="init"/>
        </dgm:presLayoutVars>
      </dgm:prSet>
      <dgm:spPr/>
    </dgm:pt>
    <dgm:pt modelId="{D0A954A5-951B-4A20-B1BD-42286A85B0AE}" type="pres">
      <dgm:prSet presAssocID="{BF94261F-2FF3-403F-A8FF-17E016DB3396}" presName="rootComposite" presStyleCnt="0"/>
      <dgm:spPr/>
    </dgm:pt>
    <dgm:pt modelId="{631D3678-3FD1-43DD-9C08-D89369825E0A}" type="pres">
      <dgm:prSet presAssocID="{BF94261F-2FF3-403F-A8FF-17E016DB3396}" presName="rootText" presStyleLbl="node4" presStyleIdx="9" presStyleCnt="14">
        <dgm:presLayoutVars>
          <dgm:chPref val="3"/>
        </dgm:presLayoutVars>
      </dgm:prSet>
      <dgm:spPr/>
    </dgm:pt>
    <dgm:pt modelId="{62E2EB03-D1B6-4F55-989B-620C8851AA17}" type="pres">
      <dgm:prSet presAssocID="{BF94261F-2FF3-403F-A8FF-17E016DB3396}" presName="rootConnector" presStyleLbl="node4" presStyleIdx="9" presStyleCnt="14"/>
      <dgm:spPr/>
    </dgm:pt>
    <dgm:pt modelId="{7F13EE3F-88CF-4372-B15B-2D6D357A6734}" type="pres">
      <dgm:prSet presAssocID="{BF94261F-2FF3-403F-A8FF-17E016DB3396}" presName="hierChild4" presStyleCnt="0"/>
      <dgm:spPr/>
    </dgm:pt>
    <dgm:pt modelId="{D57D3C42-65DF-4A54-B6D5-9AB898DC3A34}" type="pres">
      <dgm:prSet presAssocID="{A9A124A5-3DE4-458A-9F63-C193C2A16A1C}" presName="Name37" presStyleLbl="parChTrans1D4" presStyleIdx="10" presStyleCnt="14"/>
      <dgm:spPr/>
    </dgm:pt>
    <dgm:pt modelId="{F0BDE609-83A0-4D1F-A528-BC91A8F24402}" type="pres">
      <dgm:prSet presAssocID="{30028217-889D-4054-BEA6-6FE2D83E656C}" presName="hierRoot2" presStyleCnt="0">
        <dgm:presLayoutVars>
          <dgm:hierBranch val="init"/>
        </dgm:presLayoutVars>
      </dgm:prSet>
      <dgm:spPr/>
    </dgm:pt>
    <dgm:pt modelId="{958F634A-AE06-487F-9614-0989A67E8D6F}" type="pres">
      <dgm:prSet presAssocID="{30028217-889D-4054-BEA6-6FE2D83E656C}" presName="rootComposite" presStyleCnt="0"/>
      <dgm:spPr/>
    </dgm:pt>
    <dgm:pt modelId="{96536C15-27CB-47D9-9489-15A7F3E027BD}" type="pres">
      <dgm:prSet presAssocID="{30028217-889D-4054-BEA6-6FE2D83E656C}" presName="rootText" presStyleLbl="node4" presStyleIdx="10" presStyleCnt="14">
        <dgm:presLayoutVars>
          <dgm:chPref val="3"/>
        </dgm:presLayoutVars>
      </dgm:prSet>
      <dgm:spPr/>
    </dgm:pt>
    <dgm:pt modelId="{A3983592-4564-4176-B5BD-C2F1C2652D6F}" type="pres">
      <dgm:prSet presAssocID="{30028217-889D-4054-BEA6-6FE2D83E656C}" presName="rootConnector" presStyleLbl="node4" presStyleIdx="10" presStyleCnt="14"/>
      <dgm:spPr/>
    </dgm:pt>
    <dgm:pt modelId="{A1489371-B4D3-4E6E-9FCD-B531050D7219}" type="pres">
      <dgm:prSet presAssocID="{30028217-889D-4054-BEA6-6FE2D83E656C}" presName="hierChild4" presStyleCnt="0"/>
      <dgm:spPr/>
    </dgm:pt>
    <dgm:pt modelId="{25EDAA2F-B517-4BCB-B891-9AFA5561AB42}" type="pres">
      <dgm:prSet presAssocID="{30028217-889D-4054-BEA6-6FE2D83E656C}" presName="hierChild5" presStyleCnt="0"/>
      <dgm:spPr/>
    </dgm:pt>
    <dgm:pt modelId="{D83B40C6-0AD1-4968-83F9-C0F7CDFDD814}" type="pres">
      <dgm:prSet presAssocID="{D9F2A2AB-043B-429C-BC1B-0B5BC943CFA4}" presName="Name37" presStyleLbl="parChTrans1D4" presStyleIdx="11" presStyleCnt="14"/>
      <dgm:spPr/>
    </dgm:pt>
    <dgm:pt modelId="{619E2BE9-FBE0-4DE0-8979-40113C34633F}" type="pres">
      <dgm:prSet presAssocID="{DE403F1F-BEAE-4CC3-9BB1-CA145CCD9ACD}" presName="hierRoot2" presStyleCnt="0">
        <dgm:presLayoutVars>
          <dgm:hierBranch val="init"/>
        </dgm:presLayoutVars>
      </dgm:prSet>
      <dgm:spPr/>
    </dgm:pt>
    <dgm:pt modelId="{1BF37A36-9262-4493-9724-E38B91192C2E}" type="pres">
      <dgm:prSet presAssocID="{DE403F1F-BEAE-4CC3-9BB1-CA145CCD9ACD}" presName="rootComposite" presStyleCnt="0"/>
      <dgm:spPr/>
    </dgm:pt>
    <dgm:pt modelId="{963EEE64-1F24-4E2F-9DA4-E159A25768DC}" type="pres">
      <dgm:prSet presAssocID="{DE403F1F-BEAE-4CC3-9BB1-CA145CCD9ACD}" presName="rootText" presStyleLbl="node4" presStyleIdx="11" presStyleCnt="14">
        <dgm:presLayoutVars>
          <dgm:chPref val="3"/>
        </dgm:presLayoutVars>
      </dgm:prSet>
      <dgm:spPr/>
    </dgm:pt>
    <dgm:pt modelId="{373E27C5-8E19-4BF0-A02B-BB30D1077F6D}" type="pres">
      <dgm:prSet presAssocID="{DE403F1F-BEAE-4CC3-9BB1-CA145CCD9ACD}" presName="rootConnector" presStyleLbl="node4" presStyleIdx="11" presStyleCnt="14"/>
      <dgm:spPr/>
    </dgm:pt>
    <dgm:pt modelId="{B6E407FB-FCEA-4ACF-BADE-B51C1288B08C}" type="pres">
      <dgm:prSet presAssocID="{DE403F1F-BEAE-4CC3-9BB1-CA145CCD9ACD}" presName="hierChild4" presStyleCnt="0"/>
      <dgm:spPr/>
    </dgm:pt>
    <dgm:pt modelId="{D0C08B3C-9F74-452E-A4E1-FD55C0A2ACED}" type="pres">
      <dgm:prSet presAssocID="{DE403F1F-BEAE-4CC3-9BB1-CA145CCD9ACD}" presName="hierChild5" presStyleCnt="0"/>
      <dgm:spPr/>
    </dgm:pt>
    <dgm:pt modelId="{C6EF9711-38F5-4206-92C7-0DE60903586C}" type="pres">
      <dgm:prSet presAssocID="{946F4730-D26E-4003-901A-255D12683AAE}" presName="Name37" presStyleLbl="parChTrans1D4" presStyleIdx="12" presStyleCnt="14"/>
      <dgm:spPr/>
    </dgm:pt>
    <dgm:pt modelId="{18527BB6-6A59-4C78-90E1-52184304D005}" type="pres">
      <dgm:prSet presAssocID="{77EB8583-BBB7-4C87-8B2C-ED220D8FE10F}" presName="hierRoot2" presStyleCnt="0">
        <dgm:presLayoutVars>
          <dgm:hierBranch val="init"/>
        </dgm:presLayoutVars>
      </dgm:prSet>
      <dgm:spPr/>
    </dgm:pt>
    <dgm:pt modelId="{415216A0-88E1-46FA-BBEC-7706EC726FAD}" type="pres">
      <dgm:prSet presAssocID="{77EB8583-BBB7-4C87-8B2C-ED220D8FE10F}" presName="rootComposite" presStyleCnt="0"/>
      <dgm:spPr/>
    </dgm:pt>
    <dgm:pt modelId="{F0646ED4-F9E2-4009-BA53-7DBE0FF4A2B8}" type="pres">
      <dgm:prSet presAssocID="{77EB8583-BBB7-4C87-8B2C-ED220D8FE10F}" presName="rootText" presStyleLbl="node4" presStyleIdx="12" presStyleCnt="14">
        <dgm:presLayoutVars>
          <dgm:chPref val="3"/>
        </dgm:presLayoutVars>
      </dgm:prSet>
      <dgm:spPr/>
    </dgm:pt>
    <dgm:pt modelId="{30E906C0-9DCE-44D4-9F21-78CE1A335DC4}" type="pres">
      <dgm:prSet presAssocID="{77EB8583-BBB7-4C87-8B2C-ED220D8FE10F}" presName="rootConnector" presStyleLbl="node4" presStyleIdx="12" presStyleCnt="14"/>
      <dgm:spPr/>
    </dgm:pt>
    <dgm:pt modelId="{D6034584-4277-4B76-9DA7-BEDA2429A4FB}" type="pres">
      <dgm:prSet presAssocID="{77EB8583-BBB7-4C87-8B2C-ED220D8FE10F}" presName="hierChild4" presStyleCnt="0"/>
      <dgm:spPr/>
    </dgm:pt>
    <dgm:pt modelId="{ACF246D1-6352-4659-80AE-73D3454B79E4}" type="pres">
      <dgm:prSet presAssocID="{77EB8583-BBB7-4C87-8B2C-ED220D8FE10F}" presName="hierChild5" presStyleCnt="0"/>
      <dgm:spPr/>
    </dgm:pt>
    <dgm:pt modelId="{C146401B-7756-45CB-9C84-848C64EA8580}" type="pres">
      <dgm:prSet presAssocID="{BF94261F-2FF3-403F-A8FF-17E016DB3396}" presName="hierChild5" presStyleCnt="0"/>
      <dgm:spPr/>
    </dgm:pt>
    <dgm:pt modelId="{B66C3BB9-C8CB-48C4-8EB7-61F5E7495C40}" type="pres">
      <dgm:prSet presAssocID="{5EB21336-D7A1-4D7A-9270-E50DBA584422}" presName="Name37" presStyleLbl="parChTrans1D4" presStyleIdx="13" presStyleCnt="14"/>
      <dgm:spPr/>
    </dgm:pt>
    <dgm:pt modelId="{B51EF8CB-A694-4376-BCA1-D9A0FD7EC76D}" type="pres">
      <dgm:prSet presAssocID="{C50D5376-5F47-4974-8E8E-40F763317810}" presName="hierRoot2" presStyleCnt="0">
        <dgm:presLayoutVars>
          <dgm:hierBranch val="init"/>
        </dgm:presLayoutVars>
      </dgm:prSet>
      <dgm:spPr/>
    </dgm:pt>
    <dgm:pt modelId="{EAFAD823-D866-4321-8619-381192B7C7D3}" type="pres">
      <dgm:prSet presAssocID="{C50D5376-5F47-4974-8E8E-40F763317810}" presName="rootComposite" presStyleCnt="0"/>
      <dgm:spPr/>
    </dgm:pt>
    <dgm:pt modelId="{60F3E1CA-F1B3-4F23-AF77-72CB696389B1}" type="pres">
      <dgm:prSet presAssocID="{C50D5376-5F47-4974-8E8E-40F763317810}" presName="rootText" presStyleLbl="node4" presStyleIdx="13" presStyleCnt="14">
        <dgm:presLayoutVars>
          <dgm:chPref val="3"/>
        </dgm:presLayoutVars>
      </dgm:prSet>
      <dgm:spPr/>
    </dgm:pt>
    <dgm:pt modelId="{542C362B-4872-4B32-80E4-316C62911B73}" type="pres">
      <dgm:prSet presAssocID="{C50D5376-5F47-4974-8E8E-40F763317810}" presName="rootConnector" presStyleLbl="node4" presStyleIdx="13" presStyleCnt="14"/>
      <dgm:spPr/>
    </dgm:pt>
    <dgm:pt modelId="{6F786917-7678-4433-A13E-51FE0B941486}" type="pres">
      <dgm:prSet presAssocID="{C50D5376-5F47-4974-8E8E-40F763317810}" presName="hierChild4" presStyleCnt="0"/>
      <dgm:spPr/>
    </dgm:pt>
    <dgm:pt modelId="{B707394B-B6BF-4827-B515-9A1D298F7BE9}" type="pres">
      <dgm:prSet presAssocID="{C50D5376-5F47-4974-8E8E-40F763317810}" presName="hierChild5" presStyleCnt="0"/>
      <dgm:spPr/>
    </dgm:pt>
    <dgm:pt modelId="{0CA62D9B-D5CB-4DA5-8C77-05427B6EA82C}" type="pres">
      <dgm:prSet presAssocID="{D50B39D7-7CF1-4BAD-9480-D0CED18C1AF0}" presName="hierChild5" presStyleCnt="0"/>
      <dgm:spPr/>
    </dgm:pt>
    <dgm:pt modelId="{C5B0391C-5B39-FA4A-9FD3-E252B78C552B}" type="pres">
      <dgm:prSet presAssocID="{1704ADC7-8EAE-8C43-B2D7-B71CC3157D6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382A2C00-06A7-3041-A6BE-9DC622EF02CF}" type="presOf" srcId="{77EB8583-BBB7-4C87-8B2C-ED220D8FE10F}" destId="{30E906C0-9DCE-44D4-9F21-78CE1A335DC4}" srcOrd="1" destOrd="0" presId="urn:microsoft.com/office/officeart/2005/8/layout/orgChart1"/>
    <dgm:cxn modelId="{CEEEBD08-371D-1E47-9E27-1992259BC124}" type="presOf" srcId="{1704ADC7-8EAE-8C43-B2D7-B71CC3157D65}" destId="{D07F70EE-DD63-5445-AF37-EE7D173674D4}" srcOrd="0" destOrd="0" presId="urn:microsoft.com/office/officeart/2005/8/layout/orgChart1"/>
    <dgm:cxn modelId="{9C02F10C-FFAC-B143-90D1-861874507C28}" type="presOf" srcId="{ABEC0F8D-D376-8646-9D9D-3480F77EE5BC}" destId="{97CFA533-D59B-D249-848D-2D5D4395E0C4}" srcOrd="0" destOrd="0" presId="urn:microsoft.com/office/officeart/2005/8/layout/orgChart1"/>
    <dgm:cxn modelId="{CF5D6A14-9BFB-174E-9A46-BF33E02F1950}" type="presOf" srcId="{E1E7D93A-687F-344B-AD88-28C03A2C3F4E}" destId="{0F22E70F-5351-A246-AE02-15080CA38DC5}" srcOrd="0" destOrd="0" presId="urn:microsoft.com/office/officeart/2005/8/layout/orgChart1"/>
    <dgm:cxn modelId="{33986218-C754-DA4B-A853-212DC20A4600}" type="presOf" srcId="{30028217-889D-4054-BEA6-6FE2D83E656C}" destId="{A3983592-4564-4176-B5BD-C2F1C2652D6F}" srcOrd="1" destOrd="0" presId="urn:microsoft.com/office/officeart/2005/8/layout/orgChart1"/>
    <dgm:cxn modelId="{E9864E19-CFA0-E945-B28D-EE925BEFB57D}" type="presOf" srcId="{F155ED3A-F23C-2B46-B398-F2D1CCEF47CC}" destId="{9DD92278-3F19-C14F-8588-92CD8EE1E22F}" srcOrd="1" destOrd="0" presId="urn:microsoft.com/office/officeart/2005/8/layout/orgChart1"/>
    <dgm:cxn modelId="{518E571A-8D7C-3143-B710-C62F5F4E22C1}" type="presOf" srcId="{85EF90E5-4D04-4F8B-9731-C07BF6FD450D}" destId="{E4CE376F-7A89-4562-AEB2-88FA211AA7B3}" srcOrd="0" destOrd="0" presId="urn:microsoft.com/office/officeart/2005/8/layout/orgChart1"/>
    <dgm:cxn modelId="{7CDC7A1E-A8F3-5C4E-BD78-457B78FBCAB0}" type="presOf" srcId="{AB8F322D-1C0B-46C5-93E6-D3AE528F9F3D}" destId="{01E63252-5973-4D36-8359-129A313BB094}" srcOrd="0" destOrd="0" presId="urn:microsoft.com/office/officeart/2005/8/layout/orgChart1"/>
    <dgm:cxn modelId="{689BD41E-85A6-D742-9E6F-F309B3F84BC1}" srcId="{D50B39D7-7CF1-4BAD-9480-D0CED18C1AF0}" destId="{E1E7D93A-687F-344B-AD88-28C03A2C3F4E}" srcOrd="0" destOrd="0" parTransId="{6A6E3E79-0A66-D34F-B8B5-88DAF060C147}" sibTransId="{681E0FAA-4F4E-3F48-8874-38FCBB93D81B}"/>
    <dgm:cxn modelId="{9F137F20-C243-FC47-A4B1-25D3ABEA6F07}" srcId="{1704ADC7-8EAE-8C43-B2D7-B71CC3157D65}" destId="{E5E779E5-A16F-C84F-AC16-620C3D2818B4}" srcOrd="0" destOrd="0" parTransId="{E553D7D2-ECD1-BA4E-9848-78DADBA4D567}" sibTransId="{96649829-B986-FD40-A030-66FFE421EAF7}"/>
    <dgm:cxn modelId="{F26ADD2D-3BC7-FD41-B5F2-517C5CB4C3EC}" type="presOf" srcId="{C6150F8E-8612-1844-BC54-51302490AD56}" destId="{3511F3A7-2961-0340-A737-B623F432C603}" srcOrd="0" destOrd="0" presId="urn:microsoft.com/office/officeart/2005/8/layout/orgChart1"/>
    <dgm:cxn modelId="{CB2C1630-3F0C-4D42-9CBC-53DDB6228BC2}" srcId="{1704ADC7-8EAE-8C43-B2D7-B71CC3157D65}" destId="{D50B39D7-7CF1-4BAD-9480-D0CED18C1AF0}" srcOrd="1" destOrd="0" parTransId="{DA0652E4-B6DF-4FEA-91B8-E28D8B3D8B5D}" sibTransId="{49A79DF0-6211-4E7C-913E-339E26CD15EF}"/>
    <dgm:cxn modelId="{FFEF9A34-DB8E-7F4F-86CC-0D549711D2BC}" type="presOf" srcId="{85EF90E5-4D04-4F8B-9731-C07BF6FD450D}" destId="{1F6061E4-244B-46E4-AC50-A4EFFC8BAEFC}" srcOrd="1" destOrd="0" presId="urn:microsoft.com/office/officeart/2005/8/layout/orgChart1"/>
    <dgm:cxn modelId="{FC3AB235-0B77-4E42-8B4C-65C0271095E0}" type="presOf" srcId="{9C7EC055-D41B-4740-90FD-EF57EFA59881}" destId="{832C1543-B34C-944F-8208-CB8ACB046464}" srcOrd="0" destOrd="0" presId="urn:microsoft.com/office/officeart/2005/8/layout/orgChart1"/>
    <dgm:cxn modelId="{CEFDD83A-9A75-A948-AD23-77CB98239DD1}" type="presOf" srcId="{30028217-889D-4054-BEA6-6FE2D83E656C}" destId="{96536C15-27CB-47D9-9489-15A7F3E027BD}" srcOrd="0" destOrd="0" presId="urn:microsoft.com/office/officeart/2005/8/layout/orgChart1"/>
    <dgm:cxn modelId="{D64E2C3B-3A62-0D48-9FE3-FEFE68664272}" type="presOf" srcId="{66E6E319-5CF3-46CB-8937-186ED130592B}" destId="{571598D2-4E78-4139-8778-98389672B5C5}" srcOrd="1" destOrd="0" presId="urn:microsoft.com/office/officeart/2005/8/layout/orgChart1"/>
    <dgm:cxn modelId="{BFB1243C-7E82-A54E-AA81-E41B8F5252DA}" type="presOf" srcId="{A9A124A5-3DE4-458A-9F63-C193C2A16A1C}" destId="{D57D3C42-65DF-4A54-B6D5-9AB898DC3A34}" srcOrd="0" destOrd="0" presId="urn:microsoft.com/office/officeart/2005/8/layout/orgChart1"/>
    <dgm:cxn modelId="{C6EFF93F-17E4-BD4C-88ED-0DA4E571BABB}" type="presOf" srcId="{27CFDAAD-D9A8-A042-B1FB-7158C38619A4}" destId="{E584C18A-FDFE-0A40-A838-8F7EE648E7A7}" srcOrd="1" destOrd="0" presId="urn:microsoft.com/office/officeart/2005/8/layout/orgChart1"/>
    <dgm:cxn modelId="{D142C25C-E20A-064D-8537-F929DA9ECC4E}" type="presOf" srcId="{A2FC7082-BFD9-1B44-B5D8-A11AF2DDB7F0}" destId="{8967810E-32A7-BA43-BF36-5E68047D3E11}" srcOrd="0" destOrd="0" presId="urn:microsoft.com/office/officeart/2005/8/layout/orgChart1"/>
    <dgm:cxn modelId="{8D013F62-3378-064E-A31F-553D2655A234}" type="presOf" srcId="{D50B39D7-7CF1-4BAD-9480-D0CED18C1AF0}" destId="{FA246D17-3350-41E1-B8A5-CD4E2BBB2FC2}" srcOrd="0" destOrd="0" presId="urn:microsoft.com/office/officeart/2005/8/layout/orgChart1"/>
    <dgm:cxn modelId="{56057544-F3C1-C64E-8912-E65F8BDB8F4E}" type="presOf" srcId="{EF4F6C8D-56DD-6441-ABAE-A8C20CEBCC11}" destId="{CB779CAE-AF04-2143-8CA5-D957AEA10510}" srcOrd="0" destOrd="0" presId="urn:microsoft.com/office/officeart/2005/8/layout/orgChart1"/>
    <dgm:cxn modelId="{EE9C1465-7E8A-0241-AC99-A97AC6611DC3}" type="presOf" srcId="{E553D7D2-ECD1-BA4E-9848-78DADBA4D567}" destId="{DB1B85A5-D62F-0442-9327-5A7D959E8F5D}" srcOrd="0" destOrd="0" presId="urn:microsoft.com/office/officeart/2005/8/layout/orgChart1"/>
    <dgm:cxn modelId="{0DF12967-DDEB-7A45-8196-647F3BB21EEB}" type="presOf" srcId="{CA98DD2D-5D1E-6C4B-A4CB-94485577F9F1}" destId="{6052DABD-BC93-784B-923F-C70DB2984021}" srcOrd="0" destOrd="0" presId="urn:microsoft.com/office/officeart/2005/8/layout/orgChart1"/>
    <dgm:cxn modelId="{82B11149-E733-854F-A165-EF3F41F79CB5}" type="presOf" srcId="{AB8F322D-1C0B-46C5-93E6-D3AE528F9F3D}" destId="{A14C5063-15F7-4AA9-895B-087254B5108C}" srcOrd="1" destOrd="0" presId="urn:microsoft.com/office/officeart/2005/8/layout/orgChart1"/>
    <dgm:cxn modelId="{81B8844B-E935-4934-9BAE-4563CA190BFB}" srcId="{D50B39D7-7CF1-4BAD-9480-D0CED18C1AF0}" destId="{85EF90E5-4D04-4F8B-9731-C07BF6FD450D}" srcOrd="4" destOrd="0" parTransId="{4F58C7CE-E4F7-43E3-BFA5-02C51524E2D4}" sibTransId="{DD41D1B3-F5BA-4848-A7D6-27FEA88CE76E}"/>
    <dgm:cxn modelId="{002CD16D-8CE4-8B43-8D20-7A54DBBA66E7}" type="presOf" srcId="{66E6E319-5CF3-46CB-8937-186ED130592B}" destId="{F2195423-66FB-401F-8FE0-6694B3AA07AD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E8D7D450-C801-7446-8F68-B445FBB842FC}" type="presOf" srcId="{E5E779E5-A16F-C84F-AC16-620C3D2818B4}" destId="{4A27BB63-9EDE-3746-A41B-1E91A86F6A9D}" srcOrd="0" destOrd="0" presId="urn:microsoft.com/office/officeart/2005/8/layout/orgChart1"/>
    <dgm:cxn modelId="{6F00E772-F663-8F45-B942-6CDF9BB53EB6}" type="presOf" srcId="{5F7E56EF-AE91-B44D-9919-C80B4001C458}" destId="{378E78F4-EE6C-454E-9857-10EF0676C298}" srcOrd="0" destOrd="0" presId="urn:microsoft.com/office/officeart/2005/8/layout/orgChart1"/>
    <dgm:cxn modelId="{27E2D153-F48D-DE48-9633-C127F343EA17}" srcId="{D50B39D7-7CF1-4BAD-9480-D0CED18C1AF0}" destId="{27CFDAAD-D9A8-A042-B1FB-7158C38619A4}" srcOrd="3" destOrd="0" parTransId="{4E51CC48-C857-0E4F-A6C7-5F5BDE8A3898}" sibTransId="{A3696FF3-7B96-FD46-B3B3-DA1AA5C3F87E}"/>
    <dgm:cxn modelId="{70859F54-F2F9-425E-A7AD-5580555CE574}" srcId="{BF94261F-2FF3-403F-A8FF-17E016DB3396}" destId="{DE403F1F-BEAE-4CC3-9BB1-CA145CCD9ACD}" srcOrd="1" destOrd="0" parTransId="{D9F2A2AB-043B-429C-BC1B-0B5BC943CFA4}" sibTransId="{020E6780-AA77-4249-ADA7-E52EF17A64E4}"/>
    <dgm:cxn modelId="{F7C6BC74-B873-4514-846A-AC4999360BAE}" srcId="{D50B39D7-7CF1-4BAD-9480-D0CED18C1AF0}" destId="{C50D5376-5F47-4974-8E8E-40F763317810}" srcOrd="6" destOrd="0" parTransId="{5EB21336-D7A1-4D7A-9270-E50DBA584422}" sibTransId="{6E05FC83-4C87-4304-9030-AFB9A0218A24}"/>
    <dgm:cxn modelId="{FB102C57-56D7-6542-BCCA-19407DB1D7AC}" type="presOf" srcId="{29D10BFE-7AF0-BC4E-892F-E15F8BDA58E6}" destId="{EAC84700-0BD9-416E-8EFA-288FEAAE7692}" srcOrd="0" destOrd="0" presId="urn:microsoft.com/office/officeart/2005/8/layout/orgChart1"/>
    <dgm:cxn modelId="{294F0659-5916-1F4F-9E95-ACBDE45B142D}" type="presOf" srcId="{6A6E3E79-0A66-D34F-B8B5-88DAF060C147}" destId="{4F12E55A-FDCB-8C40-B893-A13369986C08}" srcOrd="0" destOrd="0" presId="urn:microsoft.com/office/officeart/2005/8/layout/orgChart1"/>
    <dgm:cxn modelId="{BD0DDB59-1F0B-A041-B5F5-65302752432F}" srcId="{D50B39D7-7CF1-4BAD-9480-D0CED18C1AF0}" destId="{F155ED3A-F23C-2B46-B398-F2D1CCEF47CC}" srcOrd="2" destOrd="0" parTransId="{EF4F6C8D-56DD-6441-ABAE-A8C20CEBCC11}" sibTransId="{20B7C671-2256-7741-8A0A-9E808BF40A44}"/>
    <dgm:cxn modelId="{9C75237A-9CB6-45DA-A485-E7EF03607CB5}" srcId="{BF94261F-2FF3-403F-A8FF-17E016DB3396}" destId="{30028217-889D-4054-BEA6-6FE2D83E656C}" srcOrd="0" destOrd="0" parTransId="{A9A124A5-3DE4-458A-9F63-C193C2A16A1C}" sibTransId="{7A207AB5-E1E5-40CE-BA19-EB56B511D3EC}"/>
    <dgm:cxn modelId="{81213D7A-EDDC-D64D-A9E4-DD9D52733A8D}" type="presOf" srcId="{27CFDAAD-D9A8-A042-B1FB-7158C38619A4}" destId="{1B310845-5D01-4E42-A980-3357CD132A5E}" srcOrd="0" destOrd="0" presId="urn:microsoft.com/office/officeart/2005/8/layout/orgChart1"/>
    <dgm:cxn modelId="{354DF67C-E9DD-B842-9779-B68B1FCE0BB9}" type="presOf" srcId="{F155ED3A-F23C-2B46-B398-F2D1CCEF47CC}" destId="{78E26778-BE39-154B-91D3-DFDB145DE8AB}" srcOrd="0" destOrd="0" presId="urn:microsoft.com/office/officeart/2005/8/layout/orgChart1"/>
    <dgm:cxn modelId="{64A30780-0FFD-F84C-B561-727556C6BA32}" type="presOf" srcId="{4E51CC48-C857-0E4F-A6C7-5F5BDE8A3898}" destId="{32D2D269-E94F-8941-B60E-5C64EBD2EDCC}" srcOrd="0" destOrd="0" presId="urn:microsoft.com/office/officeart/2005/8/layout/orgChart1"/>
    <dgm:cxn modelId="{1D02FF81-1174-6049-9682-231D33C3B57B}" type="presOf" srcId="{4F58C7CE-E4F7-43E3-BFA5-02C51524E2D4}" destId="{011AE5F1-26A8-455B-86BC-9CD4DA59BFA6}" srcOrd="0" destOrd="0" presId="urn:microsoft.com/office/officeart/2005/8/layout/orgChart1"/>
    <dgm:cxn modelId="{FA79B283-714D-304A-8EB5-2181DE574A06}" type="presOf" srcId="{3465C72D-87F9-F74D-BA01-9303C71FBD0D}" destId="{A8622ABD-40AA-463C-ABDD-9D0EFD70EB62}" srcOrd="0" destOrd="0" presId="urn:microsoft.com/office/officeart/2005/8/layout/orgChart1"/>
    <dgm:cxn modelId="{706D9A87-759F-2746-A47E-9D063871BDF3}" type="presOf" srcId="{C6150F8E-8612-1844-BC54-51302490AD56}" destId="{C7A4A688-5EAD-0E46-8252-0C79442A8C2A}" srcOrd="1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D5B2658C-12F6-CF40-A3DC-72C6BD4B720E}" type="presOf" srcId="{DA0652E4-B6DF-4FEA-91B8-E28D8B3D8B5D}" destId="{5670AAD1-4224-4A38-91DB-CB3BFD1FD329}" srcOrd="0" destOrd="0" presId="urn:microsoft.com/office/officeart/2005/8/layout/orgChart1"/>
    <dgm:cxn modelId="{BD3D6F8E-9492-9A41-94C7-BE3CE065A0F4}" srcId="{D50B39D7-7CF1-4BAD-9480-D0CED18C1AF0}" destId="{C6150F8E-8612-1844-BC54-51302490AD56}" srcOrd="1" destOrd="0" parTransId="{A4E16B99-54EE-324A-AFB4-59CF5BCC3A5C}" sibTransId="{6A22988F-62D2-B041-8FCF-6154E704A3F8}"/>
    <dgm:cxn modelId="{AE1A4C91-1F69-1A4D-B86E-D1DA7DFF104A}" type="presOf" srcId="{77EB8583-BBB7-4C87-8B2C-ED220D8FE10F}" destId="{F0646ED4-F9E2-4009-BA53-7DBE0FF4A2B8}" srcOrd="0" destOrd="0" presId="urn:microsoft.com/office/officeart/2005/8/layout/orgChart1"/>
    <dgm:cxn modelId="{A12AA895-607A-154B-8EAA-046AD1EDC024}" type="presOf" srcId="{5EB21336-D7A1-4D7A-9270-E50DBA584422}" destId="{B66C3BB9-C8CB-48C4-8EB7-61F5E7495C40}" srcOrd="0" destOrd="0" presId="urn:microsoft.com/office/officeart/2005/8/layout/orgChart1"/>
    <dgm:cxn modelId="{363FEE99-DAC7-41FC-BDA0-F087CE8524F0}" srcId="{BF94261F-2FF3-403F-A8FF-17E016DB3396}" destId="{77EB8583-BBB7-4C87-8B2C-ED220D8FE10F}" srcOrd="2" destOrd="0" parTransId="{946F4730-D26E-4003-901A-255D12683AAE}" sibTransId="{8E584BDC-C0DF-481D-A81D-A96658726F08}"/>
    <dgm:cxn modelId="{8A15C39A-AF6C-A34E-A8FD-FAA0D7DDDF46}" type="presOf" srcId="{A2FC7082-BFD9-1B44-B5D8-A11AF2DDB7F0}" destId="{ACB30E9A-F6D0-8546-B171-C7743189E31D}" srcOrd="1" destOrd="0" presId="urn:microsoft.com/office/officeart/2005/8/layout/orgChart1"/>
    <dgm:cxn modelId="{DD950C9B-E499-2D46-8CA6-8026BE76566A}" type="presOf" srcId="{E5E779E5-A16F-C84F-AC16-620C3D2818B4}" destId="{18B6FD07-37CD-1141-A70E-8B3EB9FC281D}" srcOrd="1" destOrd="0" presId="urn:microsoft.com/office/officeart/2005/8/layout/orgChart1"/>
    <dgm:cxn modelId="{36DDE5A1-CBC3-C44E-8E7C-E8AE9AA0BB5E}" type="presOf" srcId="{C50D5376-5F47-4974-8E8E-40F763317810}" destId="{60F3E1CA-F1B3-4F23-AF77-72CB696389B1}" srcOrd="0" destOrd="0" presId="urn:microsoft.com/office/officeart/2005/8/layout/orgChart1"/>
    <dgm:cxn modelId="{04D9AFA8-741C-6943-B811-8CD4D56A3DE8}" type="presOf" srcId="{D9F2A2AB-043B-429C-BC1B-0B5BC943CFA4}" destId="{D83B40C6-0AD1-4968-83F9-C0F7CDFDD814}" srcOrd="0" destOrd="0" presId="urn:microsoft.com/office/officeart/2005/8/layout/orgChart1"/>
    <dgm:cxn modelId="{3C0A24AA-05CC-924C-AC78-6CB61C75AAA8}" type="presOf" srcId="{BF94261F-2FF3-403F-A8FF-17E016DB3396}" destId="{62E2EB03-D1B6-4F55-989B-620C8851AA17}" srcOrd="1" destOrd="0" presId="urn:microsoft.com/office/officeart/2005/8/layout/orgChart1"/>
    <dgm:cxn modelId="{A92A71AA-66DD-E841-8FFD-474E382ACEF3}" srcId="{66E6E319-5CF3-46CB-8937-186ED130592B}" destId="{1704ADC7-8EAE-8C43-B2D7-B71CC3157D65}" srcOrd="0" destOrd="0" parTransId="{ABEC0F8D-D376-8646-9D9D-3480F77EE5BC}" sibTransId="{9D5CBD1C-4040-5A45-A67A-0F05A59BF36F}"/>
    <dgm:cxn modelId="{05EB33AE-CDAC-4F8B-A3EA-4D7735023B00}" srcId="{E1E7D93A-687F-344B-AD88-28C03A2C3F4E}" destId="{AB8F322D-1C0B-46C5-93E6-D3AE528F9F3D}" srcOrd="0" destOrd="0" parTransId="{3FB545DF-2FB2-44CB-A820-17C6F90A7D6D}" sibTransId="{5831D3BE-405A-469A-8CF1-70E5ACBF3B93}"/>
    <dgm:cxn modelId="{C71FC1AE-D143-1A44-93D4-2F9B6B09F0D7}" srcId="{D50B39D7-7CF1-4BAD-9480-D0CED18C1AF0}" destId="{BF94261F-2FF3-403F-A8FF-17E016DB3396}" srcOrd="5" destOrd="0" parTransId="{4BFCBE2B-2EEC-49D5-AB2B-CF10D7577552}" sibTransId="{1BEA6632-8580-4859-8232-86E67443BB86}"/>
    <dgm:cxn modelId="{E17A16B0-EFE4-3A4C-84DA-E0CC428CF8EA}" type="presOf" srcId="{E1E7D93A-687F-344B-AD88-28C03A2C3F4E}" destId="{B7F486E3-7D04-D94C-8E49-42FBE2A5B67C}" srcOrd="1" destOrd="0" presId="urn:microsoft.com/office/officeart/2005/8/layout/orgChart1"/>
    <dgm:cxn modelId="{16C053BC-904C-2F41-BDED-E8402580F499}" type="presOf" srcId="{CA98DD2D-5D1E-6C4B-A4CB-94485577F9F1}" destId="{F1BFC91B-D4B0-6645-8FD6-A85178786B23}" srcOrd="1" destOrd="0" presId="urn:microsoft.com/office/officeart/2005/8/layout/orgChart1"/>
    <dgm:cxn modelId="{27BBB6C4-3953-F548-80EC-FEB80003B8B8}" srcId="{E1E7D93A-687F-344B-AD88-28C03A2C3F4E}" destId="{CA98DD2D-5D1E-6C4B-A4CB-94485577F9F1}" srcOrd="1" destOrd="0" parTransId="{9C7EC055-D41B-4740-90FD-EF57EFA59881}" sibTransId="{BAB219EE-2293-1E48-BFF9-4B6EF6408B42}"/>
    <dgm:cxn modelId="{5D87BFC5-A403-3E40-AFFF-B093DAF7BFB0}" type="presOf" srcId="{BF94261F-2FF3-403F-A8FF-17E016DB3396}" destId="{631D3678-3FD1-43DD-9C08-D89369825E0A}" srcOrd="0" destOrd="0" presId="urn:microsoft.com/office/officeart/2005/8/layout/orgChart1"/>
    <dgm:cxn modelId="{5BB323C7-CA3C-0647-8900-8B1D013F052E}" type="presOf" srcId="{946F4730-D26E-4003-901A-255D12683AAE}" destId="{C6EF9711-38F5-4206-92C7-0DE60903586C}" srcOrd="0" destOrd="0" presId="urn:microsoft.com/office/officeart/2005/8/layout/orgChart1"/>
    <dgm:cxn modelId="{64DA9DCB-57A5-4C49-B3D9-EF32E9A63F62}" srcId="{E1E7D93A-687F-344B-AD88-28C03A2C3F4E}" destId="{A2FC7082-BFD9-1B44-B5D8-A11AF2DDB7F0}" srcOrd="3" destOrd="0" parTransId="{29D10BFE-7AF0-BC4E-892F-E15F8BDA58E6}" sibTransId="{881C1C27-50AF-BD4B-8A36-4F1669524E5E}"/>
    <dgm:cxn modelId="{A59647D7-59C3-FE4C-9801-7867CC68D88D}" type="presOf" srcId="{D50B39D7-7CF1-4BAD-9480-D0CED18C1AF0}" destId="{65837854-A06F-42BE-95E4-0C3707E3CFA5}" srcOrd="1" destOrd="0" presId="urn:microsoft.com/office/officeart/2005/8/layout/orgChart1"/>
    <dgm:cxn modelId="{153396D9-4012-F240-BC1C-112F1215C886}" type="presOf" srcId="{4BFCBE2B-2EEC-49D5-AB2B-CF10D7577552}" destId="{C60DA98B-65D1-481F-A787-DE702C0F1E40}" srcOrd="0" destOrd="0" presId="urn:microsoft.com/office/officeart/2005/8/layout/orgChart1"/>
    <dgm:cxn modelId="{1FC822DE-18E6-B642-8000-72F6FC7906E3}" type="presOf" srcId="{1704ADC7-8EAE-8C43-B2D7-B71CC3157D65}" destId="{F1D2C02F-0DA6-7B47-9B89-2D27CF088ADF}" srcOrd="1" destOrd="0" presId="urn:microsoft.com/office/officeart/2005/8/layout/orgChart1"/>
    <dgm:cxn modelId="{A32569DF-985D-2247-BD71-AEDFDE26A4F4}" type="presOf" srcId="{C50D5376-5F47-4974-8E8E-40F763317810}" destId="{542C362B-4872-4B32-80E4-316C62911B73}" srcOrd="1" destOrd="0" presId="urn:microsoft.com/office/officeart/2005/8/layout/orgChart1"/>
    <dgm:cxn modelId="{3C36CFE0-DD2D-2842-99E7-EF48087C1863}" type="presOf" srcId="{DE403F1F-BEAE-4CC3-9BB1-CA145CCD9ACD}" destId="{373E27C5-8E19-4BF0-A02B-BB30D1077F6D}" srcOrd="1" destOrd="0" presId="urn:microsoft.com/office/officeart/2005/8/layout/orgChart1"/>
    <dgm:cxn modelId="{256C70E2-FB46-174F-B4A2-E3F3017EA044}" type="presOf" srcId="{A4E16B99-54EE-324A-AFB4-59CF5BCC3A5C}" destId="{562B6F7F-454D-FE4A-A6C5-063F29F59EA2}" srcOrd="0" destOrd="0" presId="urn:microsoft.com/office/officeart/2005/8/layout/orgChart1"/>
    <dgm:cxn modelId="{541F89E8-8635-DF40-A29A-CCF1233EB1C2}" srcId="{E1E7D93A-687F-344B-AD88-28C03A2C3F4E}" destId="{5F7E56EF-AE91-B44D-9919-C80B4001C458}" srcOrd="2" destOrd="0" parTransId="{3465C72D-87F9-F74D-BA01-9303C71FBD0D}" sibTransId="{14C8C11B-BFD4-3D43-A671-2668D72C8F3B}"/>
    <dgm:cxn modelId="{B87DE8E8-B72D-A044-AF48-7D7DBD5C7BFE}" type="presOf" srcId="{DE403F1F-BEAE-4CC3-9BB1-CA145CCD9ACD}" destId="{963EEE64-1F24-4E2F-9DA4-E159A25768DC}" srcOrd="0" destOrd="0" presId="urn:microsoft.com/office/officeart/2005/8/layout/orgChart1"/>
    <dgm:cxn modelId="{7EC3F4F0-3974-9844-BDA7-0FF12FFE55F6}" type="presOf" srcId="{3FB545DF-2FB2-44CB-A820-17C6F90A7D6D}" destId="{85546E8E-26AE-4DF4-8A09-D2AB9636B2BE}" srcOrd="0" destOrd="0" presId="urn:microsoft.com/office/officeart/2005/8/layout/orgChart1"/>
    <dgm:cxn modelId="{809054F6-A959-F94B-BE45-5216C57FD843}" type="presOf" srcId="{5F7E56EF-AE91-B44D-9919-C80B4001C458}" destId="{142CB862-F890-8C4D-BB1A-FFC0F29FE3FD}" srcOrd="1" destOrd="0" presId="urn:microsoft.com/office/officeart/2005/8/layout/orgChart1"/>
    <dgm:cxn modelId="{720F98B6-C9A8-504C-B760-EEA24606752B}" type="presParOf" srcId="{22A5DD9F-7D63-4893-8C80-F705374407E3}" destId="{3E2B7D9F-E475-486D-888B-57FD04AF1D3D}" srcOrd="0" destOrd="0" presId="urn:microsoft.com/office/officeart/2005/8/layout/orgChart1"/>
    <dgm:cxn modelId="{9E394EA4-3573-A542-A2B5-7824D67B6AEC}" type="presParOf" srcId="{3E2B7D9F-E475-486D-888B-57FD04AF1D3D}" destId="{1C81DBF1-C2FF-4756-A446-CD8A69EFBF60}" srcOrd="0" destOrd="0" presId="urn:microsoft.com/office/officeart/2005/8/layout/orgChart1"/>
    <dgm:cxn modelId="{10C2CBCA-FDA7-224C-9C4A-50B03AD0CC62}" type="presParOf" srcId="{1C81DBF1-C2FF-4756-A446-CD8A69EFBF60}" destId="{F2195423-66FB-401F-8FE0-6694B3AA07AD}" srcOrd="0" destOrd="0" presId="urn:microsoft.com/office/officeart/2005/8/layout/orgChart1"/>
    <dgm:cxn modelId="{C676E9B6-CC7C-2F49-91B2-394C8C04B6BC}" type="presParOf" srcId="{1C81DBF1-C2FF-4756-A446-CD8A69EFBF60}" destId="{571598D2-4E78-4139-8778-98389672B5C5}" srcOrd="1" destOrd="0" presId="urn:microsoft.com/office/officeart/2005/8/layout/orgChart1"/>
    <dgm:cxn modelId="{F4C314C8-DBB8-5A44-A097-CBE6ECBA8185}" type="presParOf" srcId="{3E2B7D9F-E475-486D-888B-57FD04AF1D3D}" destId="{216E33F2-2703-4E0B-97D7-11F3ACBAEE15}" srcOrd="1" destOrd="0" presId="urn:microsoft.com/office/officeart/2005/8/layout/orgChart1"/>
    <dgm:cxn modelId="{94D9FC76-E8B1-2B41-B695-E2F2C38D4C61}" type="presParOf" srcId="{216E33F2-2703-4E0B-97D7-11F3ACBAEE15}" destId="{97CFA533-D59B-D249-848D-2D5D4395E0C4}" srcOrd="0" destOrd="0" presId="urn:microsoft.com/office/officeart/2005/8/layout/orgChart1"/>
    <dgm:cxn modelId="{193112BC-50FC-1E43-A092-EED2DBAF4735}" type="presParOf" srcId="{216E33F2-2703-4E0B-97D7-11F3ACBAEE15}" destId="{2BF0DBE0-9615-CA4D-9CA0-FCDBFFDF770D}" srcOrd="1" destOrd="0" presId="urn:microsoft.com/office/officeart/2005/8/layout/orgChart1"/>
    <dgm:cxn modelId="{0AFA928F-64DB-BC4C-8B88-85E4AB53AD69}" type="presParOf" srcId="{2BF0DBE0-9615-CA4D-9CA0-FCDBFFDF770D}" destId="{E0283750-A2F5-A146-8D10-412CB003E182}" srcOrd="0" destOrd="0" presId="urn:microsoft.com/office/officeart/2005/8/layout/orgChart1"/>
    <dgm:cxn modelId="{7FF29EED-5835-9E4B-AC55-B1B4C71C5BB6}" type="presParOf" srcId="{E0283750-A2F5-A146-8D10-412CB003E182}" destId="{D07F70EE-DD63-5445-AF37-EE7D173674D4}" srcOrd="0" destOrd="0" presId="urn:microsoft.com/office/officeart/2005/8/layout/orgChart1"/>
    <dgm:cxn modelId="{42465E68-5D42-8745-B4C4-1E4328DC57D2}" type="presParOf" srcId="{E0283750-A2F5-A146-8D10-412CB003E182}" destId="{F1D2C02F-0DA6-7B47-9B89-2D27CF088ADF}" srcOrd="1" destOrd="0" presId="urn:microsoft.com/office/officeart/2005/8/layout/orgChart1"/>
    <dgm:cxn modelId="{2363205F-2D38-E446-BCF1-BD3EA292AE2D}" type="presParOf" srcId="{2BF0DBE0-9615-CA4D-9CA0-FCDBFFDF770D}" destId="{8D14B34A-CAF7-274A-BDF8-3C62D769A338}" srcOrd="1" destOrd="0" presId="urn:microsoft.com/office/officeart/2005/8/layout/orgChart1"/>
    <dgm:cxn modelId="{93611A58-CB70-824D-8953-4AEB1EA93BF5}" type="presParOf" srcId="{8D14B34A-CAF7-274A-BDF8-3C62D769A338}" destId="{DB1B85A5-D62F-0442-9327-5A7D959E8F5D}" srcOrd="0" destOrd="0" presId="urn:microsoft.com/office/officeart/2005/8/layout/orgChart1"/>
    <dgm:cxn modelId="{7AD56862-19AE-5549-B6FB-9714BDF4DAD5}" type="presParOf" srcId="{8D14B34A-CAF7-274A-BDF8-3C62D769A338}" destId="{794DEBC0-2A33-2940-B8AC-79F10476DB98}" srcOrd="1" destOrd="0" presId="urn:microsoft.com/office/officeart/2005/8/layout/orgChart1"/>
    <dgm:cxn modelId="{CF3B4109-46CA-9940-8ADA-DFE2657DC3E4}" type="presParOf" srcId="{794DEBC0-2A33-2940-B8AC-79F10476DB98}" destId="{17C3E154-2F24-2B4B-8167-47C6CB8B9E7F}" srcOrd="0" destOrd="0" presId="urn:microsoft.com/office/officeart/2005/8/layout/orgChart1"/>
    <dgm:cxn modelId="{D6346D18-390A-B040-ABAE-31B63C6D55D5}" type="presParOf" srcId="{17C3E154-2F24-2B4B-8167-47C6CB8B9E7F}" destId="{4A27BB63-9EDE-3746-A41B-1E91A86F6A9D}" srcOrd="0" destOrd="0" presId="urn:microsoft.com/office/officeart/2005/8/layout/orgChart1"/>
    <dgm:cxn modelId="{43867E99-06BB-D246-9B7E-7C22D1E84A53}" type="presParOf" srcId="{17C3E154-2F24-2B4B-8167-47C6CB8B9E7F}" destId="{18B6FD07-37CD-1141-A70E-8B3EB9FC281D}" srcOrd="1" destOrd="0" presId="urn:microsoft.com/office/officeart/2005/8/layout/orgChart1"/>
    <dgm:cxn modelId="{8B4D85F7-373B-2C42-A115-B131B241AE54}" type="presParOf" srcId="{794DEBC0-2A33-2940-B8AC-79F10476DB98}" destId="{5B6904C2-5101-604D-89B9-1DF07B6BB407}" srcOrd="1" destOrd="0" presId="urn:microsoft.com/office/officeart/2005/8/layout/orgChart1"/>
    <dgm:cxn modelId="{3F140B1F-DA1A-5B40-B755-9C8BD1997554}" type="presParOf" srcId="{794DEBC0-2A33-2940-B8AC-79F10476DB98}" destId="{3B819BC7-2154-6249-8572-6FBA67085973}" srcOrd="2" destOrd="0" presId="urn:microsoft.com/office/officeart/2005/8/layout/orgChart1"/>
    <dgm:cxn modelId="{0378C3E6-35FC-2C4F-8B51-0B2FA73D6A95}" type="presParOf" srcId="{8D14B34A-CAF7-274A-BDF8-3C62D769A338}" destId="{5670AAD1-4224-4A38-91DB-CB3BFD1FD329}" srcOrd="2" destOrd="0" presId="urn:microsoft.com/office/officeart/2005/8/layout/orgChart1"/>
    <dgm:cxn modelId="{072CBB46-075A-424F-8D51-28FC19D46399}" type="presParOf" srcId="{8D14B34A-CAF7-274A-BDF8-3C62D769A338}" destId="{2DD6ECBE-C722-4E62-8664-9F8CAB98074C}" srcOrd="3" destOrd="0" presId="urn:microsoft.com/office/officeart/2005/8/layout/orgChart1"/>
    <dgm:cxn modelId="{201A6A74-C650-194D-B178-E4C987E5FAE1}" type="presParOf" srcId="{2DD6ECBE-C722-4E62-8664-9F8CAB98074C}" destId="{FE6DFA52-1FCF-4D9C-8454-DF8993BCE248}" srcOrd="0" destOrd="0" presId="urn:microsoft.com/office/officeart/2005/8/layout/orgChart1"/>
    <dgm:cxn modelId="{216D9A3B-5C21-2949-BF22-21732DA3E6AC}" type="presParOf" srcId="{FE6DFA52-1FCF-4D9C-8454-DF8993BCE248}" destId="{FA246D17-3350-41E1-B8A5-CD4E2BBB2FC2}" srcOrd="0" destOrd="0" presId="urn:microsoft.com/office/officeart/2005/8/layout/orgChart1"/>
    <dgm:cxn modelId="{1325277B-9D58-DC42-B80D-7415483DB776}" type="presParOf" srcId="{FE6DFA52-1FCF-4D9C-8454-DF8993BCE248}" destId="{65837854-A06F-42BE-95E4-0C3707E3CFA5}" srcOrd="1" destOrd="0" presId="urn:microsoft.com/office/officeart/2005/8/layout/orgChart1"/>
    <dgm:cxn modelId="{0B5F07D9-197C-FE48-B0C1-062D50E941D4}" type="presParOf" srcId="{2DD6ECBE-C722-4E62-8664-9F8CAB98074C}" destId="{C07FF32E-380B-4C5F-ABE8-4709B028FC96}" srcOrd="1" destOrd="0" presId="urn:microsoft.com/office/officeart/2005/8/layout/orgChart1"/>
    <dgm:cxn modelId="{F58C9858-5BE9-844B-89F9-CCF07524E489}" type="presParOf" srcId="{C07FF32E-380B-4C5F-ABE8-4709B028FC96}" destId="{4F12E55A-FDCB-8C40-B893-A13369986C08}" srcOrd="0" destOrd="0" presId="urn:microsoft.com/office/officeart/2005/8/layout/orgChart1"/>
    <dgm:cxn modelId="{3DEDB6C3-BD99-604A-A8B7-9BCB6C1DCFCC}" type="presParOf" srcId="{C07FF32E-380B-4C5F-ABE8-4709B028FC96}" destId="{07778A9B-7B11-6B42-8B93-8A13F5C68CA6}" srcOrd="1" destOrd="0" presId="urn:microsoft.com/office/officeart/2005/8/layout/orgChart1"/>
    <dgm:cxn modelId="{CB3C8D14-E119-3548-8B5E-5D9DE98A61CB}" type="presParOf" srcId="{07778A9B-7B11-6B42-8B93-8A13F5C68CA6}" destId="{682FB6E4-B56D-4244-AC1D-65DB0F20ED17}" srcOrd="0" destOrd="0" presId="urn:microsoft.com/office/officeart/2005/8/layout/orgChart1"/>
    <dgm:cxn modelId="{52FAF813-2580-6547-B215-73BF18545494}" type="presParOf" srcId="{682FB6E4-B56D-4244-AC1D-65DB0F20ED17}" destId="{0F22E70F-5351-A246-AE02-15080CA38DC5}" srcOrd="0" destOrd="0" presId="urn:microsoft.com/office/officeart/2005/8/layout/orgChart1"/>
    <dgm:cxn modelId="{4040B353-22A8-D845-AB82-9F9FB132E9DB}" type="presParOf" srcId="{682FB6E4-B56D-4244-AC1D-65DB0F20ED17}" destId="{B7F486E3-7D04-D94C-8E49-42FBE2A5B67C}" srcOrd="1" destOrd="0" presId="urn:microsoft.com/office/officeart/2005/8/layout/orgChart1"/>
    <dgm:cxn modelId="{A3AD8678-D66C-124A-BC47-D699CCBAB956}" type="presParOf" srcId="{07778A9B-7B11-6B42-8B93-8A13F5C68CA6}" destId="{D2696B84-A731-3546-8582-B80B40FD5B5C}" srcOrd="1" destOrd="0" presId="urn:microsoft.com/office/officeart/2005/8/layout/orgChart1"/>
    <dgm:cxn modelId="{93BDB1E4-70B4-EC49-A2F5-C518AB95BFF8}" type="presParOf" srcId="{D2696B84-A731-3546-8582-B80B40FD5B5C}" destId="{85546E8E-26AE-4DF4-8A09-D2AB9636B2BE}" srcOrd="0" destOrd="0" presId="urn:microsoft.com/office/officeart/2005/8/layout/orgChart1"/>
    <dgm:cxn modelId="{E13F9FE7-74EA-B24A-9794-0F80B5DB2428}" type="presParOf" srcId="{D2696B84-A731-3546-8582-B80B40FD5B5C}" destId="{7A835111-9050-49EE-ADE9-284262A37686}" srcOrd="1" destOrd="0" presId="urn:microsoft.com/office/officeart/2005/8/layout/orgChart1"/>
    <dgm:cxn modelId="{94F64B74-1256-F341-9B43-4BB8E911062E}" type="presParOf" srcId="{7A835111-9050-49EE-ADE9-284262A37686}" destId="{4092A8C6-38AA-4ACA-8273-8796D42D9D2D}" srcOrd="0" destOrd="0" presId="urn:microsoft.com/office/officeart/2005/8/layout/orgChart1"/>
    <dgm:cxn modelId="{32AAA29F-01D6-1540-885D-4673D71344E5}" type="presParOf" srcId="{4092A8C6-38AA-4ACA-8273-8796D42D9D2D}" destId="{01E63252-5973-4D36-8359-129A313BB094}" srcOrd="0" destOrd="0" presId="urn:microsoft.com/office/officeart/2005/8/layout/orgChart1"/>
    <dgm:cxn modelId="{0727C4EE-EF6F-2040-8BD0-7DD51A7E8A3C}" type="presParOf" srcId="{4092A8C6-38AA-4ACA-8273-8796D42D9D2D}" destId="{A14C5063-15F7-4AA9-895B-087254B5108C}" srcOrd="1" destOrd="0" presId="urn:microsoft.com/office/officeart/2005/8/layout/orgChart1"/>
    <dgm:cxn modelId="{9E0A352E-D805-F34E-8D31-CF60D832A50F}" type="presParOf" srcId="{7A835111-9050-49EE-ADE9-284262A37686}" destId="{E600DC76-2445-448D-AF21-98D44BF25105}" srcOrd="1" destOrd="0" presId="urn:microsoft.com/office/officeart/2005/8/layout/orgChart1"/>
    <dgm:cxn modelId="{8B942449-52FF-8A44-8505-435C247F1EB7}" type="presParOf" srcId="{7A835111-9050-49EE-ADE9-284262A37686}" destId="{A97033F9-F3CB-456D-9C05-5623305FF495}" srcOrd="2" destOrd="0" presId="urn:microsoft.com/office/officeart/2005/8/layout/orgChart1"/>
    <dgm:cxn modelId="{ED7A8D87-5F4F-7043-80ED-AE9DD1C684D4}" type="presParOf" srcId="{D2696B84-A731-3546-8582-B80B40FD5B5C}" destId="{832C1543-B34C-944F-8208-CB8ACB046464}" srcOrd="2" destOrd="0" presId="urn:microsoft.com/office/officeart/2005/8/layout/orgChart1"/>
    <dgm:cxn modelId="{8F2A55EF-D929-A547-9F63-2D019140F6D6}" type="presParOf" srcId="{D2696B84-A731-3546-8582-B80B40FD5B5C}" destId="{1E484587-9322-3048-A887-B6599A9EEDC7}" srcOrd="3" destOrd="0" presId="urn:microsoft.com/office/officeart/2005/8/layout/orgChart1"/>
    <dgm:cxn modelId="{C08B03CD-D7E7-9F44-AE18-84496A222DDF}" type="presParOf" srcId="{1E484587-9322-3048-A887-B6599A9EEDC7}" destId="{3306AD33-1148-624A-9593-AFD2E28089AA}" srcOrd="0" destOrd="0" presId="urn:microsoft.com/office/officeart/2005/8/layout/orgChart1"/>
    <dgm:cxn modelId="{18D745DA-CF88-4D49-BAA4-E459A0AB7F3F}" type="presParOf" srcId="{3306AD33-1148-624A-9593-AFD2E28089AA}" destId="{6052DABD-BC93-784B-923F-C70DB2984021}" srcOrd="0" destOrd="0" presId="urn:microsoft.com/office/officeart/2005/8/layout/orgChart1"/>
    <dgm:cxn modelId="{D1D47600-6EE3-2849-B361-5A08328DAC25}" type="presParOf" srcId="{3306AD33-1148-624A-9593-AFD2E28089AA}" destId="{F1BFC91B-D4B0-6645-8FD6-A85178786B23}" srcOrd="1" destOrd="0" presId="urn:microsoft.com/office/officeart/2005/8/layout/orgChart1"/>
    <dgm:cxn modelId="{D1CF8DF8-78AA-9247-A3CF-621AE59404DE}" type="presParOf" srcId="{1E484587-9322-3048-A887-B6599A9EEDC7}" destId="{E5717938-5B08-4841-B1A2-77AA15CD59EF}" srcOrd="1" destOrd="0" presId="urn:microsoft.com/office/officeart/2005/8/layout/orgChart1"/>
    <dgm:cxn modelId="{0EA869E1-62F7-5F4E-AEA6-B626C65F9D52}" type="presParOf" srcId="{1E484587-9322-3048-A887-B6599A9EEDC7}" destId="{147234E7-CA12-0143-BC18-0D0F8BE1932E}" srcOrd="2" destOrd="0" presId="urn:microsoft.com/office/officeart/2005/8/layout/orgChart1"/>
    <dgm:cxn modelId="{5EDB3910-B916-334D-A55A-50EEB52B95CA}" type="presParOf" srcId="{D2696B84-A731-3546-8582-B80B40FD5B5C}" destId="{A8622ABD-40AA-463C-ABDD-9D0EFD70EB62}" srcOrd="4" destOrd="0" presId="urn:microsoft.com/office/officeart/2005/8/layout/orgChart1"/>
    <dgm:cxn modelId="{954186BC-0D91-4244-8ED9-12380CD819BC}" type="presParOf" srcId="{D2696B84-A731-3546-8582-B80B40FD5B5C}" destId="{68A05B3D-3AA3-8D45-B890-0E8745E6A7BD}" srcOrd="5" destOrd="0" presId="urn:microsoft.com/office/officeart/2005/8/layout/orgChart1"/>
    <dgm:cxn modelId="{9DB8C36A-0C55-064E-A6BA-0A4044976803}" type="presParOf" srcId="{68A05B3D-3AA3-8D45-B890-0E8745E6A7BD}" destId="{00830E77-0839-7A4E-939E-13EA02E2F4A9}" srcOrd="0" destOrd="0" presId="urn:microsoft.com/office/officeart/2005/8/layout/orgChart1"/>
    <dgm:cxn modelId="{E4A715DB-BDCA-6442-A871-1822C0967FC1}" type="presParOf" srcId="{00830E77-0839-7A4E-939E-13EA02E2F4A9}" destId="{378E78F4-EE6C-454E-9857-10EF0676C298}" srcOrd="0" destOrd="0" presId="urn:microsoft.com/office/officeart/2005/8/layout/orgChart1"/>
    <dgm:cxn modelId="{C2287669-7F74-1E42-878D-1A4B2F6A6D01}" type="presParOf" srcId="{00830E77-0839-7A4E-939E-13EA02E2F4A9}" destId="{142CB862-F890-8C4D-BB1A-FFC0F29FE3FD}" srcOrd="1" destOrd="0" presId="urn:microsoft.com/office/officeart/2005/8/layout/orgChart1"/>
    <dgm:cxn modelId="{74343446-9996-DD44-B1EB-11485C6E7639}" type="presParOf" srcId="{68A05B3D-3AA3-8D45-B890-0E8745E6A7BD}" destId="{ADEDF06F-308A-5D49-A5AF-B4E77B732E0F}" srcOrd="1" destOrd="0" presId="urn:microsoft.com/office/officeart/2005/8/layout/orgChart1"/>
    <dgm:cxn modelId="{9FA5EAD1-2E7E-8F4F-8EF1-DCA6F14A4082}" type="presParOf" srcId="{68A05B3D-3AA3-8D45-B890-0E8745E6A7BD}" destId="{9E5836B1-C721-F145-B64F-90B5D1319220}" srcOrd="2" destOrd="0" presId="urn:microsoft.com/office/officeart/2005/8/layout/orgChart1"/>
    <dgm:cxn modelId="{58C47535-6B02-6E49-AE64-2CAF7A56E1E2}" type="presParOf" srcId="{D2696B84-A731-3546-8582-B80B40FD5B5C}" destId="{EAC84700-0BD9-416E-8EFA-288FEAAE7692}" srcOrd="6" destOrd="0" presId="urn:microsoft.com/office/officeart/2005/8/layout/orgChart1"/>
    <dgm:cxn modelId="{68C19BAF-20F9-AD49-922D-1FC46C58490A}" type="presParOf" srcId="{D2696B84-A731-3546-8582-B80B40FD5B5C}" destId="{A897E5B2-A177-2342-A020-E86A41CDFC6B}" srcOrd="7" destOrd="0" presId="urn:microsoft.com/office/officeart/2005/8/layout/orgChart1"/>
    <dgm:cxn modelId="{A0949DE8-7A17-0243-BDD0-9498C7909684}" type="presParOf" srcId="{A897E5B2-A177-2342-A020-E86A41CDFC6B}" destId="{08541B22-201E-BF40-8E59-41AECFB21AE0}" srcOrd="0" destOrd="0" presId="urn:microsoft.com/office/officeart/2005/8/layout/orgChart1"/>
    <dgm:cxn modelId="{8717D1F4-30CE-C749-B00E-9815424CDF6D}" type="presParOf" srcId="{08541B22-201E-BF40-8E59-41AECFB21AE0}" destId="{8967810E-32A7-BA43-BF36-5E68047D3E11}" srcOrd="0" destOrd="0" presId="urn:microsoft.com/office/officeart/2005/8/layout/orgChart1"/>
    <dgm:cxn modelId="{7793BF53-F30D-584D-9144-484B299FDD27}" type="presParOf" srcId="{08541B22-201E-BF40-8E59-41AECFB21AE0}" destId="{ACB30E9A-F6D0-8546-B171-C7743189E31D}" srcOrd="1" destOrd="0" presId="urn:microsoft.com/office/officeart/2005/8/layout/orgChart1"/>
    <dgm:cxn modelId="{C0C409C7-C117-A044-A6A3-7C45D57623FF}" type="presParOf" srcId="{A897E5B2-A177-2342-A020-E86A41CDFC6B}" destId="{A30E7FD1-DDE6-4F43-99E7-017B38E47306}" srcOrd="1" destOrd="0" presId="urn:microsoft.com/office/officeart/2005/8/layout/orgChart1"/>
    <dgm:cxn modelId="{C14D4EDD-58D7-F842-9B85-A5DF236274A0}" type="presParOf" srcId="{A897E5B2-A177-2342-A020-E86A41CDFC6B}" destId="{3150ADE7-B138-1143-81F5-4DF5A4DAACDF}" srcOrd="2" destOrd="0" presId="urn:microsoft.com/office/officeart/2005/8/layout/orgChart1"/>
    <dgm:cxn modelId="{09B70F28-0D1E-8E4F-B7B6-E1AF485093D4}" type="presParOf" srcId="{07778A9B-7B11-6B42-8B93-8A13F5C68CA6}" destId="{FBE8863E-B974-BE4D-ABCF-6C8495200F9B}" srcOrd="2" destOrd="0" presId="urn:microsoft.com/office/officeart/2005/8/layout/orgChart1"/>
    <dgm:cxn modelId="{1AD068B6-5033-904F-89CB-BBD76422AC21}" type="presParOf" srcId="{C07FF32E-380B-4C5F-ABE8-4709B028FC96}" destId="{562B6F7F-454D-FE4A-A6C5-063F29F59EA2}" srcOrd="2" destOrd="0" presId="urn:microsoft.com/office/officeart/2005/8/layout/orgChart1"/>
    <dgm:cxn modelId="{35156C77-A6D6-CF49-9176-84DF9D12B5C2}" type="presParOf" srcId="{C07FF32E-380B-4C5F-ABE8-4709B028FC96}" destId="{427A1366-DC86-4D43-80DE-B9A066115854}" srcOrd="3" destOrd="0" presId="urn:microsoft.com/office/officeart/2005/8/layout/orgChart1"/>
    <dgm:cxn modelId="{52277D17-5E7F-F445-9CB6-02072640DFAF}" type="presParOf" srcId="{427A1366-DC86-4D43-80DE-B9A066115854}" destId="{52150673-BE14-434F-9356-3AF77C50CCEC}" srcOrd="0" destOrd="0" presId="urn:microsoft.com/office/officeart/2005/8/layout/orgChart1"/>
    <dgm:cxn modelId="{99DE308C-5B58-EE4E-96E2-DDF09ABAABE3}" type="presParOf" srcId="{52150673-BE14-434F-9356-3AF77C50CCEC}" destId="{3511F3A7-2961-0340-A737-B623F432C603}" srcOrd="0" destOrd="0" presId="urn:microsoft.com/office/officeart/2005/8/layout/orgChart1"/>
    <dgm:cxn modelId="{6387386D-CD67-8648-93C0-3D00F12258E2}" type="presParOf" srcId="{52150673-BE14-434F-9356-3AF77C50CCEC}" destId="{C7A4A688-5EAD-0E46-8252-0C79442A8C2A}" srcOrd="1" destOrd="0" presId="urn:microsoft.com/office/officeart/2005/8/layout/orgChart1"/>
    <dgm:cxn modelId="{DEC42571-5EF9-FB42-AA58-2286DE9156DF}" type="presParOf" srcId="{427A1366-DC86-4D43-80DE-B9A066115854}" destId="{EEEAE4D3-27E9-2D48-9115-8CE9F8CAC0CA}" srcOrd="1" destOrd="0" presId="urn:microsoft.com/office/officeart/2005/8/layout/orgChart1"/>
    <dgm:cxn modelId="{1F9ED74A-926B-554A-9204-DBE2D391441F}" type="presParOf" srcId="{427A1366-DC86-4D43-80DE-B9A066115854}" destId="{AED46A0B-0BAB-D141-90A4-19FB75F51D7E}" srcOrd="2" destOrd="0" presId="urn:microsoft.com/office/officeart/2005/8/layout/orgChart1"/>
    <dgm:cxn modelId="{147BB6E3-8AD5-1641-98B7-97DE8F844B25}" type="presParOf" srcId="{C07FF32E-380B-4C5F-ABE8-4709B028FC96}" destId="{CB779CAE-AF04-2143-8CA5-D957AEA10510}" srcOrd="4" destOrd="0" presId="urn:microsoft.com/office/officeart/2005/8/layout/orgChart1"/>
    <dgm:cxn modelId="{F7D32332-50F7-8847-8F31-5BBCC74CB487}" type="presParOf" srcId="{C07FF32E-380B-4C5F-ABE8-4709B028FC96}" destId="{A5894052-2027-6446-9439-F5A39F9A6965}" srcOrd="5" destOrd="0" presId="urn:microsoft.com/office/officeart/2005/8/layout/orgChart1"/>
    <dgm:cxn modelId="{63C60E53-A731-E84C-8C7D-0300B0F13A49}" type="presParOf" srcId="{A5894052-2027-6446-9439-F5A39F9A6965}" destId="{461960DF-8E60-A147-B83D-47F66DB892CA}" srcOrd="0" destOrd="0" presId="urn:microsoft.com/office/officeart/2005/8/layout/orgChart1"/>
    <dgm:cxn modelId="{AA46E9AB-1D1F-1145-8D1D-B3C9E65B5BA3}" type="presParOf" srcId="{461960DF-8E60-A147-B83D-47F66DB892CA}" destId="{78E26778-BE39-154B-91D3-DFDB145DE8AB}" srcOrd="0" destOrd="0" presId="urn:microsoft.com/office/officeart/2005/8/layout/orgChart1"/>
    <dgm:cxn modelId="{8024E41E-7185-0742-9BEB-B2C3634311FA}" type="presParOf" srcId="{461960DF-8E60-A147-B83D-47F66DB892CA}" destId="{9DD92278-3F19-C14F-8588-92CD8EE1E22F}" srcOrd="1" destOrd="0" presId="urn:microsoft.com/office/officeart/2005/8/layout/orgChart1"/>
    <dgm:cxn modelId="{C9D7212E-7C68-EA49-8B65-656A374BF4B2}" type="presParOf" srcId="{A5894052-2027-6446-9439-F5A39F9A6965}" destId="{E385C687-D285-954F-B9ED-1A9CADEC6161}" srcOrd="1" destOrd="0" presId="urn:microsoft.com/office/officeart/2005/8/layout/orgChart1"/>
    <dgm:cxn modelId="{90511EBF-E55F-0E4C-B365-8B4D9DE843EF}" type="presParOf" srcId="{A5894052-2027-6446-9439-F5A39F9A6965}" destId="{A13CF0D3-1FE0-5247-8240-166D0D4CCD4F}" srcOrd="2" destOrd="0" presId="urn:microsoft.com/office/officeart/2005/8/layout/orgChart1"/>
    <dgm:cxn modelId="{52984383-4572-094F-9928-5D5B8B19010E}" type="presParOf" srcId="{C07FF32E-380B-4C5F-ABE8-4709B028FC96}" destId="{32D2D269-E94F-8941-B60E-5C64EBD2EDCC}" srcOrd="6" destOrd="0" presId="urn:microsoft.com/office/officeart/2005/8/layout/orgChart1"/>
    <dgm:cxn modelId="{EA71D811-184A-9F4C-AFF0-03EBA23FBA7E}" type="presParOf" srcId="{C07FF32E-380B-4C5F-ABE8-4709B028FC96}" destId="{EFB9EE73-8603-FD40-AF6E-58261712D2CD}" srcOrd="7" destOrd="0" presId="urn:microsoft.com/office/officeart/2005/8/layout/orgChart1"/>
    <dgm:cxn modelId="{4247E515-9741-EB41-97D7-8AED850F2153}" type="presParOf" srcId="{EFB9EE73-8603-FD40-AF6E-58261712D2CD}" destId="{56A95082-7A04-C74F-86D4-AE3FBC3272A6}" srcOrd="0" destOrd="0" presId="urn:microsoft.com/office/officeart/2005/8/layout/orgChart1"/>
    <dgm:cxn modelId="{57D35A87-5CC9-4D40-B832-5456E501FE84}" type="presParOf" srcId="{56A95082-7A04-C74F-86D4-AE3FBC3272A6}" destId="{1B310845-5D01-4E42-A980-3357CD132A5E}" srcOrd="0" destOrd="0" presId="urn:microsoft.com/office/officeart/2005/8/layout/orgChart1"/>
    <dgm:cxn modelId="{4DD34936-4F97-9947-92C7-F6FD9A464EEE}" type="presParOf" srcId="{56A95082-7A04-C74F-86D4-AE3FBC3272A6}" destId="{E584C18A-FDFE-0A40-A838-8F7EE648E7A7}" srcOrd="1" destOrd="0" presId="urn:microsoft.com/office/officeart/2005/8/layout/orgChart1"/>
    <dgm:cxn modelId="{B3C465D3-827D-D74F-9A83-5A0F39C25B93}" type="presParOf" srcId="{EFB9EE73-8603-FD40-AF6E-58261712D2CD}" destId="{31AD7C1F-4738-1941-945B-B524EC661C35}" srcOrd="1" destOrd="0" presId="urn:microsoft.com/office/officeart/2005/8/layout/orgChart1"/>
    <dgm:cxn modelId="{3A9CD0A3-A846-8C40-9F72-D3CBED79D215}" type="presParOf" srcId="{EFB9EE73-8603-FD40-AF6E-58261712D2CD}" destId="{1C402554-E6C3-D140-8E26-A4D586BC6B7C}" srcOrd="2" destOrd="0" presId="urn:microsoft.com/office/officeart/2005/8/layout/orgChart1"/>
    <dgm:cxn modelId="{1A36BA6B-5A93-FC4D-8A40-731A6D80B33D}" type="presParOf" srcId="{C07FF32E-380B-4C5F-ABE8-4709B028FC96}" destId="{011AE5F1-26A8-455B-86BC-9CD4DA59BFA6}" srcOrd="8" destOrd="0" presId="urn:microsoft.com/office/officeart/2005/8/layout/orgChart1"/>
    <dgm:cxn modelId="{6F92FEF9-8163-3D4D-9B11-30DA9288644B}" type="presParOf" srcId="{C07FF32E-380B-4C5F-ABE8-4709B028FC96}" destId="{6DE88387-C9B7-4F39-B08E-10D0F1BC874E}" srcOrd="9" destOrd="0" presId="urn:microsoft.com/office/officeart/2005/8/layout/orgChart1"/>
    <dgm:cxn modelId="{D57F3462-548D-BE44-AF8D-49CF6F7485F8}" type="presParOf" srcId="{6DE88387-C9B7-4F39-B08E-10D0F1BC874E}" destId="{A7512DB6-C04A-48C0-94A9-5049301D82F0}" srcOrd="0" destOrd="0" presId="urn:microsoft.com/office/officeart/2005/8/layout/orgChart1"/>
    <dgm:cxn modelId="{B9FD4B6F-91F1-214E-8590-F4015AB69481}" type="presParOf" srcId="{A7512DB6-C04A-48C0-94A9-5049301D82F0}" destId="{E4CE376F-7A89-4562-AEB2-88FA211AA7B3}" srcOrd="0" destOrd="0" presId="urn:microsoft.com/office/officeart/2005/8/layout/orgChart1"/>
    <dgm:cxn modelId="{48FCBF5B-F16E-A942-A79C-3E5827869DE2}" type="presParOf" srcId="{A7512DB6-C04A-48C0-94A9-5049301D82F0}" destId="{1F6061E4-244B-46E4-AC50-A4EFFC8BAEFC}" srcOrd="1" destOrd="0" presId="urn:microsoft.com/office/officeart/2005/8/layout/orgChart1"/>
    <dgm:cxn modelId="{213A5E15-7139-7048-A777-6B44627CD7CB}" type="presParOf" srcId="{6DE88387-C9B7-4F39-B08E-10D0F1BC874E}" destId="{F28F81AC-08F8-4C23-B8F3-4B755D7F6D54}" srcOrd="1" destOrd="0" presId="urn:microsoft.com/office/officeart/2005/8/layout/orgChart1"/>
    <dgm:cxn modelId="{50DE90F3-2C9C-2D4E-9FD7-C8C8964C9218}" type="presParOf" srcId="{6DE88387-C9B7-4F39-B08E-10D0F1BC874E}" destId="{DE07F941-D4DA-416F-BABC-E3A9FC8BF258}" srcOrd="2" destOrd="0" presId="urn:microsoft.com/office/officeart/2005/8/layout/orgChart1"/>
    <dgm:cxn modelId="{A0DB0F7F-F639-D141-9FE8-CC4CD83ACDD5}" type="presParOf" srcId="{C07FF32E-380B-4C5F-ABE8-4709B028FC96}" destId="{C60DA98B-65D1-481F-A787-DE702C0F1E40}" srcOrd="10" destOrd="0" presId="urn:microsoft.com/office/officeart/2005/8/layout/orgChart1"/>
    <dgm:cxn modelId="{9CAF154B-155F-0744-89D3-E2CF3E58FB63}" type="presParOf" srcId="{C07FF32E-380B-4C5F-ABE8-4709B028FC96}" destId="{F920704D-4011-486B-A856-96BC460A9BEC}" srcOrd="11" destOrd="0" presId="urn:microsoft.com/office/officeart/2005/8/layout/orgChart1"/>
    <dgm:cxn modelId="{124AA537-2805-2248-B60D-7E7D695A8C09}" type="presParOf" srcId="{F920704D-4011-486B-A856-96BC460A9BEC}" destId="{D0A954A5-951B-4A20-B1BD-42286A85B0AE}" srcOrd="0" destOrd="0" presId="urn:microsoft.com/office/officeart/2005/8/layout/orgChart1"/>
    <dgm:cxn modelId="{459C288B-75A7-5D49-811C-EB3307A7AC92}" type="presParOf" srcId="{D0A954A5-951B-4A20-B1BD-42286A85B0AE}" destId="{631D3678-3FD1-43DD-9C08-D89369825E0A}" srcOrd="0" destOrd="0" presId="urn:microsoft.com/office/officeart/2005/8/layout/orgChart1"/>
    <dgm:cxn modelId="{8951735E-02D5-A948-AB05-49925848D122}" type="presParOf" srcId="{D0A954A5-951B-4A20-B1BD-42286A85B0AE}" destId="{62E2EB03-D1B6-4F55-989B-620C8851AA17}" srcOrd="1" destOrd="0" presId="urn:microsoft.com/office/officeart/2005/8/layout/orgChart1"/>
    <dgm:cxn modelId="{CDE5D59F-F6FB-9642-903A-34D17ACE9434}" type="presParOf" srcId="{F920704D-4011-486B-A856-96BC460A9BEC}" destId="{7F13EE3F-88CF-4372-B15B-2D6D357A6734}" srcOrd="1" destOrd="0" presId="urn:microsoft.com/office/officeart/2005/8/layout/orgChart1"/>
    <dgm:cxn modelId="{73AC302A-3381-1749-87B2-CBBFBEA78AA4}" type="presParOf" srcId="{7F13EE3F-88CF-4372-B15B-2D6D357A6734}" destId="{D57D3C42-65DF-4A54-B6D5-9AB898DC3A34}" srcOrd="0" destOrd="0" presId="urn:microsoft.com/office/officeart/2005/8/layout/orgChart1"/>
    <dgm:cxn modelId="{3C85AA59-7898-6241-AA1A-F0E2924C1243}" type="presParOf" srcId="{7F13EE3F-88CF-4372-B15B-2D6D357A6734}" destId="{F0BDE609-83A0-4D1F-A528-BC91A8F24402}" srcOrd="1" destOrd="0" presId="urn:microsoft.com/office/officeart/2005/8/layout/orgChart1"/>
    <dgm:cxn modelId="{079C5118-A09B-F647-92BD-28F3698E6A88}" type="presParOf" srcId="{F0BDE609-83A0-4D1F-A528-BC91A8F24402}" destId="{958F634A-AE06-487F-9614-0989A67E8D6F}" srcOrd="0" destOrd="0" presId="urn:microsoft.com/office/officeart/2005/8/layout/orgChart1"/>
    <dgm:cxn modelId="{F746792B-DF8A-714B-941C-4B5E020CACC2}" type="presParOf" srcId="{958F634A-AE06-487F-9614-0989A67E8D6F}" destId="{96536C15-27CB-47D9-9489-15A7F3E027BD}" srcOrd="0" destOrd="0" presId="urn:microsoft.com/office/officeart/2005/8/layout/orgChart1"/>
    <dgm:cxn modelId="{7FB25CA3-E038-934E-BD18-CEFD8DA673A4}" type="presParOf" srcId="{958F634A-AE06-487F-9614-0989A67E8D6F}" destId="{A3983592-4564-4176-B5BD-C2F1C2652D6F}" srcOrd="1" destOrd="0" presId="urn:microsoft.com/office/officeart/2005/8/layout/orgChart1"/>
    <dgm:cxn modelId="{0269F87D-FDD0-3246-945E-F54497626D5B}" type="presParOf" srcId="{F0BDE609-83A0-4D1F-A528-BC91A8F24402}" destId="{A1489371-B4D3-4E6E-9FCD-B531050D7219}" srcOrd="1" destOrd="0" presId="urn:microsoft.com/office/officeart/2005/8/layout/orgChart1"/>
    <dgm:cxn modelId="{BCD98952-C069-E647-9333-FD2785AE626F}" type="presParOf" srcId="{F0BDE609-83A0-4D1F-A528-BC91A8F24402}" destId="{25EDAA2F-B517-4BCB-B891-9AFA5561AB42}" srcOrd="2" destOrd="0" presId="urn:microsoft.com/office/officeart/2005/8/layout/orgChart1"/>
    <dgm:cxn modelId="{1D668E97-8037-EB49-A8CC-1C978CF277D8}" type="presParOf" srcId="{7F13EE3F-88CF-4372-B15B-2D6D357A6734}" destId="{D83B40C6-0AD1-4968-83F9-C0F7CDFDD814}" srcOrd="2" destOrd="0" presId="urn:microsoft.com/office/officeart/2005/8/layout/orgChart1"/>
    <dgm:cxn modelId="{1C824F81-39CB-0D46-A777-3B706E89771E}" type="presParOf" srcId="{7F13EE3F-88CF-4372-B15B-2D6D357A6734}" destId="{619E2BE9-FBE0-4DE0-8979-40113C34633F}" srcOrd="3" destOrd="0" presId="urn:microsoft.com/office/officeart/2005/8/layout/orgChart1"/>
    <dgm:cxn modelId="{9E15003F-934D-C345-A318-5D895FB43863}" type="presParOf" srcId="{619E2BE9-FBE0-4DE0-8979-40113C34633F}" destId="{1BF37A36-9262-4493-9724-E38B91192C2E}" srcOrd="0" destOrd="0" presId="urn:microsoft.com/office/officeart/2005/8/layout/orgChart1"/>
    <dgm:cxn modelId="{BA342C00-3F3D-FA4E-B2DB-9C7FB2180962}" type="presParOf" srcId="{1BF37A36-9262-4493-9724-E38B91192C2E}" destId="{963EEE64-1F24-4E2F-9DA4-E159A25768DC}" srcOrd="0" destOrd="0" presId="urn:microsoft.com/office/officeart/2005/8/layout/orgChart1"/>
    <dgm:cxn modelId="{5C12E8A4-1E13-3747-8303-EF48B48B7439}" type="presParOf" srcId="{1BF37A36-9262-4493-9724-E38B91192C2E}" destId="{373E27C5-8E19-4BF0-A02B-BB30D1077F6D}" srcOrd="1" destOrd="0" presId="urn:microsoft.com/office/officeart/2005/8/layout/orgChart1"/>
    <dgm:cxn modelId="{D44A9B46-327B-7A45-8397-FC8F43FC1581}" type="presParOf" srcId="{619E2BE9-FBE0-4DE0-8979-40113C34633F}" destId="{B6E407FB-FCEA-4ACF-BADE-B51C1288B08C}" srcOrd="1" destOrd="0" presId="urn:microsoft.com/office/officeart/2005/8/layout/orgChart1"/>
    <dgm:cxn modelId="{CF6D0C66-C135-7346-9484-4126C74A0E8A}" type="presParOf" srcId="{619E2BE9-FBE0-4DE0-8979-40113C34633F}" destId="{D0C08B3C-9F74-452E-A4E1-FD55C0A2ACED}" srcOrd="2" destOrd="0" presId="urn:microsoft.com/office/officeart/2005/8/layout/orgChart1"/>
    <dgm:cxn modelId="{A2FBE1F3-703E-3A46-A979-3F1789F8C1FC}" type="presParOf" srcId="{7F13EE3F-88CF-4372-B15B-2D6D357A6734}" destId="{C6EF9711-38F5-4206-92C7-0DE60903586C}" srcOrd="4" destOrd="0" presId="urn:microsoft.com/office/officeart/2005/8/layout/orgChart1"/>
    <dgm:cxn modelId="{84B2D905-2000-DD4F-AF37-C85CA388D124}" type="presParOf" srcId="{7F13EE3F-88CF-4372-B15B-2D6D357A6734}" destId="{18527BB6-6A59-4C78-90E1-52184304D005}" srcOrd="5" destOrd="0" presId="urn:microsoft.com/office/officeart/2005/8/layout/orgChart1"/>
    <dgm:cxn modelId="{E53289F6-3A61-6D45-A0AE-5FBE23F940B0}" type="presParOf" srcId="{18527BB6-6A59-4C78-90E1-52184304D005}" destId="{415216A0-88E1-46FA-BBEC-7706EC726FAD}" srcOrd="0" destOrd="0" presId="urn:microsoft.com/office/officeart/2005/8/layout/orgChart1"/>
    <dgm:cxn modelId="{AF1F869E-59A4-464F-AA26-2ED22576413F}" type="presParOf" srcId="{415216A0-88E1-46FA-BBEC-7706EC726FAD}" destId="{F0646ED4-F9E2-4009-BA53-7DBE0FF4A2B8}" srcOrd="0" destOrd="0" presId="urn:microsoft.com/office/officeart/2005/8/layout/orgChart1"/>
    <dgm:cxn modelId="{E6FF3176-6654-D24B-B3D1-370642F2BB83}" type="presParOf" srcId="{415216A0-88E1-46FA-BBEC-7706EC726FAD}" destId="{30E906C0-9DCE-44D4-9F21-78CE1A335DC4}" srcOrd="1" destOrd="0" presId="urn:microsoft.com/office/officeart/2005/8/layout/orgChart1"/>
    <dgm:cxn modelId="{57151094-F16F-3F45-B4D7-D4E7FDBD73F8}" type="presParOf" srcId="{18527BB6-6A59-4C78-90E1-52184304D005}" destId="{D6034584-4277-4B76-9DA7-BEDA2429A4FB}" srcOrd="1" destOrd="0" presId="urn:microsoft.com/office/officeart/2005/8/layout/orgChart1"/>
    <dgm:cxn modelId="{2D9A3DEF-EFC5-9A41-80CD-FDF6C94C4574}" type="presParOf" srcId="{18527BB6-6A59-4C78-90E1-52184304D005}" destId="{ACF246D1-6352-4659-80AE-73D3454B79E4}" srcOrd="2" destOrd="0" presId="urn:microsoft.com/office/officeart/2005/8/layout/orgChart1"/>
    <dgm:cxn modelId="{5D0FAA6B-B7C9-714E-B851-655D7E05E7F0}" type="presParOf" srcId="{F920704D-4011-486B-A856-96BC460A9BEC}" destId="{C146401B-7756-45CB-9C84-848C64EA8580}" srcOrd="2" destOrd="0" presId="urn:microsoft.com/office/officeart/2005/8/layout/orgChart1"/>
    <dgm:cxn modelId="{5F0E7761-8E8D-1641-AC1C-025050C4ABEA}" type="presParOf" srcId="{C07FF32E-380B-4C5F-ABE8-4709B028FC96}" destId="{B66C3BB9-C8CB-48C4-8EB7-61F5E7495C40}" srcOrd="12" destOrd="0" presId="urn:microsoft.com/office/officeart/2005/8/layout/orgChart1"/>
    <dgm:cxn modelId="{8921B7F5-DD10-AD49-9D9F-D521168FA669}" type="presParOf" srcId="{C07FF32E-380B-4C5F-ABE8-4709B028FC96}" destId="{B51EF8CB-A694-4376-BCA1-D9A0FD7EC76D}" srcOrd="13" destOrd="0" presId="urn:microsoft.com/office/officeart/2005/8/layout/orgChart1"/>
    <dgm:cxn modelId="{D6D21C85-7F63-664E-B76D-401C0AD1FDE3}" type="presParOf" srcId="{B51EF8CB-A694-4376-BCA1-D9A0FD7EC76D}" destId="{EAFAD823-D866-4321-8619-381192B7C7D3}" srcOrd="0" destOrd="0" presId="urn:microsoft.com/office/officeart/2005/8/layout/orgChart1"/>
    <dgm:cxn modelId="{CFCE42F2-C24F-C049-9E9A-8FDEE0360BAA}" type="presParOf" srcId="{EAFAD823-D866-4321-8619-381192B7C7D3}" destId="{60F3E1CA-F1B3-4F23-AF77-72CB696389B1}" srcOrd="0" destOrd="0" presId="urn:microsoft.com/office/officeart/2005/8/layout/orgChart1"/>
    <dgm:cxn modelId="{D093C6C2-F766-E14B-A7C5-51F1BF015458}" type="presParOf" srcId="{EAFAD823-D866-4321-8619-381192B7C7D3}" destId="{542C362B-4872-4B32-80E4-316C62911B73}" srcOrd="1" destOrd="0" presId="urn:microsoft.com/office/officeart/2005/8/layout/orgChart1"/>
    <dgm:cxn modelId="{89E9BE3A-DE67-9E40-8F0F-5C43DE29BFF1}" type="presParOf" srcId="{B51EF8CB-A694-4376-BCA1-D9A0FD7EC76D}" destId="{6F786917-7678-4433-A13E-51FE0B941486}" srcOrd="1" destOrd="0" presId="urn:microsoft.com/office/officeart/2005/8/layout/orgChart1"/>
    <dgm:cxn modelId="{2F83DB37-BA90-1A4F-B464-4BF069D4D5E3}" type="presParOf" srcId="{B51EF8CB-A694-4376-BCA1-D9A0FD7EC76D}" destId="{B707394B-B6BF-4827-B515-9A1D298F7BE9}" srcOrd="2" destOrd="0" presId="urn:microsoft.com/office/officeart/2005/8/layout/orgChart1"/>
    <dgm:cxn modelId="{B7F483D0-4D61-9544-8B12-9E91771F9913}" type="presParOf" srcId="{2DD6ECBE-C722-4E62-8664-9F8CAB98074C}" destId="{0CA62D9B-D5CB-4DA5-8C77-05427B6EA82C}" srcOrd="2" destOrd="0" presId="urn:microsoft.com/office/officeart/2005/8/layout/orgChart1"/>
    <dgm:cxn modelId="{D53CC42D-36F5-474D-B0EB-75F11AD49F29}" type="presParOf" srcId="{2BF0DBE0-9615-CA4D-9CA0-FCDBFFDF770D}" destId="{C5B0391C-5B39-FA4A-9FD3-E252B78C552B}" srcOrd="2" destOrd="0" presId="urn:microsoft.com/office/officeart/2005/8/layout/orgChart1"/>
    <dgm:cxn modelId="{AC57584D-FC94-B142-A845-BBBDFDEEA289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D64F03A4-77F5-564F-A553-FF60F0FA387C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Events Management</a:t>
          </a:r>
        </a:p>
      </dgm:t>
    </dgm:pt>
    <dgm:pt modelId="{056EF24D-0938-284B-87E6-98C15020E686}" type="parTrans" cxnId="{FD63E98C-363C-C34E-9D7D-002FFAF266B6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EB274E8E-D0B1-FF4A-9057-6C22509E8EA6}" type="sibTrans" cxnId="{FD63E98C-363C-C34E-9D7D-002FFAF266B6}">
      <dgm:prSet/>
      <dgm:spPr/>
      <dgm:t>
        <a:bodyPr/>
        <a:lstStyle/>
        <a:p>
          <a:endParaRPr lang="en-GB"/>
        </a:p>
      </dgm:t>
    </dgm:pt>
    <dgm:pt modelId="{C5FEEA40-17C5-0347-AC5F-2FD564B64288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kumimoji="0" lang="en-IN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Online Event Manager</a:t>
          </a:r>
        </a:p>
      </dgm:t>
    </dgm:pt>
    <dgm:pt modelId="{C091E713-544B-334E-BD41-55B21B5ED0D8}" type="parTrans" cxnId="{CE5029D1-140D-BD49-91F5-F906CB834664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D83DDA12-7B16-D54B-8285-3642E3BA6D64}" type="sibTrans" cxnId="{CE5029D1-140D-BD49-91F5-F906CB834664}">
      <dgm:prSet/>
      <dgm:spPr/>
      <dgm:t>
        <a:bodyPr/>
        <a:lstStyle/>
        <a:p>
          <a:endParaRPr lang="en-GB"/>
        </a:p>
      </dgm:t>
    </dgm:pt>
    <dgm:pt modelId="{5BFDDEDA-A748-1342-B628-2071A0A3CEF9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Physical Event Manager</a:t>
          </a:r>
        </a:p>
      </dgm:t>
    </dgm:pt>
    <dgm:pt modelId="{782C49AF-27C7-114C-AACC-F3EE1AE590C4}" type="parTrans" cxnId="{A03FEFFA-5852-1444-9529-69AAB4103B8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71C61D42-56BD-B041-9694-9CD20C1448E7}" type="sibTrans" cxnId="{A03FEFFA-5852-1444-9529-69AAB4103B87}">
      <dgm:prSet/>
      <dgm:spPr/>
      <dgm:t>
        <a:bodyPr/>
        <a:lstStyle/>
        <a:p>
          <a:endParaRPr lang="en-GB"/>
        </a:p>
      </dgm:t>
    </dgm:pt>
    <dgm:pt modelId="{5B4DC5A4-2EBE-5D48-9345-A58EE9F30CD6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Logistics Management</a:t>
          </a:r>
        </a:p>
      </dgm:t>
    </dgm:pt>
    <dgm:pt modelId="{9C46C80E-7686-5944-9C5B-5B838E84E385}" type="parTrans" cxnId="{3539128F-D1B5-2B4F-8A25-3CC9C2EED100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23499F89-3104-8142-8FAC-4EC48E727E7E}" type="sibTrans" cxnId="{3539128F-D1B5-2B4F-8A25-3CC9C2EED100}">
      <dgm:prSet/>
      <dgm:spPr/>
      <dgm:t>
        <a:bodyPr/>
        <a:lstStyle/>
        <a:p>
          <a:endParaRPr lang="en-GB"/>
        </a:p>
      </dgm:t>
    </dgm:pt>
    <dgm:pt modelId="{B40A4976-5E14-A24E-BADA-E9DAA1B0013F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Digital Marketing</a:t>
          </a:r>
        </a:p>
      </dgm:t>
    </dgm:pt>
    <dgm:pt modelId="{D6BB465C-4419-184E-BDBC-45F35C8997A1}" type="parTrans" cxnId="{E2827FB3-1ED4-BF45-AC5B-07B2DD6E345A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F6F591A4-289B-3E45-9941-F11F088DAF98}" type="sibTrans" cxnId="{E2827FB3-1ED4-BF45-AC5B-07B2DD6E345A}">
      <dgm:prSet/>
      <dgm:spPr/>
      <dgm:t>
        <a:bodyPr/>
        <a:lstStyle/>
        <a:p>
          <a:endParaRPr lang="en-GB"/>
        </a:p>
      </dgm:t>
    </dgm:pt>
    <dgm:pt modelId="{9A18722D-A72A-614F-904B-B9772663F09D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Graphic Designers</a:t>
          </a:r>
        </a:p>
      </dgm:t>
    </dgm:pt>
    <dgm:pt modelId="{D7ABA20F-B63E-7E4D-AB7C-7B584745656A}" type="parTrans" cxnId="{7CAC9724-D1D5-6148-BC17-923FC9968A95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451D244A-9DAD-1A48-AD74-5F4FB7267D49}" type="sibTrans" cxnId="{7CAC9724-D1D5-6148-BC17-923FC9968A95}">
      <dgm:prSet/>
      <dgm:spPr/>
      <dgm:t>
        <a:bodyPr/>
        <a:lstStyle/>
        <a:p>
          <a:endParaRPr lang="en-GB"/>
        </a:p>
      </dgm:t>
    </dgm:pt>
    <dgm:pt modelId="{746B6266-2232-3D4E-9888-8E1A70024B3A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Digital Marketers</a:t>
          </a:r>
        </a:p>
      </dgm:t>
    </dgm:pt>
    <dgm:pt modelId="{592C4CC5-4600-0A45-A120-56EDF5DB7BA1}" type="parTrans" cxnId="{E21175AD-82B4-A841-B059-5BB0AC98287C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D39CCCF0-B4AC-D842-A000-0C05321620B0}" type="sibTrans" cxnId="{E21175AD-82B4-A841-B059-5BB0AC98287C}">
      <dgm:prSet/>
      <dgm:spPr/>
      <dgm:t>
        <a:bodyPr/>
        <a:lstStyle/>
        <a:p>
          <a:endParaRPr lang="en-GB"/>
        </a:p>
      </dgm:t>
    </dgm:pt>
    <dgm:pt modelId="{79DEF13C-0EF6-724E-8512-07C48A025F0D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Web Developers</a:t>
          </a:r>
        </a:p>
      </dgm:t>
    </dgm:pt>
    <dgm:pt modelId="{AC8F8827-9216-224E-B572-608FFB9A95D4}" type="parTrans" cxnId="{7D6C41CF-A816-504F-B55D-1AF2189B4E0F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74626C2C-3C37-A44A-A7C3-95024E517345}" type="sibTrans" cxnId="{7D6C41CF-A816-504F-B55D-1AF2189B4E0F}">
      <dgm:prSet/>
      <dgm:spPr/>
      <dgm:t>
        <a:bodyPr/>
        <a:lstStyle/>
        <a:p>
          <a:endParaRPr lang="en-GB"/>
        </a:p>
      </dgm:t>
    </dgm:pt>
    <dgm:pt modelId="{84BA9D4E-32BF-A145-9C61-9EBD31CF6ACA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Content Developers</a:t>
          </a:r>
        </a:p>
      </dgm:t>
    </dgm:pt>
    <dgm:pt modelId="{4813CFE2-29A7-2B43-AC85-8F63F0E708DF}" type="parTrans" cxnId="{7A6E539E-E9E3-E540-A134-3B2B610E0FCB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706E2B74-ACEC-084F-A020-5CF61C02887A}" type="sibTrans" cxnId="{7A6E539E-E9E3-E540-A134-3B2B610E0FCB}">
      <dgm:prSet/>
      <dgm:spPr/>
      <dgm:t>
        <a:bodyPr/>
        <a:lstStyle/>
        <a:p>
          <a:endParaRPr lang="en-GB"/>
        </a:p>
      </dgm:t>
    </dgm:pt>
    <dgm:pt modelId="{B007B01A-81E4-8846-8E6F-B8B3A8235679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>
            <a:buNone/>
          </a:pPr>
          <a:r>
            <a:rPr kumimoji="0" lang="en-IN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Lead Generation</a:t>
          </a:r>
        </a:p>
      </dgm:t>
    </dgm:pt>
    <dgm:pt modelId="{3183784F-D8CF-B94E-BD91-05AE4AAA0063}" type="parTrans" cxnId="{4493F19E-41B5-324F-9F60-3570CF49AB4A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454E6ACF-A023-A841-A162-04356E246B67}" type="sibTrans" cxnId="{4493F19E-41B5-324F-9F60-3570CF49AB4A}">
      <dgm:prSet/>
      <dgm:spPr/>
      <dgm:t>
        <a:bodyPr/>
        <a:lstStyle/>
        <a:p>
          <a:endParaRPr lang="en-GB"/>
        </a:p>
      </dgm:t>
    </dgm:pt>
    <dgm:pt modelId="{FDC8D401-78C2-364B-9D1D-B5B3D544FE9D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Telecallers</a:t>
          </a:r>
        </a:p>
      </dgm:t>
    </dgm:pt>
    <dgm:pt modelId="{CF03966D-04CD-F844-B61B-78DE782CAB1B}" type="parTrans" cxnId="{51B8E260-F32A-C448-9569-4E75E3E51CAA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5833CB12-2AA7-984C-907B-A1F3A6E4DB29}" type="sibTrans" cxnId="{51B8E260-F32A-C448-9569-4E75E3E51CAA}">
      <dgm:prSet/>
      <dgm:spPr/>
      <dgm:t>
        <a:bodyPr/>
        <a:lstStyle/>
        <a:p>
          <a:endParaRPr lang="en-GB"/>
        </a:p>
      </dgm:t>
    </dgm:pt>
    <dgm:pt modelId="{227F810E-DEC5-714E-829F-6B2333DCAE30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kumimoji="0" lang="en-US" sz="1400" b="1" i="0" u="none" strike="noStrike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Leads Collection</a:t>
          </a:r>
        </a:p>
      </dgm:t>
    </dgm:pt>
    <dgm:pt modelId="{893AB66F-A470-4242-A7C7-F096C1246915}" type="parTrans" cxnId="{221FA949-FF79-EC4E-BB47-21B70DD7EC9F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AE24BCBE-295D-3E49-9EBF-3416320D05E8}" type="sibTrans" cxnId="{221FA949-FF79-EC4E-BB47-21B70DD7EC9F}">
      <dgm:prSet/>
      <dgm:spPr/>
      <dgm:t>
        <a:bodyPr/>
        <a:lstStyle/>
        <a:p>
          <a:endParaRPr lang="en-GB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AB150247-C695-754A-A808-066E3037FBB1}" type="pres">
      <dgm:prSet presAssocID="{056EF24D-0938-284B-87E6-98C15020E686}" presName="Name35" presStyleLbl="parChTrans1D2" presStyleIdx="0" presStyleCnt="3"/>
      <dgm:spPr/>
    </dgm:pt>
    <dgm:pt modelId="{9EF55236-5937-8740-8040-C1E2F5E5BD74}" type="pres">
      <dgm:prSet presAssocID="{D64F03A4-77F5-564F-A553-FF60F0FA387C}" presName="hierRoot2" presStyleCnt="0">
        <dgm:presLayoutVars>
          <dgm:hierBranch/>
        </dgm:presLayoutVars>
      </dgm:prSet>
      <dgm:spPr/>
    </dgm:pt>
    <dgm:pt modelId="{EF740F67-8153-954D-9097-7B550C8A809A}" type="pres">
      <dgm:prSet presAssocID="{D64F03A4-77F5-564F-A553-FF60F0FA387C}" presName="rootComposite" presStyleCnt="0"/>
      <dgm:spPr/>
    </dgm:pt>
    <dgm:pt modelId="{D2BB2967-19C2-B041-8730-1227F4831F0C}" type="pres">
      <dgm:prSet presAssocID="{D64F03A4-77F5-564F-A553-FF60F0FA387C}" presName="rootText" presStyleLbl="node2" presStyleIdx="0" presStyleCnt="3">
        <dgm:presLayoutVars>
          <dgm:chPref val="3"/>
        </dgm:presLayoutVars>
      </dgm:prSet>
      <dgm:spPr/>
    </dgm:pt>
    <dgm:pt modelId="{6BA4E812-4CAE-E042-BFC2-28CBC088D48A}" type="pres">
      <dgm:prSet presAssocID="{D64F03A4-77F5-564F-A553-FF60F0FA387C}" presName="rootConnector" presStyleLbl="node2" presStyleIdx="0" presStyleCnt="3"/>
      <dgm:spPr/>
    </dgm:pt>
    <dgm:pt modelId="{EC651905-3A08-374A-9EBF-948124ACF0C1}" type="pres">
      <dgm:prSet presAssocID="{D64F03A4-77F5-564F-A553-FF60F0FA387C}" presName="hierChild4" presStyleCnt="0"/>
      <dgm:spPr/>
    </dgm:pt>
    <dgm:pt modelId="{AE5E4C95-65CA-BE49-B2EE-FDDF0BF76BB5}" type="pres">
      <dgm:prSet presAssocID="{C091E713-544B-334E-BD41-55B21B5ED0D8}" presName="Name35" presStyleLbl="parChTrans1D3" presStyleIdx="0" presStyleCnt="9"/>
      <dgm:spPr/>
    </dgm:pt>
    <dgm:pt modelId="{3CEC7277-210E-D241-8092-89164A692667}" type="pres">
      <dgm:prSet presAssocID="{C5FEEA40-17C5-0347-AC5F-2FD564B64288}" presName="hierRoot2" presStyleCnt="0">
        <dgm:presLayoutVars>
          <dgm:hierBranch/>
        </dgm:presLayoutVars>
      </dgm:prSet>
      <dgm:spPr/>
    </dgm:pt>
    <dgm:pt modelId="{ED2B4FC3-AC80-224D-90D9-E1142FFABFED}" type="pres">
      <dgm:prSet presAssocID="{C5FEEA40-17C5-0347-AC5F-2FD564B64288}" presName="rootComposite" presStyleCnt="0"/>
      <dgm:spPr/>
    </dgm:pt>
    <dgm:pt modelId="{716DAA6E-C592-D24E-9311-3C911B3C4265}" type="pres">
      <dgm:prSet presAssocID="{C5FEEA40-17C5-0347-AC5F-2FD564B64288}" presName="rootText" presStyleLbl="node3" presStyleIdx="0" presStyleCnt="9">
        <dgm:presLayoutVars>
          <dgm:chPref val="3"/>
        </dgm:presLayoutVars>
      </dgm:prSet>
      <dgm:spPr/>
    </dgm:pt>
    <dgm:pt modelId="{FD6F0F4E-6257-8148-BEA7-6A9EA2737A4E}" type="pres">
      <dgm:prSet presAssocID="{C5FEEA40-17C5-0347-AC5F-2FD564B64288}" presName="rootConnector" presStyleLbl="node3" presStyleIdx="0" presStyleCnt="9"/>
      <dgm:spPr/>
    </dgm:pt>
    <dgm:pt modelId="{4AD52EC3-080A-4A43-ADE8-7AC6C7984CDD}" type="pres">
      <dgm:prSet presAssocID="{C5FEEA40-17C5-0347-AC5F-2FD564B64288}" presName="hierChild4" presStyleCnt="0"/>
      <dgm:spPr/>
    </dgm:pt>
    <dgm:pt modelId="{EBCBBEDD-DFF4-D843-82B5-9E0D78374F50}" type="pres">
      <dgm:prSet presAssocID="{C5FEEA40-17C5-0347-AC5F-2FD564B64288}" presName="hierChild5" presStyleCnt="0"/>
      <dgm:spPr/>
    </dgm:pt>
    <dgm:pt modelId="{5CB00275-D59D-0E49-A78C-780AA112E783}" type="pres">
      <dgm:prSet presAssocID="{782C49AF-27C7-114C-AACC-F3EE1AE590C4}" presName="Name35" presStyleLbl="parChTrans1D3" presStyleIdx="1" presStyleCnt="9"/>
      <dgm:spPr/>
    </dgm:pt>
    <dgm:pt modelId="{40596F2E-443D-F348-923E-8656C912934F}" type="pres">
      <dgm:prSet presAssocID="{5BFDDEDA-A748-1342-B628-2071A0A3CEF9}" presName="hierRoot2" presStyleCnt="0">
        <dgm:presLayoutVars>
          <dgm:hierBranch/>
        </dgm:presLayoutVars>
      </dgm:prSet>
      <dgm:spPr/>
    </dgm:pt>
    <dgm:pt modelId="{7A15DCBA-2F95-E748-9CBB-E06777B979AD}" type="pres">
      <dgm:prSet presAssocID="{5BFDDEDA-A748-1342-B628-2071A0A3CEF9}" presName="rootComposite" presStyleCnt="0"/>
      <dgm:spPr/>
    </dgm:pt>
    <dgm:pt modelId="{B85553F0-926E-054C-890F-BFF7350E5FF2}" type="pres">
      <dgm:prSet presAssocID="{5BFDDEDA-A748-1342-B628-2071A0A3CEF9}" presName="rootText" presStyleLbl="node3" presStyleIdx="1" presStyleCnt="9">
        <dgm:presLayoutVars>
          <dgm:chPref val="3"/>
        </dgm:presLayoutVars>
      </dgm:prSet>
      <dgm:spPr/>
    </dgm:pt>
    <dgm:pt modelId="{2863838D-832E-7A40-95AA-EC1DC3A01CAF}" type="pres">
      <dgm:prSet presAssocID="{5BFDDEDA-A748-1342-B628-2071A0A3CEF9}" presName="rootConnector" presStyleLbl="node3" presStyleIdx="1" presStyleCnt="9"/>
      <dgm:spPr/>
    </dgm:pt>
    <dgm:pt modelId="{71D89FFA-3DEE-EC4D-8E70-CEE3B9E93162}" type="pres">
      <dgm:prSet presAssocID="{5BFDDEDA-A748-1342-B628-2071A0A3CEF9}" presName="hierChild4" presStyleCnt="0"/>
      <dgm:spPr/>
    </dgm:pt>
    <dgm:pt modelId="{C8A86590-B144-FA4A-B229-F9B6318149C1}" type="pres">
      <dgm:prSet presAssocID="{5BFDDEDA-A748-1342-B628-2071A0A3CEF9}" presName="hierChild5" presStyleCnt="0"/>
      <dgm:spPr/>
    </dgm:pt>
    <dgm:pt modelId="{BC50D506-B8CC-7241-A07C-9B92F9A3AA45}" type="pres">
      <dgm:prSet presAssocID="{9C46C80E-7686-5944-9C5B-5B838E84E385}" presName="Name35" presStyleLbl="parChTrans1D3" presStyleIdx="2" presStyleCnt="9"/>
      <dgm:spPr/>
    </dgm:pt>
    <dgm:pt modelId="{336FC1BB-B8B3-A14D-BD39-8F6CA9274287}" type="pres">
      <dgm:prSet presAssocID="{5B4DC5A4-2EBE-5D48-9345-A58EE9F30CD6}" presName="hierRoot2" presStyleCnt="0">
        <dgm:presLayoutVars>
          <dgm:hierBranch/>
        </dgm:presLayoutVars>
      </dgm:prSet>
      <dgm:spPr/>
    </dgm:pt>
    <dgm:pt modelId="{0160CC0E-4E3A-DA46-A722-DF0ECCB504F3}" type="pres">
      <dgm:prSet presAssocID="{5B4DC5A4-2EBE-5D48-9345-A58EE9F30CD6}" presName="rootComposite" presStyleCnt="0"/>
      <dgm:spPr/>
    </dgm:pt>
    <dgm:pt modelId="{18648861-7AD4-0F45-954B-0C4DC553FC89}" type="pres">
      <dgm:prSet presAssocID="{5B4DC5A4-2EBE-5D48-9345-A58EE9F30CD6}" presName="rootText" presStyleLbl="node3" presStyleIdx="2" presStyleCnt="9">
        <dgm:presLayoutVars>
          <dgm:chPref val="3"/>
        </dgm:presLayoutVars>
      </dgm:prSet>
      <dgm:spPr/>
    </dgm:pt>
    <dgm:pt modelId="{14607F5A-6AE5-B44A-9968-AD47A703A944}" type="pres">
      <dgm:prSet presAssocID="{5B4DC5A4-2EBE-5D48-9345-A58EE9F30CD6}" presName="rootConnector" presStyleLbl="node3" presStyleIdx="2" presStyleCnt="9"/>
      <dgm:spPr/>
    </dgm:pt>
    <dgm:pt modelId="{872E3D0D-5D51-8747-8FBA-734C5976B10C}" type="pres">
      <dgm:prSet presAssocID="{5B4DC5A4-2EBE-5D48-9345-A58EE9F30CD6}" presName="hierChild4" presStyleCnt="0"/>
      <dgm:spPr/>
    </dgm:pt>
    <dgm:pt modelId="{B6961B59-1245-EE47-9D5A-811D7F80F740}" type="pres">
      <dgm:prSet presAssocID="{5B4DC5A4-2EBE-5D48-9345-A58EE9F30CD6}" presName="hierChild5" presStyleCnt="0"/>
      <dgm:spPr/>
    </dgm:pt>
    <dgm:pt modelId="{9948820B-867B-3642-AF77-8EC1E158F156}" type="pres">
      <dgm:prSet presAssocID="{D64F03A4-77F5-564F-A553-FF60F0FA387C}" presName="hierChild5" presStyleCnt="0"/>
      <dgm:spPr/>
    </dgm:pt>
    <dgm:pt modelId="{D3C75CCF-E17D-4340-B07D-7A101EA91213}" type="pres">
      <dgm:prSet presAssocID="{D6BB465C-4419-184E-BDBC-45F35C8997A1}" presName="Name35" presStyleLbl="parChTrans1D2" presStyleIdx="1" presStyleCnt="3"/>
      <dgm:spPr/>
    </dgm:pt>
    <dgm:pt modelId="{F32C5A39-914B-E648-BF33-5DCFC7B4D5F3}" type="pres">
      <dgm:prSet presAssocID="{B40A4976-5E14-A24E-BADA-E9DAA1B0013F}" presName="hierRoot2" presStyleCnt="0">
        <dgm:presLayoutVars>
          <dgm:hierBranch/>
        </dgm:presLayoutVars>
      </dgm:prSet>
      <dgm:spPr/>
    </dgm:pt>
    <dgm:pt modelId="{69D77F81-2DAF-164D-868D-724902A4CA9C}" type="pres">
      <dgm:prSet presAssocID="{B40A4976-5E14-A24E-BADA-E9DAA1B0013F}" presName="rootComposite" presStyleCnt="0"/>
      <dgm:spPr/>
    </dgm:pt>
    <dgm:pt modelId="{ABA1DA69-A570-3947-9AF2-659A625CD635}" type="pres">
      <dgm:prSet presAssocID="{B40A4976-5E14-A24E-BADA-E9DAA1B0013F}" presName="rootText" presStyleLbl="node2" presStyleIdx="1" presStyleCnt="3">
        <dgm:presLayoutVars>
          <dgm:chPref val="3"/>
        </dgm:presLayoutVars>
      </dgm:prSet>
      <dgm:spPr/>
    </dgm:pt>
    <dgm:pt modelId="{DFF52DD0-74A7-744D-8DF5-DDC563DA7723}" type="pres">
      <dgm:prSet presAssocID="{B40A4976-5E14-A24E-BADA-E9DAA1B0013F}" presName="rootConnector" presStyleLbl="node2" presStyleIdx="1" presStyleCnt="3"/>
      <dgm:spPr/>
    </dgm:pt>
    <dgm:pt modelId="{1FC8C98C-D1EF-A34D-B5B9-49BB618CE2EF}" type="pres">
      <dgm:prSet presAssocID="{B40A4976-5E14-A24E-BADA-E9DAA1B0013F}" presName="hierChild4" presStyleCnt="0"/>
      <dgm:spPr/>
    </dgm:pt>
    <dgm:pt modelId="{98B74C42-E9A6-324F-AA70-6F71A2200C37}" type="pres">
      <dgm:prSet presAssocID="{D7ABA20F-B63E-7E4D-AB7C-7B584745656A}" presName="Name35" presStyleLbl="parChTrans1D3" presStyleIdx="3" presStyleCnt="9"/>
      <dgm:spPr/>
    </dgm:pt>
    <dgm:pt modelId="{CC19ED6C-425D-BC44-8093-D89C45E97472}" type="pres">
      <dgm:prSet presAssocID="{9A18722D-A72A-614F-904B-B9772663F09D}" presName="hierRoot2" presStyleCnt="0">
        <dgm:presLayoutVars>
          <dgm:hierBranch/>
        </dgm:presLayoutVars>
      </dgm:prSet>
      <dgm:spPr/>
    </dgm:pt>
    <dgm:pt modelId="{F126DE3A-D4F0-964D-AA05-29B550325DC3}" type="pres">
      <dgm:prSet presAssocID="{9A18722D-A72A-614F-904B-B9772663F09D}" presName="rootComposite" presStyleCnt="0"/>
      <dgm:spPr/>
    </dgm:pt>
    <dgm:pt modelId="{72937D8F-1474-0443-BC6F-00B458798B75}" type="pres">
      <dgm:prSet presAssocID="{9A18722D-A72A-614F-904B-B9772663F09D}" presName="rootText" presStyleLbl="node3" presStyleIdx="3" presStyleCnt="9">
        <dgm:presLayoutVars>
          <dgm:chPref val="3"/>
        </dgm:presLayoutVars>
      </dgm:prSet>
      <dgm:spPr/>
    </dgm:pt>
    <dgm:pt modelId="{B27F1C5B-5CAD-4F46-B015-9B7A606663FC}" type="pres">
      <dgm:prSet presAssocID="{9A18722D-A72A-614F-904B-B9772663F09D}" presName="rootConnector" presStyleLbl="node3" presStyleIdx="3" presStyleCnt="9"/>
      <dgm:spPr/>
    </dgm:pt>
    <dgm:pt modelId="{16B7F777-189D-C449-855D-06C0DAD8305E}" type="pres">
      <dgm:prSet presAssocID="{9A18722D-A72A-614F-904B-B9772663F09D}" presName="hierChild4" presStyleCnt="0"/>
      <dgm:spPr/>
    </dgm:pt>
    <dgm:pt modelId="{9B029634-E954-024F-AB69-31E756049F68}" type="pres">
      <dgm:prSet presAssocID="{9A18722D-A72A-614F-904B-B9772663F09D}" presName="hierChild5" presStyleCnt="0"/>
      <dgm:spPr/>
    </dgm:pt>
    <dgm:pt modelId="{9FFB2255-E06D-2647-974B-CEF2EAAE45D8}" type="pres">
      <dgm:prSet presAssocID="{592C4CC5-4600-0A45-A120-56EDF5DB7BA1}" presName="Name35" presStyleLbl="parChTrans1D3" presStyleIdx="4" presStyleCnt="9"/>
      <dgm:spPr/>
    </dgm:pt>
    <dgm:pt modelId="{ABFE9F74-34CA-6E49-B5EC-41E732BE3868}" type="pres">
      <dgm:prSet presAssocID="{746B6266-2232-3D4E-9888-8E1A70024B3A}" presName="hierRoot2" presStyleCnt="0">
        <dgm:presLayoutVars>
          <dgm:hierBranch/>
        </dgm:presLayoutVars>
      </dgm:prSet>
      <dgm:spPr/>
    </dgm:pt>
    <dgm:pt modelId="{70B20EFA-A597-5441-A4D2-2FB77F770435}" type="pres">
      <dgm:prSet presAssocID="{746B6266-2232-3D4E-9888-8E1A70024B3A}" presName="rootComposite" presStyleCnt="0"/>
      <dgm:spPr/>
    </dgm:pt>
    <dgm:pt modelId="{066074F4-0A52-9B47-8A78-EE896B9E6EF6}" type="pres">
      <dgm:prSet presAssocID="{746B6266-2232-3D4E-9888-8E1A70024B3A}" presName="rootText" presStyleLbl="node3" presStyleIdx="4" presStyleCnt="9">
        <dgm:presLayoutVars>
          <dgm:chPref val="3"/>
        </dgm:presLayoutVars>
      </dgm:prSet>
      <dgm:spPr/>
    </dgm:pt>
    <dgm:pt modelId="{3F8CFCB8-F86E-294B-A2E8-CDFCB0528CC4}" type="pres">
      <dgm:prSet presAssocID="{746B6266-2232-3D4E-9888-8E1A70024B3A}" presName="rootConnector" presStyleLbl="node3" presStyleIdx="4" presStyleCnt="9"/>
      <dgm:spPr/>
    </dgm:pt>
    <dgm:pt modelId="{E0D8F538-960A-BD42-B84B-0BF9E347AF2A}" type="pres">
      <dgm:prSet presAssocID="{746B6266-2232-3D4E-9888-8E1A70024B3A}" presName="hierChild4" presStyleCnt="0"/>
      <dgm:spPr/>
    </dgm:pt>
    <dgm:pt modelId="{C8D1E366-C094-AF47-8AD3-48BD2F308918}" type="pres">
      <dgm:prSet presAssocID="{746B6266-2232-3D4E-9888-8E1A70024B3A}" presName="hierChild5" presStyleCnt="0"/>
      <dgm:spPr/>
    </dgm:pt>
    <dgm:pt modelId="{AA7511CD-8CC2-FE47-BA12-62C630811DAB}" type="pres">
      <dgm:prSet presAssocID="{AC8F8827-9216-224E-B572-608FFB9A95D4}" presName="Name35" presStyleLbl="parChTrans1D3" presStyleIdx="5" presStyleCnt="9"/>
      <dgm:spPr/>
    </dgm:pt>
    <dgm:pt modelId="{CD7FC315-361F-0345-9E63-CFC58F923DB6}" type="pres">
      <dgm:prSet presAssocID="{79DEF13C-0EF6-724E-8512-07C48A025F0D}" presName="hierRoot2" presStyleCnt="0">
        <dgm:presLayoutVars>
          <dgm:hierBranch/>
        </dgm:presLayoutVars>
      </dgm:prSet>
      <dgm:spPr/>
    </dgm:pt>
    <dgm:pt modelId="{DB11C083-499F-4045-9388-5946B32BCDC4}" type="pres">
      <dgm:prSet presAssocID="{79DEF13C-0EF6-724E-8512-07C48A025F0D}" presName="rootComposite" presStyleCnt="0"/>
      <dgm:spPr/>
    </dgm:pt>
    <dgm:pt modelId="{99CE3A88-ACE1-BF4D-BAC4-6FDF2FAB05C7}" type="pres">
      <dgm:prSet presAssocID="{79DEF13C-0EF6-724E-8512-07C48A025F0D}" presName="rootText" presStyleLbl="node3" presStyleIdx="5" presStyleCnt="9">
        <dgm:presLayoutVars>
          <dgm:chPref val="3"/>
        </dgm:presLayoutVars>
      </dgm:prSet>
      <dgm:spPr/>
    </dgm:pt>
    <dgm:pt modelId="{8B191334-C212-0348-A033-33E6ABA7A589}" type="pres">
      <dgm:prSet presAssocID="{79DEF13C-0EF6-724E-8512-07C48A025F0D}" presName="rootConnector" presStyleLbl="node3" presStyleIdx="5" presStyleCnt="9"/>
      <dgm:spPr/>
    </dgm:pt>
    <dgm:pt modelId="{9C281F06-7208-E84C-9E99-5884EFFB24D2}" type="pres">
      <dgm:prSet presAssocID="{79DEF13C-0EF6-724E-8512-07C48A025F0D}" presName="hierChild4" presStyleCnt="0"/>
      <dgm:spPr/>
    </dgm:pt>
    <dgm:pt modelId="{6F0C1948-C28A-AF45-8EF8-0BD7E432C65A}" type="pres">
      <dgm:prSet presAssocID="{79DEF13C-0EF6-724E-8512-07C48A025F0D}" presName="hierChild5" presStyleCnt="0"/>
      <dgm:spPr/>
    </dgm:pt>
    <dgm:pt modelId="{EB6B7D88-B83C-5C4C-9253-5C34A5D74E01}" type="pres">
      <dgm:prSet presAssocID="{4813CFE2-29A7-2B43-AC85-8F63F0E708DF}" presName="Name35" presStyleLbl="parChTrans1D3" presStyleIdx="6" presStyleCnt="9"/>
      <dgm:spPr/>
    </dgm:pt>
    <dgm:pt modelId="{D1ECEDA7-EEA5-E247-8516-F0D259E89FB3}" type="pres">
      <dgm:prSet presAssocID="{84BA9D4E-32BF-A145-9C61-9EBD31CF6ACA}" presName="hierRoot2" presStyleCnt="0">
        <dgm:presLayoutVars>
          <dgm:hierBranch/>
        </dgm:presLayoutVars>
      </dgm:prSet>
      <dgm:spPr/>
    </dgm:pt>
    <dgm:pt modelId="{9A955187-D4C5-6244-876C-27523B1ED149}" type="pres">
      <dgm:prSet presAssocID="{84BA9D4E-32BF-A145-9C61-9EBD31CF6ACA}" presName="rootComposite" presStyleCnt="0"/>
      <dgm:spPr/>
    </dgm:pt>
    <dgm:pt modelId="{04643EEF-6E0C-5544-9A04-A3679D1E757C}" type="pres">
      <dgm:prSet presAssocID="{84BA9D4E-32BF-A145-9C61-9EBD31CF6ACA}" presName="rootText" presStyleLbl="node3" presStyleIdx="6" presStyleCnt="9">
        <dgm:presLayoutVars>
          <dgm:chPref val="3"/>
        </dgm:presLayoutVars>
      </dgm:prSet>
      <dgm:spPr/>
    </dgm:pt>
    <dgm:pt modelId="{3713ACAB-22C6-274E-9C2C-E52AAECE100F}" type="pres">
      <dgm:prSet presAssocID="{84BA9D4E-32BF-A145-9C61-9EBD31CF6ACA}" presName="rootConnector" presStyleLbl="node3" presStyleIdx="6" presStyleCnt="9"/>
      <dgm:spPr/>
    </dgm:pt>
    <dgm:pt modelId="{80F95066-C897-9F43-B584-CB270FF9F90E}" type="pres">
      <dgm:prSet presAssocID="{84BA9D4E-32BF-A145-9C61-9EBD31CF6ACA}" presName="hierChild4" presStyleCnt="0"/>
      <dgm:spPr/>
    </dgm:pt>
    <dgm:pt modelId="{84742100-8C57-3D4D-8FA0-3A2DCC0F7261}" type="pres">
      <dgm:prSet presAssocID="{84BA9D4E-32BF-A145-9C61-9EBD31CF6ACA}" presName="hierChild5" presStyleCnt="0"/>
      <dgm:spPr/>
    </dgm:pt>
    <dgm:pt modelId="{34521538-D7F3-F647-AB9E-8F4FEF1EAFD7}" type="pres">
      <dgm:prSet presAssocID="{B40A4976-5E14-A24E-BADA-E9DAA1B0013F}" presName="hierChild5" presStyleCnt="0"/>
      <dgm:spPr/>
    </dgm:pt>
    <dgm:pt modelId="{393DD9B9-6F29-694A-B5D1-1CD8AE39F492}" type="pres">
      <dgm:prSet presAssocID="{3183784F-D8CF-B94E-BD91-05AE4AAA0063}" presName="Name35" presStyleLbl="parChTrans1D2" presStyleIdx="2" presStyleCnt="3"/>
      <dgm:spPr/>
    </dgm:pt>
    <dgm:pt modelId="{C4174B26-B2AC-1D47-A8E8-2BA6009E6594}" type="pres">
      <dgm:prSet presAssocID="{B007B01A-81E4-8846-8E6F-B8B3A8235679}" presName="hierRoot2" presStyleCnt="0">
        <dgm:presLayoutVars>
          <dgm:hierBranch/>
        </dgm:presLayoutVars>
      </dgm:prSet>
      <dgm:spPr/>
    </dgm:pt>
    <dgm:pt modelId="{4F53387C-C23A-B749-8559-12A1EE6895DB}" type="pres">
      <dgm:prSet presAssocID="{B007B01A-81E4-8846-8E6F-B8B3A8235679}" presName="rootComposite" presStyleCnt="0"/>
      <dgm:spPr/>
    </dgm:pt>
    <dgm:pt modelId="{115BE68E-54C6-7D47-84AD-516250070714}" type="pres">
      <dgm:prSet presAssocID="{B007B01A-81E4-8846-8E6F-B8B3A8235679}" presName="rootText" presStyleLbl="node2" presStyleIdx="2" presStyleCnt="3">
        <dgm:presLayoutVars>
          <dgm:chPref val="3"/>
        </dgm:presLayoutVars>
      </dgm:prSet>
      <dgm:spPr/>
    </dgm:pt>
    <dgm:pt modelId="{34BCA2B5-E2D1-9C48-831F-E555CF0B4FED}" type="pres">
      <dgm:prSet presAssocID="{B007B01A-81E4-8846-8E6F-B8B3A8235679}" presName="rootConnector" presStyleLbl="node2" presStyleIdx="2" presStyleCnt="3"/>
      <dgm:spPr/>
    </dgm:pt>
    <dgm:pt modelId="{1241E307-7D86-4C42-AB27-A2E5901B945E}" type="pres">
      <dgm:prSet presAssocID="{B007B01A-81E4-8846-8E6F-B8B3A8235679}" presName="hierChild4" presStyleCnt="0"/>
      <dgm:spPr/>
    </dgm:pt>
    <dgm:pt modelId="{565959E0-7B8A-C943-BB70-69609BECE14D}" type="pres">
      <dgm:prSet presAssocID="{CF03966D-04CD-F844-B61B-78DE782CAB1B}" presName="Name35" presStyleLbl="parChTrans1D3" presStyleIdx="7" presStyleCnt="9"/>
      <dgm:spPr/>
    </dgm:pt>
    <dgm:pt modelId="{0CCD784A-5CBD-9D4A-84C9-56E10352623B}" type="pres">
      <dgm:prSet presAssocID="{FDC8D401-78C2-364B-9D1D-B5B3D544FE9D}" presName="hierRoot2" presStyleCnt="0">
        <dgm:presLayoutVars>
          <dgm:hierBranch/>
        </dgm:presLayoutVars>
      </dgm:prSet>
      <dgm:spPr/>
    </dgm:pt>
    <dgm:pt modelId="{561A5CD8-ECAC-3F46-8D0B-3AB409F8E893}" type="pres">
      <dgm:prSet presAssocID="{FDC8D401-78C2-364B-9D1D-B5B3D544FE9D}" presName="rootComposite" presStyleCnt="0"/>
      <dgm:spPr/>
    </dgm:pt>
    <dgm:pt modelId="{A4EAE24E-84E4-E548-A96A-79F87104B743}" type="pres">
      <dgm:prSet presAssocID="{FDC8D401-78C2-364B-9D1D-B5B3D544FE9D}" presName="rootText" presStyleLbl="node3" presStyleIdx="7" presStyleCnt="9">
        <dgm:presLayoutVars>
          <dgm:chPref val="3"/>
        </dgm:presLayoutVars>
      </dgm:prSet>
      <dgm:spPr/>
    </dgm:pt>
    <dgm:pt modelId="{0DD9A5F6-C2FA-494C-B8D0-A2D0365C9FF0}" type="pres">
      <dgm:prSet presAssocID="{FDC8D401-78C2-364B-9D1D-B5B3D544FE9D}" presName="rootConnector" presStyleLbl="node3" presStyleIdx="7" presStyleCnt="9"/>
      <dgm:spPr/>
    </dgm:pt>
    <dgm:pt modelId="{7901E304-89BD-434E-9BF6-F346516916FA}" type="pres">
      <dgm:prSet presAssocID="{FDC8D401-78C2-364B-9D1D-B5B3D544FE9D}" presName="hierChild4" presStyleCnt="0"/>
      <dgm:spPr/>
    </dgm:pt>
    <dgm:pt modelId="{FBF5AF70-9DB7-2B40-8D21-D2F680BE32A8}" type="pres">
      <dgm:prSet presAssocID="{FDC8D401-78C2-364B-9D1D-B5B3D544FE9D}" presName="hierChild5" presStyleCnt="0"/>
      <dgm:spPr/>
    </dgm:pt>
    <dgm:pt modelId="{4E47BAED-5C63-834B-A37C-668EE61DB9C7}" type="pres">
      <dgm:prSet presAssocID="{893AB66F-A470-4242-A7C7-F096C1246915}" presName="Name35" presStyleLbl="parChTrans1D3" presStyleIdx="8" presStyleCnt="9"/>
      <dgm:spPr/>
    </dgm:pt>
    <dgm:pt modelId="{B4FD5DFD-8302-284F-8E9C-83BFD60C5624}" type="pres">
      <dgm:prSet presAssocID="{227F810E-DEC5-714E-829F-6B2333DCAE30}" presName="hierRoot2" presStyleCnt="0">
        <dgm:presLayoutVars>
          <dgm:hierBranch/>
        </dgm:presLayoutVars>
      </dgm:prSet>
      <dgm:spPr/>
    </dgm:pt>
    <dgm:pt modelId="{AF55BD63-58E3-5845-9A7C-C8958879618D}" type="pres">
      <dgm:prSet presAssocID="{227F810E-DEC5-714E-829F-6B2333DCAE30}" presName="rootComposite" presStyleCnt="0"/>
      <dgm:spPr/>
    </dgm:pt>
    <dgm:pt modelId="{F44766C4-9156-E74E-AD0D-986D05889807}" type="pres">
      <dgm:prSet presAssocID="{227F810E-DEC5-714E-829F-6B2333DCAE30}" presName="rootText" presStyleLbl="node3" presStyleIdx="8" presStyleCnt="9">
        <dgm:presLayoutVars>
          <dgm:chPref val="3"/>
        </dgm:presLayoutVars>
      </dgm:prSet>
      <dgm:spPr/>
    </dgm:pt>
    <dgm:pt modelId="{D9F4106A-9FEE-3A49-A674-7135FFCC911F}" type="pres">
      <dgm:prSet presAssocID="{227F810E-DEC5-714E-829F-6B2333DCAE30}" presName="rootConnector" presStyleLbl="node3" presStyleIdx="8" presStyleCnt="9"/>
      <dgm:spPr/>
    </dgm:pt>
    <dgm:pt modelId="{4FEF3606-0C1C-B142-AF74-CD32E2B6AC84}" type="pres">
      <dgm:prSet presAssocID="{227F810E-DEC5-714E-829F-6B2333DCAE30}" presName="hierChild4" presStyleCnt="0"/>
      <dgm:spPr/>
    </dgm:pt>
    <dgm:pt modelId="{799915BC-4490-C94D-9E67-7DDF5B27949D}" type="pres">
      <dgm:prSet presAssocID="{227F810E-DEC5-714E-829F-6B2333DCAE30}" presName="hierChild5" presStyleCnt="0"/>
      <dgm:spPr/>
    </dgm:pt>
    <dgm:pt modelId="{F9F08816-816A-694E-AA40-932CEDD7FD33}" type="pres">
      <dgm:prSet presAssocID="{B007B01A-81E4-8846-8E6F-B8B3A8235679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B014E310-EF3B-C645-AC0C-7A0E4C058941}" type="presOf" srcId="{CF03966D-04CD-F844-B61B-78DE782CAB1B}" destId="{565959E0-7B8A-C943-BB70-69609BECE14D}" srcOrd="0" destOrd="0" presId="urn:microsoft.com/office/officeart/2005/8/layout/orgChart1"/>
    <dgm:cxn modelId="{E86D011D-396C-EF4F-A1C6-7E317DD483D9}" type="presOf" srcId="{9C46C80E-7686-5944-9C5B-5B838E84E385}" destId="{BC50D506-B8CC-7241-A07C-9B92F9A3AA45}" srcOrd="0" destOrd="0" presId="urn:microsoft.com/office/officeart/2005/8/layout/orgChart1"/>
    <dgm:cxn modelId="{7CAC9724-D1D5-6148-BC17-923FC9968A95}" srcId="{B40A4976-5E14-A24E-BADA-E9DAA1B0013F}" destId="{9A18722D-A72A-614F-904B-B9772663F09D}" srcOrd="0" destOrd="0" parTransId="{D7ABA20F-B63E-7E4D-AB7C-7B584745656A}" sibTransId="{451D244A-9DAD-1A48-AD74-5F4FB7267D49}"/>
    <dgm:cxn modelId="{784E9E2E-578A-A843-B95E-5BE39F3F305D}" type="presOf" srcId="{592C4CC5-4600-0A45-A120-56EDF5DB7BA1}" destId="{9FFB2255-E06D-2647-974B-CEF2EAAE45D8}" srcOrd="0" destOrd="0" presId="urn:microsoft.com/office/officeart/2005/8/layout/orgChart1"/>
    <dgm:cxn modelId="{C7DC353E-FCAA-BF46-B4DB-811A2182A19D}" type="presOf" srcId="{B007B01A-81E4-8846-8E6F-B8B3A8235679}" destId="{115BE68E-54C6-7D47-84AD-516250070714}" srcOrd="0" destOrd="0" presId="urn:microsoft.com/office/officeart/2005/8/layout/orgChart1"/>
    <dgm:cxn modelId="{D4B82E3F-CB0D-7244-BC1B-89E9867DB5FC}" type="presOf" srcId="{C5FEEA40-17C5-0347-AC5F-2FD564B64288}" destId="{FD6F0F4E-6257-8148-BEA7-6A9EA2737A4E}" srcOrd="1" destOrd="0" presId="urn:microsoft.com/office/officeart/2005/8/layout/orgChart1"/>
    <dgm:cxn modelId="{40EF915F-EF55-C148-9637-3D2AFA8CE73A}" type="presOf" srcId="{4813CFE2-29A7-2B43-AC85-8F63F0E708DF}" destId="{EB6B7D88-B83C-5C4C-9253-5C34A5D74E01}" srcOrd="0" destOrd="0" presId="urn:microsoft.com/office/officeart/2005/8/layout/orgChart1"/>
    <dgm:cxn modelId="{51B8E260-F32A-C448-9569-4E75E3E51CAA}" srcId="{B007B01A-81E4-8846-8E6F-B8B3A8235679}" destId="{FDC8D401-78C2-364B-9D1D-B5B3D544FE9D}" srcOrd="0" destOrd="0" parTransId="{CF03966D-04CD-F844-B61B-78DE782CAB1B}" sibTransId="{5833CB12-2AA7-984C-907B-A1F3A6E4DB29}"/>
    <dgm:cxn modelId="{C3098169-00F9-D64A-8558-886DC2D15C60}" type="presOf" srcId="{79DEF13C-0EF6-724E-8512-07C48A025F0D}" destId="{8B191334-C212-0348-A033-33E6ABA7A589}" srcOrd="1" destOrd="0" presId="urn:microsoft.com/office/officeart/2005/8/layout/orgChart1"/>
    <dgm:cxn modelId="{221FA949-FF79-EC4E-BB47-21B70DD7EC9F}" srcId="{B007B01A-81E4-8846-8E6F-B8B3A8235679}" destId="{227F810E-DEC5-714E-829F-6B2333DCAE30}" srcOrd="1" destOrd="0" parTransId="{893AB66F-A470-4242-A7C7-F096C1246915}" sibTransId="{AE24BCBE-295D-3E49-9EBF-3416320D05E8}"/>
    <dgm:cxn modelId="{0D60F569-D13B-E04C-B337-009633086BFC}" type="presOf" srcId="{5BFDDEDA-A748-1342-B628-2071A0A3CEF9}" destId="{2863838D-832E-7A40-95AA-EC1DC3A01CAF}" srcOrd="1" destOrd="0" presId="urn:microsoft.com/office/officeart/2005/8/layout/orgChart1"/>
    <dgm:cxn modelId="{2893254C-D153-524E-BF78-7D445E1103AC}" type="presOf" srcId="{5BFDDEDA-A748-1342-B628-2071A0A3CEF9}" destId="{B85553F0-926E-054C-890F-BFF7350E5FF2}" srcOrd="0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E8387955-CE27-B64E-BEBD-B67FC9ABF7AD}" type="presOf" srcId="{FDC8D401-78C2-364B-9D1D-B5B3D544FE9D}" destId="{0DD9A5F6-C2FA-494C-B8D0-A2D0365C9FF0}" srcOrd="1" destOrd="0" presId="urn:microsoft.com/office/officeart/2005/8/layout/orgChart1"/>
    <dgm:cxn modelId="{AE92AD75-73DC-FA42-B449-61D296EEB039}" type="presOf" srcId="{B40A4976-5E14-A24E-BADA-E9DAA1B0013F}" destId="{DFF52DD0-74A7-744D-8DF5-DDC563DA7723}" srcOrd="1" destOrd="0" presId="urn:microsoft.com/office/officeart/2005/8/layout/orgChart1"/>
    <dgm:cxn modelId="{21E10357-E2C3-214D-8ED2-0066519C1E9B}" type="presOf" srcId="{5B4DC5A4-2EBE-5D48-9345-A58EE9F30CD6}" destId="{18648861-7AD4-0F45-954B-0C4DC553FC89}" srcOrd="0" destOrd="0" presId="urn:microsoft.com/office/officeart/2005/8/layout/orgChart1"/>
    <dgm:cxn modelId="{9B4FA879-9D35-7D4B-9D12-1456128EC097}" type="presOf" srcId="{9A18722D-A72A-614F-904B-B9772663F09D}" destId="{B27F1C5B-5CAD-4F46-B015-9B7A606663FC}" srcOrd="1" destOrd="0" presId="urn:microsoft.com/office/officeart/2005/8/layout/orgChart1"/>
    <dgm:cxn modelId="{B2A4257A-4CA7-B04B-976E-3AD59CF22C74}" type="presOf" srcId="{84BA9D4E-32BF-A145-9C61-9EBD31CF6ACA}" destId="{04643EEF-6E0C-5544-9A04-A3679D1E757C}" srcOrd="0" destOrd="0" presId="urn:microsoft.com/office/officeart/2005/8/layout/orgChart1"/>
    <dgm:cxn modelId="{4EFD287F-2B86-644E-8ACE-05E2C7845B38}" type="presOf" srcId="{D7ABA20F-B63E-7E4D-AB7C-7B584745656A}" destId="{98B74C42-E9A6-324F-AA70-6F71A2200C37}" srcOrd="0" destOrd="0" presId="urn:microsoft.com/office/officeart/2005/8/layout/orgChart1"/>
    <dgm:cxn modelId="{8FE75780-4575-4F66-BF5C-617F585AD879}" type="presOf" srcId="{66E6E319-5CF3-46CB-8937-186ED130592B}" destId="{571598D2-4E78-4139-8778-98389672B5C5}" srcOrd="1" destOrd="0" presId="urn:microsoft.com/office/officeart/2005/8/layout/orgChart1"/>
    <dgm:cxn modelId="{67D6D982-A0EE-7943-9916-8D1393AF605C}" type="presOf" srcId="{C091E713-544B-334E-BD41-55B21B5ED0D8}" destId="{AE5E4C95-65CA-BE49-B2EE-FDDF0BF76BB5}" srcOrd="0" destOrd="0" presId="urn:microsoft.com/office/officeart/2005/8/layout/orgChart1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9B06E98A-ED45-F347-9B32-5524A3D1948A}" type="presOf" srcId="{84BA9D4E-32BF-A145-9C61-9EBD31CF6ACA}" destId="{3713ACAB-22C6-274E-9C2C-E52AAECE100F}" srcOrd="1" destOrd="0" presId="urn:microsoft.com/office/officeart/2005/8/layout/orgChart1"/>
    <dgm:cxn modelId="{41197B8B-A9BC-7747-8D53-B3475BB26126}" type="presOf" srcId="{D6BB465C-4419-184E-BDBC-45F35C8997A1}" destId="{D3C75CCF-E17D-4340-B07D-7A101EA91213}" srcOrd="0" destOrd="0" presId="urn:microsoft.com/office/officeart/2005/8/layout/orgChart1"/>
    <dgm:cxn modelId="{FD63E98C-363C-C34E-9D7D-002FFAF266B6}" srcId="{66E6E319-5CF3-46CB-8937-186ED130592B}" destId="{D64F03A4-77F5-564F-A553-FF60F0FA387C}" srcOrd="0" destOrd="0" parTransId="{056EF24D-0938-284B-87E6-98C15020E686}" sibTransId="{EB274E8E-D0B1-FF4A-9057-6C22509E8EA6}"/>
    <dgm:cxn modelId="{8A6CFF8E-A432-6642-AC28-0F29DB4DD743}" type="presOf" srcId="{C5FEEA40-17C5-0347-AC5F-2FD564B64288}" destId="{716DAA6E-C592-D24E-9311-3C911B3C4265}" srcOrd="0" destOrd="0" presId="urn:microsoft.com/office/officeart/2005/8/layout/orgChart1"/>
    <dgm:cxn modelId="{3539128F-D1B5-2B4F-8A25-3CC9C2EED100}" srcId="{D64F03A4-77F5-564F-A553-FF60F0FA387C}" destId="{5B4DC5A4-2EBE-5D48-9345-A58EE9F30CD6}" srcOrd="2" destOrd="0" parTransId="{9C46C80E-7686-5944-9C5B-5B838E84E385}" sibTransId="{23499F89-3104-8142-8FAC-4EC48E727E7E}"/>
    <dgm:cxn modelId="{F62B5B8F-23EC-094B-B15C-FD09DBB72E9B}" type="presOf" srcId="{893AB66F-A470-4242-A7C7-F096C1246915}" destId="{4E47BAED-5C63-834B-A37C-668EE61DB9C7}" srcOrd="0" destOrd="0" presId="urn:microsoft.com/office/officeart/2005/8/layout/orgChart1"/>
    <dgm:cxn modelId="{16188591-9A6E-AC41-9C5B-1721BC61E396}" type="presOf" srcId="{B40A4976-5E14-A24E-BADA-E9DAA1B0013F}" destId="{ABA1DA69-A570-3947-9AF2-659A625CD635}" srcOrd="0" destOrd="0" presId="urn:microsoft.com/office/officeart/2005/8/layout/orgChart1"/>
    <dgm:cxn modelId="{DCA8D99D-6A98-8E49-B627-453133EB988C}" type="presOf" srcId="{AC8F8827-9216-224E-B572-608FFB9A95D4}" destId="{AA7511CD-8CC2-FE47-BA12-62C630811DAB}" srcOrd="0" destOrd="0" presId="urn:microsoft.com/office/officeart/2005/8/layout/orgChart1"/>
    <dgm:cxn modelId="{7A6E539E-E9E3-E540-A134-3B2B610E0FCB}" srcId="{B40A4976-5E14-A24E-BADA-E9DAA1B0013F}" destId="{84BA9D4E-32BF-A145-9C61-9EBD31CF6ACA}" srcOrd="3" destOrd="0" parTransId="{4813CFE2-29A7-2B43-AC85-8F63F0E708DF}" sibTransId="{706E2B74-ACEC-084F-A020-5CF61C02887A}"/>
    <dgm:cxn modelId="{4493F19E-41B5-324F-9F60-3570CF49AB4A}" srcId="{66E6E319-5CF3-46CB-8937-186ED130592B}" destId="{B007B01A-81E4-8846-8E6F-B8B3A8235679}" srcOrd="2" destOrd="0" parTransId="{3183784F-D8CF-B94E-BD91-05AE4AAA0063}" sibTransId="{454E6ACF-A023-A841-A162-04356E246B67}"/>
    <dgm:cxn modelId="{C6A0D0A6-E521-A34F-817B-EABAB3539EDF}" type="presOf" srcId="{227F810E-DEC5-714E-829F-6B2333DCAE30}" destId="{F44766C4-9156-E74E-AD0D-986D05889807}" srcOrd="0" destOrd="0" presId="urn:microsoft.com/office/officeart/2005/8/layout/orgChart1"/>
    <dgm:cxn modelId="{8BE735A9-82A6-DA43-BC41-531BF665D11F}" type="presOf" srcId="{9A18722D-A72A-614F-904B-B9772663F09D}" destId="{72937D8F-1474-0443-BC6F-00B458798B75}" srcOrd="0" destOrd="0" presId="urn:microsoft.com/office/officeart/2005/8/layout/orgChart1"/>
    <dgm:cxn modelId="{E21175AD-82B4-A841-B059-5BB0AC98287C}" srcId="{B40A4976-5E14-A24E-BADA-E9DAA1B0013F}" destId="{746B6266-2232-3D4E-9888-8E1A70024B3A}" srcOrd="1" destOrd="0" parTransId="{592C4CC5-4600-0A45-A120-56EDF5DB7BA1}" sibTransId="{D39CCCF0-B4AC-D842-A000-0C05321620B0}"/>
    <dgm:cxn modelId="{E2827FB3-1ED4-BF45-AC5B-07B2DD6E345A}" srcId="{66E6E319-5CF3-46CB-8937-186ED130592B}" destId="{B40A4976-5E14-A24E-BADA-E9DAA1B0013F}" srcOrd="1" destOrd="0" parTransId="{D6BB465C-4419-184E-BDBC-45F35C8997A1}" sibTransId="{F6F591A4-289B-3E45-9941-F11F088DAF98}"/>
    <dgm:cxn modelId="{9DE117BA-BCBC-DE4C-B821-911D2676D478}" type="presOf" srcId="{5B4DC5A4-2EBE-5D48-9345-A58EE9F30CD6}" destId="{14607F5A-6AE5-B44A-9968-AD47A703A944}" srcOrd="1" destOrd="0" presId="urn:microsoft.com/office/officeart/2005/8/layout/orgChart1"/>
    <dgm:cxn modelId="{440E17BC-6AFC-E248-90E4-F716EB0A65A8}" type="presOf" srcId="{746B6266-2232-3D4E-9888-8E1A70024B3A}" destId="{3F8CFCB8-F86E-294B-A2E8-CDFCB0528CC4}" srcOrd="1" destOrd="0" presId="urn:microsoft.com/office/officeart/2005/8/layout/orgChart1"/>
    <dgm:cxn modelId="{E1A45EC0-D2E0-5543-93C9-B0EED27FF92A}" type="presOf" srcId="{79DEF13C-0EF6-724E-8512-07C48A025F0D}" destId="{99CE3A88-ACE1-BF4D-BAC4-6FDF2FAB05C7}" srcOrd="0" destOrd="0" presId="urn:microsoft.com/office/officeart/2005/8/layout/orgChart1"/>
    <dgm:cxn modelId="{D9BCB7C1-3B95-ED40-B9A8-67E2EC48B04E}" type="presOf" srcId="{3183784F-D8CF-B94E-BD91-05AE4AAA0063}" destId="{393DD9B9-6F29-694A-B5D1-1CD8AE39F492}" srcOrd="0" destOrd="0" presId="urn:microsoft.com/office/officeart/2005/8/layout/orgChart1"/>
    <dgm:cxn modelId="{EAFBA9C6-033F-B249-82C5-772043B1C99A}" type="presOf" srcId="{D64F03A4-77F5-564F-A553-FF60F0FA387C}" destId="{6BA4E812-4CAE-E042-BFC2-28CBC088D48A}" srcOrd="1" destOrd="0" presId="urn:microsoft.com/office/officeart/2005/8/layout/orgChart1"/>
    <dgm:cxn modelId="{F8A91ECC-4935-9249-A6D8-9C5428C70C60}" type="presOf" srcId="{D64F03A4-77F5-564F-A553-FF60F0FA387C}" destId="{D2BB2967-19C2-B041-8730-1227F4831F0C}" srcOrd="0" destOrd="0" presId="urn:microsoft.com/office/officeart/2005/8/layout/orgChart1"/>
    <dgm:cxn modelId="{DF8402CF-F6CE-EB44-A479-B109FA3B3E6C}" type="presOf" srcId="{FDC8D401-78C2-364B-9D1D-B5B3D544FE9D}" destId="{A4EAE24E-84E4-E548-A96A-79F87104B743}" srcOrd="0" destOrd="0" presId="urn:microsoft.com/office/officeart/2005/8/layout/orgChart1"/>
    <dgm:cxn modelId="{7D6C41CF-A816-504F-B55D-1AF2189B4E0F}" srcId="{B40A4976-5E14-A24E-BADA-E9DAA1B0013F}" destId="{79DEF13C-0EF6-724E-8512-07C48A025F0D}" srcOrd="2" destOrd="0" parTransId="{AC8F8827-9216-224E-B572-608FFB9A95D4}" sibTransId="{74626C2C-3C37-A44A-A7C3-95024E517345}"/>
    <dgm:cxn modelId="{CE5029D1-140D-BD49-91F5-F906CB834664}" srcId="{D64F03A4-77F5-564F-A553-FF60F0FA387C}" destId="{C5FEEA40-17C5-0347-AC5F-2FD564B64288}" srcOrd="0" destOrd="0" parTransId="{C091E713-544B-334E-BD41-55B21B5ED0D8}" sibTransId="{D83DDA12-7B16-D54B-8285-3642E3BA6D64}"/>
    <dgm:cxn modelId="{521A83D2-75C6-CA45-8FFB-C1609A64FF48}" type="presOf" srcId="{746B6266-2232-3D4E-9888-8E1A70024B3A}" destId="{066074F4-0A52-9B47-8A78-EE896B9E6EF6}" srcOrd="0" destOrd="0" presId="urn:microsoft.com/office/officeart/2005/8/layout/orgChart1"/>
    <dgm:cxn modelId="{6B931DDF-C20A-A84B-B721-7C6D11537DD4}" type="presOf" srcId="{782C49AF-27C7-114C-AACC-F3EE1AE590C4}" destId="{5CB00275-D59D-0E49-A78C-780AA112E783}" srcOrd="0" destOrd="0" presId="urn:microsoft.com/office/officeart/2005/8/layout/orgChart1"/>
    <dgm:cxn modelId="{1C9AF5E7-644F-6944-855B-A7ACFA89F209}" type="presOf" srcId="{227F810E-DEC5-714E-829F-6B2333DCAE30}" destId="{D9F4106A-9FEE-3A49-A674-7135FFCC911F}" srcOrd="1" destOrd="0" presId="urn:microsoft.com/office/officeart/2005/8/layout/orgChart1"/>
    <dgm:cxn modelId="{9BE797E8-3CA5-344C-B327-03DC45A853F0}" type="presOf" srcId="{B007B01A-81E4-8846-8E6F-B8B3A8235679}" destId="{34BCA2B5-E2D1-9C48-831F-E555CF0B4FED}" srcOrd="1" destOrd="0" presId="urn:microsoft.com/office/officeart/2005/8/layout/orgChart1"/>
    <dgm:cxn modelId="{FD36E0EA-A868-CB45-8116-C67C655168FD}" type="presOf" srcId="{056EF24D-0938-284B-87E6-98C15020E686}" destId="{AB150247-C695-754A-A808-066E3037FBB1}" srcOrd="0" destOrd="0" presId="urn:microsoft.com/office/officeart/2005/8/layout/orgChart1"/>
    <dgm:cxn modelId="{6DB602EC-F122-454C-BAA4-25A2058A40BF}" type="presOf" srcId="{66E6E319-5CF3-46CB-8937-186ED130592B}" destId="{F2195423-66FB-401F-8FE0-6694B3AA07AD}" srcOrd="0" destOrd="0" presId="urn:microsoft.com/office/officeart/2005/8/layout/orgChart1"/>
    <dgm:cxn modelId="{A03FEFFA-5852-1444-9529-69AAB4103B87}" srcId="{D64F03A4-77F5-564F-A553-FF60F0FA387C}" destId="{5BFDDEDA-A748-1342-B628-2071A0A3CEF9}" srcOrd="1" destOrd="0" parTransId="{782C49AF-27C7-114C-AACC-F3EE1AE590C4}" sibTransId="{71C61D42-56BD-B041-9694-9CD20C1448E7}"/>
    <dgm:cxn modelId="{93184803-C9B9-49E7-A6D9-F1B578DCA16B}" type="presParOf" srcId="{22A5DD9F-7D63-4893-8C80-F705374407E3}" destId="{3E2B7D9F-E475-486D-888B-57FD04AF1D3D}" srcOrd="0" destOrd="0" presId="urn:microsoft.com/office/officeart/2005/8/layout/orgChart1"/>
    <dgm:cxn modelId="{28280B45-0EB3-438D-950B-9BF68A0513F9}" type="presParOf" srcId="{3E2B7D9F-E475-486D-888B-57FD04AF1D3D}" destId="{1C81DBF1-C2FF-4756-A446-CD8A69EFBF60}" srcOrd="0" destOrd="0" presId="urn:microsoft.com/office/officeart/2005/8/layout/orgChart1"/>
    <dgm:cxn modelId="{14AC30B8-0D43-443F-8778-A5180BBF5AC2}" type="presParOf" srcId="{1C81DBF1-C2FF-4756-A446-CD8A69EFBF60}" destId="{F2195423-66FB-401F-8FE0-6694B3AA07AD}" srcOrd="0" destOrd="0" presId="urn:microsoft.com/office/officeart/2005/8/layout/orgChart1"/>
    <dgm:cxn modelId="{5F9A0AEB-7134-4BC3-9DAD-AF891291D712}" type="presParOf" srcId="{1C81DBF1-C2FF-4756-A446-CD8A69EFBF60}" destId="{571598D2-4E78-4139-8778-98389672B5C5}" srcOrd="1" destOrd="0" presId="urn:microsoft.com/office/officeart/2005/8/layout/orgChart1"/>
    <dgm:cxn modelId="{1AE262E3-B4B7-41F1-BC65-CFBF023AB31D}" type="presParOf" srcId="{3E2B7D9F-E475-486D-888B-57FD04AF1D3D}" destId="{216E33F2-2703-4E0B-97D7-11F3ACBAEE15}" srcOrd="1" destOrd="0" presId="urn:microsoft.com/office/officeart/2005/8/layout/orgChart1"/>
    <dgm:cxn modelId="{31D07944-030B-834F-AC83-EFA1B4370C82}" type="presParOf" srcId="{216E33F2-2703-4E0B-97D7-11F3ACBAEE15}" destId="{AB150247-C695-754A-A808-066E3037FBB1}" srcOrd="0" destOrd="0" presId="urn:microsoft.com/office/officeart/2005/8/layout/orgChart1"/>
    <dgm:cxn modelId="{73853D5D-37ED-9F41-8825-6C4050BE327E}" type="presParOf" srcId="{216E33F2-2703-4E0B-97D7-11F3ACBAEE15}" destId="{9EF55236-5937-8740-8040-C1E2F5E5BD74}" srcOrd="1" destOrd="0" presId="urn:microsoft.com/office/officeart/2005/8/layout/orgChart1"/>
    <dgm:cxn modelId="{9C57EE09-3A42-0D40-95E3-6F7D2C076852}" type="presParOf" srcId="{9EF55236-5937-8740-8040-C1E2F5E5BD74}" destId="{EF740F67-8153-954D-9097-7B550C8A809A}" srcOrd="0" destOrd="0" presId="urn:microsoft.com/office/officeart/2005/8/layout/orgChart1"/>
    <dgm:cxn modelId="{FDFD090B-5BD1-904F-BC0D-1D092E86D758}" type="presParOf" srcId="{EF740F67-8153-954D-9097-7B550C8A809A}" destId="{D2BB2967-19C2-B041-8730-1227F4831F0C}" srcOrd="0" destOrd="0" presId="urn:microsoft.com/office/officeart/2005/8/layout/orgChart1"/>
    <dgm:cxn modelId="{8F8F135C-BF42-B444-846B-A7295381C5F7}" type="presParOf" srcId="{EF740F67-8153-954D-9097-7B550C8A809A}" destId="{6BA4E812-4CAE-E042-BFC2-28CBC088D48A}" srcOrd="1" destOrd="0" presId="urn:microsoft.com/office/officeart/2005/8/layout/orgChart1"/>
    <dgm:cxn modelId="{8BF579C1-FFF4-494E-BD9F-3CAAF2D79EED}" type="presParOf" srcId="{9EF55236-5937-8740-8040-C1E2F5E5BD74}" destId="{EC651905-3A08-374A-9EBF-948124ACF0C1}" srcOrd="1" destOrd="0" presId="urn:microsoft.com/office/officeart/2005/8/layout/orgChart1"/>
    <dgm:cxn modelId="{4F19F71E-939E-134C-8FC7-287830946CC2}" type="presParOf" srcId="{EC651905-3A08-374A-9EBF-948124ACF0C1}" destId="{AE5E4C95-65CA-BE49-B2EE-FDDF0BF76BB5}" srcOrd="0" destOrd="0" presId="urn:microsoft.com/office/officeart/2005/8/layout/orgChart1"/>
    <dgm:cxn modelId="{BBDD3BEF-DF8C-3E47-9610-BAEA6C5562CA}" type="presParOf" srcId="{EC651905-3A08-374A-9EBF-948124ACF0C1}" destId="{3CEC7277-210E-D241-8092-89164A692667}" srcOrd="1" destOrd="0" presId="urn:microsoft.com/office/officeart/2005/8/layout/orgChart1"/>
    <dgm:cxn modelId="{6E4DE9E4-A3B3-034F-BCA9-B199A8E85685}" type="presParOf" srcId="{3CEC7277-210E-D241-8092-89164A692667}" destId="{ED2B4FC3-AC80-224D-90D9-E1142FFABFED}" srcOrd="0" destOrd="0" presId="urn:microsoft.com/office/officeart/2005/8/layout/orgChart1"/>
    <dgm:cxn modelId="{AD631900-7FA5-5E46-991E-97D4AC455D72}" type="presParOf" srcId="{ED2B4FC3-AC80-224D-90D9-E1142FFABFED}" destId="{716DAA6E-C592-D24E-9311-3C911B3C4265}" srcOrd="0" destOrd="0" presId="urn:microsoft.com/office/officeart/2005/8/layout/orgChart1"/>
    <dgm:cxn modelId="{68092CBA-9428-294D-9018-102F4B8B89ED}" type="presParOf" srcId="{ED2B4FC3-AC80-224D-90D9-E1142FFABFED}" destId="{FD6F0F4E-6257-8148-BEA7-6A9EA2737A4E}" srcOrd="1" destOrd="0" presId="urn:microsoft.com/office/officeart/2005/8/layout/orgChart1"/>
    <dgm:cxn modelId="{EFE90198-30D0-C842-9A98-7F237B5BC381}" type="presParOf" srcId="{3CEC7277-210E-D241-8092-89164A692667}" destId="{4AD52EC3-080A-4A43-ADE8-7AC6C7984CDD}" srcOrd="1" destOrd="0" presId="urn:microsoft.com/office/officeart/2005/8/layout/orgChart1"/>
    <dgm:cxn modelId="{3ECCC780-B78B-E24B-A4EC-C61113C3B74B}" type="presParOf" srcId="{3CEC7277-210E-D241-8092-89164A692667}" destId="{EBCBBEDD-DFF4-D843-82B5-9E0D78374F50}" srcOrd="2" destOrd="0" presId="urn:microsoft.com/office/officeart/2005/8/layout/orgChart1"/>
    <dgm:cxn modelId="{AE4DC13C-F281-6D42-A587-825270081C11}" type="presParOf" srcId="{EC651905-3A08-374A-9EBF-948124ACF0C1}" destId="{5CB00275-D59D-0E49-A78C-780AA112E783}" srcOrd="2" destOrd="0" presId="urn:microsoft.com/office/officeart/2005/8/layout/orgChart1"/>
    <dgm:cxn modelId="{1F48296F-7D8C-B140-8EA3-271B22137955}" type="presParOf" srcId="{EC651905-3A08-374A-9EBF-948124ACF0C1}" destId="{40596F2E-443D-F348-923E-8656C912934F}" srcOrd="3" destOrd="0" presId="urn:microsoft.com/office/officeart/2005/8/layout/orgChart1"/>
    <dgm:cxn modelId="{AEC976A9-878A-7D4D-9E1A-61A7D134C443}" type="presParOf" srcId="{40596F2E-443D-F348-923E-8656C912934F}" destId="{7A15DCBA-2F95-E748-9CBB-E06777B979AD}" srcOrd="0" destOrd="0" presId="urn:microsoft.com/office/officeart/2005/8/layout/orgChart1"/>
    <dgm:cxn modelId="{0F5F52AE-AFA7-F54C-A820-3480963F047F}" type="presParOf" srcId="{7A15DCBA-2F95-E748-9CBB-E06777B979AD}" destId="{B85553F0-926E-054C-890F-BFF7350E5FF2}" srcOrd="0" destOrd="0" presId="urn:microsoft.com/office/officeart/2005/8/layout/orgChart1"/>
    <dgm:cxn modelId="{F1FBD57D-AF5F-BB4E-BA49-5F91FBEA4A5A}" type="presParOf" srcId="{7A15DCBA-2F95-E748-9CBB-E06777B979AD}" destId="{2863838D-832E-7A40-95AA-EC1DC3A01CAF}" srcOrd="1" destOrd="0" presId="urn:microsoft.com/office/officeart/2005/8/layout/orgChart1"/>
    <dgm:cxn modelId="{93D96705-8FEA-A14B-9235-ED5338E2B145}" type="presParOf" srcId="{40596F2E-443D-F348-923E-8656C912934F}" destId="{71D89FFA-3DEE-EC4D-8E70-CEE3B9E93162}" srcOrd="1" destOrd="0" presId="urn:microsoft.com/office/officeart/2005/8/layout/orgChart1"/>
    <dgm:cxn modelId="{0926DD4A-4871-674E-9A9C-0978A4BD358A}" type="presParOf" srcId="{40596F2E-443D-F348-923E-8656C912934F}" destId="{C8A86590-B144-FA4A-B229-F9B6318149C1}" srcOrd="2" destOrd="0" presId="urn:microsoft.com/office/officeart/2005/8/layout/orgChart1"/>
    <dgm:cxn modelId="{A6F6F67D-6026-414A-912F-9A56D9E0E768}" type="presParOf" srcId="{EC651905-3A08-374A-9EBF-948124ACF0C1}" destId="{BC50D506-B8CC-7241-A07C-9B92F9A3AA45}" srcOrd="4" destOrd="0" presId="urn:microsoft.com/office/officeart/2005/8/layout/orgChart1"/>
    <dgm:cxn modelId="{36CA12B2-BACE-3A47-A0AF-AC4013984CE6}" type="presParOf" srcId="{EC651905-3A08-374A-9EBF-948124ACF0C1}" destId="{336FC1BB-B8B3-A14D-BD39-8F6CA9274287}" srcOrd="5" destOrd="0" presId="urn:microsoft.com/office/officeart/2005/8/layout/orgChart1"/>
    <dgm:cxn modelId="{2498BD7A-D97A-F94C-89D0-5AE1AAD433E4}" type="presParOf" srcId="{336FC1BB-B8B3-A14D-BD39-8F6CA9274287}" destId="{0160CC0E-4E3A-DA46-A722-DF0ECCB504F3}" srcOrd="0" destOrd="0" presId="urn:microsoft.com/office/officeart/2005/8/layout/orgChart1"/>
    <dgm:cxn modelId="{64A91460-5825-0F4E-AF3F-58D468B792A0}" type="presParOf" srcId="{0160CC0E-4E3A-DA46-A722-DF0ECCB504F3}" destId="{18648861-7AD4-0F45-954B-0C4DC553FC89}" srcOrd="0" destOrd="0" presId="urn:microsoft.com/office/officeart/2005/8/layout/orgChart1"/>
    <dgm:cxn modelId="{8EE7B0CE-2EE3-E044-AEE7-1F03347950CE}" type="presParOf" srcId="{0160CC0E-4E3A-DA46-A722-DF0ECCB504F3}" destId="{14607F5A-6AE5-B44A-9968-AD47A703A944}" srcOrd="1" destOrd="0" presId="urn:microsoft.com/office/officeart/2005/8/layout/orgChart1"/>
    <dgm:cxn modelId="{F7EF02F5-FBAF-C042-BCC9-F6DDDD2E256F}" type="presParOf" srcId="{336FC1BB-B8B3-A14D-BD39-8F6CA9274287}" destId="{872E3D0D-5D51-8747-8FBA-734C5976B10C}" srcOrd="1" destOrd="0" presId="urn:microsoft.com/office/officeart/2005/8/layout/orgChart1"/>
    <dgm:cxn modelId="{32267C90-CF5E-FB43-99E2-CD7BE7AFFAAA}" type="presParOf" srcId="{336FC1BB-B8B3-A14D-BD39-8F6CA9274287}" destId="{B6961B59-1245-EE47-9D5A-811D7F80F740}" srcOrd="2" destOrd="0" presId="urn:microsoft.com/office/officeart/2005/8/layout/orgChart1"/>
    <dgm:cxn modelId="{C2B75D7F-E300-6F45-B1E2-4039C60CBB4E}" type="presParOf" srcId="{9EF55236-5937-8740-8040-C1E2F5E5BD74}" destId="{9948820B-867B-3642-AF77-8EC1E158F156}" srcOrd="2" destOrd="0" presId="urn:microsoft.com/office/officeart/2005/8/layout/orgChart1"/>
    <dgm:cxn modelId="{8D07BF2B-9D76-3F48-A6A8-9F433E29A97B}" type="presParOf" srcId="{216E33F2-2703-4E0B-97D7-11F3ACBAEE15}" destId="{D3C75CCF-E17D-4340-B07D-7A101EA91213}" srcOrd="2" destOrd="0" presId="urn:microsoft.com/office/officeart/2005/8/layout/orgChart1"/>
    <dgm:cxn modelId="{2ABBD421-A029-B746-8CEF-6E3A74DE76AE}" type="presParOf" srcId="{216E33F2-2703-4E0B-97D7-11F3ACBAEE15}" destId="{F32C5A39-914B-E648-BF33-5DCFC7B4D5F3}" srcOrd="3" destOrd="0" presId="urn:microsoft.com/office/officeart/2005/8/layout/orgChart1"/>
    <dgm:cxn modelId="{FE00A590-ED10-F14C-9497-992F5C443EFA}" type="presParOf" srcId="{F32C5A39-914B-E648-BF33-5DCFC7B4D5F3}" destId="{69D77F81-2DAF-164D-868D-724902A4CA9C}" srcOrd="0" destOrd="0" presId="urn:microsoft.com/office/officeart/2005/8/layout/orgChart1"/>
    <dgm:cxn modelId="{08F1044D-30C2-A04B-A324-9737970546AC}" type="presParOf" srcId="{69D77F81-2DAF-164D-868D-724902A4CA9C}" destId="{ABA1DA69-A570-3947-9AF2-659A625CD635}" srcOrd="0" destOrd="0" presId="urn:microsoft.com/office/officeart/2005/8/layout/orgChart1"/>
    <dgm:cxn modelId="{039E0E3C-F377-0149-9C09-40019CB1C527}" type="presParOf" srcId="{69D77F81-2DAF-164D-868D-724902A4CA9C}" destId="{DFF52DD0-74A7-744D-8DF5-DDC563DA7723}" srcOrd="1" destOrd="0" presId="urn:microsoft.com/office/officeart/2005/8/layout/orgChart1"/>
    <dgm:cxn modelId="{71820AC7-6119-354C-A13A-B1ACFF7C5B73}" type="presParOf" srcId="{F32C5A39-914B-E648-BF33-5DCFC7B4D5F3}" destId="{1FC8C98C-D1EF-A34D-B5B9-49BB618CE2EF}" srcOrd="1" destOrd="0" presId="urn:microsoft.com/office/officeart/2005/8/layout/orgChart1"/>
    <dgm:cxn modelId="{27AE1912-3BFB-AB41-B618-3AE5D82ED216}" type="presParOf" srcId="{1FC8C98C-D1EF-A34D-B5B9-49BB618CE2EF}" destId="{98B74C42-E9A6-324F-AA70-6F71A2200C37}" srcOrd="0" destOrd="0" presId="urn:microsoft.com/office/officeart/2005/8/layout/orgChart1"/>
    <dgm:cxn modelId="{F595E67B-FEAF-6C4F-A79D-65E1082636DD}" type="presParOf" srcId="{1FC8C98C-D1EF-A34D-B5B9-49BB618CE2EF}" destId="{CC19ED6C-425D-BC44-8093-D89C45E97472}" srcOrd="1" destOrd="0" presId="urn:microsoft.com/office/officeart/2005/8/layout/orgChart1"/>
    <dgm:cxn modelId="{DFAD399E-45B4-7646-950C-0595A45E3CD4}" type="presParOf" srcId="{CC19ED6C-425D-BC44-8093-D89C45E97472}" destId="{F126DE3A-D4F0-964D-AA05-29B550325DC3}" srcOrd="0" destOrd="0" presId="urn:microsoft.com/office/officeart/2005/8/layout/orgChart1"/>
    <dgm:cxn modelId="{13495C71-B717-E543-A1FC-7B1EB459C41F}" type="presParOf" srcId="{F126DE3A-D4F0-964D-AA05-29B550325DC3}" destId="{72937D8F-1474-0443-BC6F-00B458798B75}" srcOrd="0" destOrd="0" presId="urn:microsoft.com/office/officeart/2005/8/layout/orgChart1"/>
    <dgm:cxn modelId="{DF5370A5-15F4-7E4E-A8BF-778914B9491C}" type="presParOf" srcId="{F126DE3A-D4F0-964D-AA05-29B550325DC3}" destId="{B27F1C5B-5CAD-4F46-B015-9B7A606663FC}" srcOrd="1" destOrd="0" presId="urn:microsoft.com/office/officeart/2005/8/layout/orgChart1"/>
    <dgm:cxn modelId="{F5C2C40D-9754-CA4C-A14C-E7CBB59ACFE0}" type="presParOf" srcId="{CC19ED6C-425D-BC44-8093-D89C45E97472}" destId="{16B7F777-189D-C449-855D-06C0DAD8305E}" srcOrd="1" destOrd="0" presId="urn:microsoft.com/office/officeart/2005/8/layout/orgChart1"/>
    <dgm:cxn modelId="{8DC83243-75D2-6947-9355-669FBE8A5B9A}" type="presParOf" srcId="{CC19ED6C-425D-BC44-8093-D89C45E97472}" destId="{9B029634-E954-024F-AB69-31E756049F68}" srcOrd="2" destOrd="0" presId="urn:microsoft.com/office/officeart/2005/8/layout/orgChart1"/>
    <dgm:cxn modelId="{15C8F6B4-68DF-874A-ABA0-3E32C30F0433}" type="presParOf" srcId="{1FC8C98C-D1EF-A34D-B5B9-49BB618CE2EF}" destId="{9FFB2255-E06D-2647-974B-CEF2EAAE45D8}" srcOrd="2" destOrd="0" presId="urn:microsoft.com/office/officeart/2005/8/layout/orgChart1"/>
    <dgm:cxn modelId="{88931664-F186-E543-9DA3-231388A82764}" type="presParOf" srcId="{1FC8C98C-D1EF-A34D-B5B9-49BB618CE2EF}" destId="{ABFE9F74-34CA-6E49-B5EC-41E732BE3868}" srcOrd="3" destOrd="0" presId="urn:microsoft.com/office/officeart/2005/8/layout/orgChart1"/>
    <dgm:cxn modelId="{DE1DAE0E-6763-6443-BFE2-F9ECA15B848A}" type="presParOf" srcId="{ABFE9F74-34CA-6E49-B5EC-41E732BE3868}" destId="{70B20EFA-A597-5441-A4D2-2FB77F770435}" srcOrd="0" destOrd="0" presId="urn:microsoft.com/office/officeart/2005/8/layout/orgChart1"/>
    <dgm:cxn modelId="{C44497ED-DEF1-484D-ADDF-D17ACB091E3A}" type="presParOf" srcId="{70B20EFA-A597-5441-A4D2-2FB77F770435}" destId="{066074F4-0A52-9B47-8A78-EE896B9E6EF6}" srcOrd="0" destOrd="0" presId="urn:microsoft.com/office/officeart/2005/8/layout/orgChart1"/>
    <dgm:cxn modelId="{AF22EF41-7034-C940-9819-2188E4998356}" type="presParOf" srcId="{70B20EFA-A597-5441-A4D2-2FB77F770435}" destId="{3F8CFCB8-F86E-294B-A2E8-CDFCB0528CC4}" srcOrd="1" destOrd="0" presId="urn:microsoft.com/office/officeart/2005/8/layout/orgChart1"/>
    <dgm:cxn modelId="{78227994-942C-FF4B-9BE4-912647D424DD}" type="presParOf" srcId="{ABFE9F74-34CA-6E49-B5EC-41E732BE3868}" destId="{E0D8F538-960A-BD42-B84B-0BF9E347AF2A}" srcOrd="1" destOrd="0" presId="urn:microsoft.com/office/officeart/2005/8/layout/orgChart1"/>
    <dgm:cxn modelId="{7773B78D-65BB-1D4D-9BD5-7AFBC9FE8519}" type="presParOf" srcId="{ABFE9F74-34CA-6E49-B5EC-41E732BE3868}" destId="{C8D1E366-C094-AF47-8AD3-48BD2F308918}" srcOrd="2" destOrd="0" presId="urn:microsoft.com/office/officeart/2005/8/layout/orgChart1"/>
    <dgm:cxn modelId="{B257F22C-DB8C-1F44-A6C0-7CDF2DA1C2EB}" type="presParOf" srcId="{1FC8C98C-D1EF-A34D-B5B9-49BB618CE2EF}" destId="{AA7511CD-8CC2-FE47-BA12-62C630811DAB}" srcOrd="4" destOrd="0" presId="urn:microsoft.com/office/officeart/2005/8/layout/orgChart1"/>
    <dgm:cxn modelId="{D9DC3721-E152-AF40-A62E-E8CC10549373}" type="presParOf" srcId="{1FC8C98C-D1EF-A34D-B5B9-49BB618CE2EF}" destId="{CD7FC315-361F-0345-9E63-CFC58F923DB6}" srcOrd="5" destOrd="0" presId="urn:microsoft.com/office/officeart/2005/8/layout/orgChart1"/>
    <dgm:cxn modelId="{6DF46B70-A8B2-0344-9BD3-59431E85703C}" type="presParOf" srcId="{CD7FC315-361F-0345-9E63-CFC58F923DB6}" destId="{DB11C083-499F-4045-9388-5946B32BCDC4}" srcOrd="0" destOrd="0" presId="urn:microsoft.com/office/officeart/2005/8/layout/orgChart1"/>
    <dgm:cxn modelId="{D26D58AF-9491-D447-8046-9B3B28411893}" type="presParOf" srcId="{DB11C083-499F-4045-9388-5946B32BCDC4}" destId="{99CE3A88-ACE1-BF4D-BAC4-6FDF2FAB05C7}" srcOrd="0" destOrd="0" presId="urn:microsoft.com/office/officeart/2005/8/layout/orgChart1"/>
    <dgm:cxn modelId="{66075C3B-023D-0C4E-9950-E16AA20AF57D}" type="presParOf" srcId="{DB11C083-499F-4045-9388-5946B32BCDC4}" destId="{8B191334-C212-0348-A033-33E6ABA7A589}" srcOrd="1" destOrd="0" presId="urn:microsoft.com/office/officeart/2005/8/layout/orgChart1"/>
    <dgm:cxn modelId="{4FE2B039-03FE-C649-85DD-BC804CA4BC65}" type="presParOf" srcId="{CD7FC315-361F-0345-9E63-CFC58F923DB6}" destId="{9C281F06-7208-E84C-9E99-5884EFFB24D2}" srcOrd="1" destOrd="0" presId="urn:microsoft.com/office/officeart/2005/8/layout/orgChart1"/>
    <dgm:cxn modelId="{F29E1327-63A6-8349-B777-531BE1BD1E1C}" type="presParOf" srcId="{CD7FC315-361F-0345-9E63-CFC58F923DB6}" destId="{6F0C1948-C28A-AF45-8EF8-0BD7E432C65A}" srcOrd="2" destOrd="0" presId="urn:microsoft.com/office/officeart/2005/8/layout/orgChart1"/>
    <dgm:cxn modelId="{7B6A67C3-29FF-6643-8E5C-D43BCAB0C8BD}" type="presParOf" srcId="{1FC8C98C-D1EF-A34D-B5B9-49BB618CE2EF}" destId="{EB6B7D88-B83C-5C4C-9253-5C34A5D74E01}" srcOrd="6" destOrd="0" presId="urn:microsoft.com/office/officeart/2005/8/layout/orgChart1"/>
    <dgm:cxn modelId="{220F09E9-862F-DF4D-9366-EFDC642A6FE4}" type="presParOf" srcId="{1FC8C98C-D1EF-A34D-B5B9-49BB618CE2EF}" destId="{D1ECEDA7-EEA5-E247-8516-F0D259E89FB3}" srcOrd="7" destOrd="0" presId="urn:microsoft.com/office/officeart/2005/8/layout/orgChart1"/>
    <dgm:cxn modelId="{C8251574-E1F4-EC47-9122-4BA08CCF152D}" type="presParOf" srcId="{D1ECEDA7-EEA5-E247-8516-F0D259E89FB3}" destId="{9A955187-D4C5-6244-876C-27523B1ED149}" srcOrd="0" destOrd="0" presId="urn:microsoft.com/office/officeart/2005/8/layout/orgChart1"/>
    <dgm:cxn modelId="{2FB38011-5054-B045-876D-3ED29BAA8239}" type="presParOf" srcId="{9A955187-D4C5-6244-876C-27523B1ED149}" destId="{04643EEF-6E0C-5544-9A04-A3679D1E757C}" srcOrd="0" destOrd="0" presId="urn:microsoft.com/office/officeart/2005/8/layout/orgChart1"/>
    <dgm:cxn modelId="{04C946DC-9A39-B54B-862B-096E7CA31C93}" type="presParOf" srcId="{9A955187-D4C5-6244-876C-27523B1ED149}" destId="{3713ACAB-22C6-274E-9C2C-E52AAECE100F}" srcOrd="1" destOrd="0" presId="urn:microsoft.com/office/officeart/2005/8/layout/orgChart1"/>
    <dgm:cxn modelId="{5221509F-DF40-2D46-A0EE-8BA77E57BC57}" type="presParOf" srcId="{D1ECEDA7-EEA5-E247-8516-F0D259E89FB3}" destId="{80F95066-C897-9F43-B584-CB270FF9F90E}" srcOrd="1" destOrd="0" presId="urn:microsoft.com/office/officeart/2005/8/layout/orgChart1"/>
    <dgm:cxn modelId="{8962C930-C393-8A49-9DB6-9D7952A51F38}" type="presParOf" srcId="{D1ECEDA7-EEA5-E247-8516-F0D259E89FB3}" destId="{84742100-8C57-3D4D-8FA0-3A2DCC0F7261}" srcOrd="2" destOrd="0" presId="urn:microsoft.com/office/officeart/2005/8/layout/orgChart1"/>
    <dgm:cxn modelId="{3803AA30-4286-D84E-BC10-AB98D3791BDB}" type="presParOf" srcId="{F32C5A39-914B-E648-BF33-5DCFC7B4D5F3}" destId="{34521538-D7F3-F647-AB9E-8F4FEF1EAFD7}" srcOrd="2" destOrd="0" presId="urn:microsoft.com/office/officeart/2005/8/layout/orgChart1"/>
    <dgm:cxn modelId="{C67B7946-B454-414D-A49E-5F98D7A6DC5B}" type="presParOf" srcId="{216E33F2-2703-4E0B-97D7-11F3ACBAEE15}" destId="{393DD9B9-6F29-694A-B5D1-1CD8AE39F492}" srcOrd="4" destOrd="0" presId="urn:microsoft.com/office/officeart/2005/8/layout/orgChart1"/>
    <dgm:cxn modelId="{54578696-FA2A-DD46-A9BA-2DC355F5F711}" type="presParOf" srcId="{216E33F2-2703-4E0B-97D7-11F3ACBAEE15}" destId="{C4174B26-B2AC-1D47-A8E8-2BA6009E6594}" srcOrd="5" destOrd="0" presId="urn:microsoft.com/office/officeart/2005/8/layout/orgChart1"/>
    <dgm:cxn modelId="{F079C82D-151E-C349-AF47-641500F7365E}" type="presParOf" srcId="{C4174B26-B2AC-1D47-A8E8-2BA6009E6594}" destId="{4F53387C-C23A-B749-8559-12A1EE6895DB}" srcOrd="0" destOrd="0" presId="urn:microsoft.com/office/officeart/2005/8/layout/orgChart1"/>
    <dgm:cxn modelId="{5F8739FC-A7D3-0C4F-A4B5-B00E2465EA24}" type="presParOf" srcId="{4F53387C-C23A-B749-8559-12A1EE6895DB}" destId="{115BE68E-54C6-7D47-84AD-516250070714}" srcOrd="0" destOrd="0" presId="urn:microsoft.com/office/officeart/2005/8/layout/orgChart1"/>
    <dgm:cxn modelId="{4A7EE8B0-8D48-6B42-91D6-120A27610358}" type="presParOf" srcId="{4F53387C-C23A-B749-8559-12A1EE6895DB}" destId="{34BCA2B5-E2D1-9C48-831F-E555CF0B4FED}" srcOrd="1" destOrd="0" presId="urn:microsoft.com/office/officeart/2005/8/layout/orgChart1"/>
    <dgm:cxn modelId="{57DE5F85-B499-3741-9EE5-EB823ACE2F4F}" type="presParOf" srcId="{C4174B26-B2AC-1D47-A8E8-2BA6009E6594}" destId="{1241E307-7D86-4C42-AB27-A2E5901B945E}" srcOrd="1" destOrd="0" presId="urn:microsoft.com/office/officeart/2005/8/layout/orgChart1"/>
    <dgm:cxn modelId="{722E71C8-5A4A-DE47-A8C2-1B63722971AF}" type="presParOf" srcId="{1241E307-7D86-4C42-AB27-A2E5901B945E}" destId="{565959E0-7B8A-C943-BB70-69609BECE14D}" srcOrd="0" destOrd="0" presId="urn:microsoft.com/office/officeart/2005/8/layout/orgChart1"/>
    <dgm:cxn modelId="{28BE86F4-A179-8742-AD7C-82996957625D}" type="presParOf" srcId="{1241E307-7D86-4C42-AB27-A2E5901B945E}" destId="{0CCD784A-5CBD-9D4A-84C9-56E10352623B}" srcOrd="1" destOrd="0" presId="urn:microsoft.com/office/officeart/2005/8/layout/orgChart1"/>
    <dgm:cxn modelId="{3219288A-A048-1644-9D54-1E009AA9D818}" type="presParOf" srcId="{0CCD784A-5CBD-9D4A-84C9-56E10352623B}" destId="{561A5CD8-ECAC-3F46-8D0B-3AB409F8E893}" srcOrd="0" destOrd="0" presId="urn:microsoft.com/office/officeart/2005/8/layout/orgChart1"/>
    <dgm:cxn modelId="{75A21AD5-9E09-1C4E-8C3A-2AA4CE73151A}" type="presParOf" srcId="{561A5CD8-ECAC-3F46-8D0B-3AB409F8E893}" destId="{A4EAE24E-84E4-E548-A96A-79F87104B743}" srcOrd="0" destOrd="0" presId="urn:microsoft.com/office/officeart/2005/8/layout/orgChart1"/>
    <dgm:cxn modelId="{FDA1D273-F5C6-CE4A-AC69-478E1177DEF9}" type="presParOf" srcId="{561A5CD8-ECAC-3F46-8D0B-3AB409F8E893}" destId="{0DD9A5F6-C2FA-494C-B8D0-A2D0365C9FF0}" srcOrd="1" destOrd="0" presId="urn:microsoft.com/office/officeart/2005/8/layout/orgChart1"/>
    <dgm:cxn modelId="{CBE48B4A-99EB-3D45-B0D0-A959CEFF8588}" type="presParOf" srcId="{0CCD784A-5CBD-9D4A-84C9-56E10352623B}" destId="{7901E304-89BD-434E-9BF6-F346516916FA}" srcOrd="1" destOrd="0" presId="urn:microsoft.com/office/officeart/2005/8/layout/orgChart1"/>
    <dgm:cxn modelId="{1DBA70E4-75FC-FD42-9137-451A2CC8AD7A}" type="presParOf" srcId="{0CCD784A-5CBD-9D4A-84C9-56E10352623B}" destId="{FBF5AF70-9DB7-2B40-8D21-D2F680BE32A8}" srcOrd="2" destOrd="0" presId="urn:microsoft.com/office/officeart/2005/8/layout/orgChart1"/>
    <dgm:cxn modelId="{61D0E7EE-FC1A-4E44-9D29-B61060DF34EA}" type="presParOf" srcId="{1241E307-7D86-4C42-AB27-A2E5901B945E}" destId="{4E47BAED-5C63-834B-A37C-668EE61DB9C7}" srcOrd="2" destOrd="0" presId="urn:microsoft.com/office/officeart/2005/8/layout/orgChart1"/>
    <dgm:cxn modelId="{3823400B-69FE-1D40-84AA-D7487E9D281E}" type="presParOf" srcId="{1241E307-7D86-4C42-AB27-A2E5901B945E}" destId="{B4FD5DFD-8302-284F-8E9C-83BFD60C5624}" srcOrd="3" destOrd="0" presId="urn:microsoft.com/office/officeart/2005/8/layout/orgChart1"/>
    <dgm:cxn modelId="{10406EE1-4962-F344-93D2-03226F32A0ED}" type="presParOf" srcId="{B4FD5DFD-8302-284F-8E9C-83BFD60C5624}" destId="{AF55BD63-58E3-5845-9A7C-C8958879618D}" srcOrd="0" destOrd="0" presId="urn:microsoft.com/office/officeart/2005/8/layout/orgChart1"/>
    <dgm:cxn modelId="{E61EB9F0-B58F-824A-9C8C-2FCDFB94EF01}" type="presParOf" srcId="{AF55BD63-58E3-5845-9A7C-C8958879618D}" destId="{F44766C4-9156-E74E-AD0D-986D05889807}" srcOrd="0" destOrd="0" presId="urn:microsoft.com/office/officeart/2005/8/layout/orgChart1"/>
    <dgm:cxn modelId="{B24B8CA3-31DC-8C41-B3C1-AC7D126A1A63}" type="presParOf" srcId="{AF55BD63-58E3-5845-9A7C-C8958879618D}" destId="{D9F4106A-9FEE-3A49-A674-7135FFCC911F}" srcOrd="1" destOrd="0" presId="urn:microsoft.com/office/officeart/2005/8/layout/orgChart1"/>
    <dgm:cxn modelId="{34719395-EA60-BE4E-98AA-20F878FBFCFF}" type="presParOf" srcId="{B4FD5DFD-8302-284F-8E9C-83BFD60C5624}" destId="{4FEF3606-0C1C-B142-AF74-CD32E2B6AC84}" srcOrd="1" destOrd="0" presId="urn:microsoft.com/office/officeart/2005/8/layout/orgChart1"/>
    <dgm:cxn modelId="{04C62BB6-BCB2-9D49-BA70-15B4A3E20B2E}" type="presParOf" srcId="{B4FD5DFD-8302-284F-8E9C-83BFD60C5624}" destId="{799915BC-4490-C94D-9E67-7DDF5B27949D}" srcOrd="2" destOrd="0" presId="urn:microsoft.com/office/officeart/2005/8/layout/orgChart1"/>
    <dgm:cxn modelId="{412C5487-6599-A843-9C1A-ADD72850CC0C}" type="presParOf" srcId="{C4174B26-B2AC-1D47-A8E8-2BA6009E6594}" destId="{F9F08816-816A-694E-AA40-932CEDD7FD33}" srcOrd="2" destOrd="0" presId="urn:microsoft.com/office/officeart/2005/8/layout/orgChart1"/>
    <dgm:cxn modelId="{BD24D5F1-00AD-40D7-AA55-A44DACC11013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FEBB4BF-79BE-4F60-B93C-1DF60A0EB9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E6E319-5CF3-46CB-8937-186ED130592B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BD3207A2-0324-4EE2-8CF9-A8A92D29E58A}" type="parTrans" cxnId="{9E5F0250-CDCF-4A22-B0A2-F753966861C8}">
      <dgm:prSet/>
      <dgm:spPr/>
      <dgm:t>
        <a:bodyPr/>
        <a:lstStyle/>
        <a:p>
          <a:endParaRPr lang="en-IN"/>
        </a:p>
      </dgm:t>
    </dgm:pt>
    <dgm:pt modelId="{0E9754E3-337D-4461-8736-297318214193}" type="sibTrans" cxnId="{9E5F0250-CDCF-4A22-B0A2-F753966861C8}">
      <dgm:prSet/>
      <dgm:spPr/>
      <dgm:t>
        <a:bodyPr/>
        <a:lstStyle/>
        <a:p>
          <a:endParaRPr lang="en-IN"/>
        </a:p>
      </dgm:t>
    </dgm:pt>
    <dgm:pt modelId="{C49CCD62-0EB8-8645-8373-96472B6C423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IN" sz="1400" b="1">
              <a:solidFill>
                <a:srgbClr val="10479B"/>
              </a:solidFill>
              <a:latin typeface="Optima"/>
              <a:ea typeface="+mn-ea"/>
              <a:cs typeface="+mn-cs"/>
            </a:rPr>
            <a:t>Operations  Excellence</a:t>
          </a:r>
        </a:p>
      </dgm:t>
    </dgm:pt>
    <dgm:pt modelId="{54AAB238-EC17-114E-BA83-BA62415A491B}" type="parTrans" cxnId="{0D7E45E6-9F15-D742-8CBD-E928D980F8E9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B6DFBBA9-9834-D744-80DB-E2C46C52A495}" type="sibTrans" cxnId="{0D7E45E6-9F15-D742-8CBD-E928D980F8E9}">
      <dgm:prSet/>
      <dgm:spPr/>
      <dgm:t>
        <a:bodyPr/>
        <a:lstStyle/>
        <a:p>
          <a:endParaRPr lang="en-GB"/>
        </a:p>
      </dgm:t>
    </dgm:pt>
    <dgm:pt modelId="{ADF31DCB-5799-5343-95E6-25909596ABF5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Corporate Governance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9E2DD459-C8B3-2F4E-9EEB-E87C71E4D0F6}" type="parTrans" cxnId="{E8AB950E-D18C-2C45-8633-7B52F6CEE5C5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037ACE16-AA82-B648-9DB4-7B7F4C333FB0}" type="sibTrans" cxnId="{E8AB950E-D18C-2C45-8633-7B52F6CEE5C5}">
      <dgm:prSet/>
      <dgm:spPr/>
      <dgm:t>
        <a:bodyPr/>
        <a:lstStyle/>
        <a:p>
          <a:endParaRPr lang="en-GB"/>
        </a:p>
      </dgm:t>
    </dgm:pt>
    <dgm:pt modelId="{C1A0FD8D-D7B7-3E45-BB5B-A08488DD9314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Management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gm:t>
    </dgm:pt>
    <dgm:pt modelId="{1C58E6DC-BD21-5B44-ABF7-F0C1F7614702}" type="parTrans" cxnId="{5600DAA5-BFF2-E24F-A835-D439E9C68A4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2D70CAE6-E062-FC48-B1D5-68986C435935}" type="sibTrans" cxnId="{5600DAA5-BFF2-E24F-A835-D439E9C68A43}">
      <dgm:prSet/>
      <dgm:spPr/>
      <dgm:t>
        <a:bodyPr/>
        <a:lstStyle/>
        <a:p>
          <a:endParaRPr lang="en-GB"/>
        </a:p>
      </dgm:t>
    </dgm:pt>
    <dgm:pt modelId="{3AD3C1DA-1893-814B-8FA0-B087B3C158A3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Human Resources &amp; PRO/GRO</a:t>
          </a:r>
        </a:p>
      </dgm:t>
    </dgm:pt>
    <dgm:pt modelId="{05A61EC7-2B2C-A740-8C25-A1D997CA8D18}" type="parTrans" cxnId="{B69C5F71-9FB3-ED4B-BF70-2A1B1F9E2A23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7FA31AF8-DECF-2B43-9047-9F3AAF281029}" type="sibTrans" cxnId="{B69C5F71-9FB3-ED4B-BF70-2A1B1F9E2A23}">
      <dgm:prSet/>
      <dgm:spPr/>
      <dgm:t>
        <a:bodyPr/>
        <a:lstStyle/>
        <a:p>
          <a:endParaRPr lang="en-GB"/>
        </a:p>
      </dgm:t>
    </dgm:pt>
    <dgm:pt modelId="{A9F0B38D-1900-E24E-94B9-C77B5F3D0AB9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Financial Management</a:t>
          </a:r>
        </a:p>
      </dgm:t>
    </dgm:pt>
    <dgm:pt modelId="{EED0090E-F5BB-B444-B3FA-9ADA2551A07E}" type="parTrans" cxnId="{8E9DF8AC-FB06-314E-A262-23F14A713CC7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EB677A8E-2ECA-2642-B090-4C8CD09997D0}" type="sibTrans" cxnId="{8E9DF8AC-FB06-314E-A262-23F14A713CC7}">
      <dgm:prSet/>
      <dgm:spPr/>
      <dgm:t>
        <a:bodyPr/>
        <a:lstStyle/>
        <a:p>
          <a:endParaRPr lang="en-GB"/>
        </a:p>
      </dgm:t>
    </dgm:pt>
    <dgm:pt modelId="{16FA6457-22B8-0740-8DE7-0596E25A756D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Business Development</a:t>
          </a:r>
        </a:p>
      </dgm:t>
    </dgm:pt>
    <dgm:pt modelId="{24DD3CA6-0C7D-A747-8DA5-15BA5B2E1CA6}" type="parTrans" cxnId="{3ABE88D2-818E-9446-BADC-A4D2B15D0AC1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8517AE96-0115-334B-90B5-B3176C876FB8}" type="sibTrans" cxnId="{3ABE88D2-818E-9446-BADC-A4D2B15D0AC1}">
      <dgm:prSet/>
      <dgm:spPr/>
      <dgm:t>
        <a:bodyPr/>
        <a:lstStyle/>
        <a:p>
          <a:endParaRPr lang="en-GB"/>
        </a:p>
      </dgm:t>
    </dgm:pt>
    <dgm:pt modelId="{A3AE2800-A3F8-2248-800E-23AE93C56DEE}">
      <dgm:prSet custT="1"/>
      <dgm:spPr>
        <a:noFill/>
        <a:ln w="28575">
          <a:solidFill>
            <a:srgbClr val="2D63AF"/>
          </a:solidFill>
        </a:ln>
      </dgm:spPr>
      <dgm:t>
        <a:bodyPr/>
        <a:lstStyle/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</a:t>
          </a:r>
        </a:p>
        <a:p>
          <a:pPr rtl="0">
            <a:buNone/>
          </a:pPr>
          <a:r>
            <a:rPr lang="en-US" sz="1400" b="1">
              <a:solidFill>
                <a:srgbClr val="10479B"/>
              </a:solidFill>
              <a:latin typeface="Optima"/>
              <a:ea typeface="+mn-ea"/>
              <a:cs typeface="+mn-cs"/>
            </a:rPr>
            <a:t>(Cross-sell &amp; Upsell)</a:t>
          </a:r>
        </a:p>
      </dgm:t>
    </dgm:pt>
    <dgm:pt modelId="{17D0BA72-93D1-A44E-979A-9AACD88EC629}" type="parTrans" cxnId="{794AF7C0-C895-CA45-97C0-2FE8F97E272B}">
      <dgm:prSet/>
      <dgm:spPr>
        <a:noFill/>
        <a:ln w="28575">
          <a:solidFill>
            <a:srgbClr val="2D63AF"/>
          </a:solidFill>
        </a:ln>
      </dgm:spPr>
      <dgm:t>
        <a:bodyPr/>
        <a:lstStyle/>
        <a:p>
          <a:endParaRPr lang="en-GB" sz="1400"/>
        </a:p>
      </dgm:t>
    </dgm:pt>
    <dgm:pt modelId="{45D7A162-4AEF-D24F-9C80-412044369B13}" type="sibTrans" cxnId="{794AF7C0-C895-CA45-97C0-2FE8F97E272B}">
      <dgm:prSet/>
      <dgm:spPr/>
      <dgm:t>
        <a:bodyPr/>
        <a:lstStyle/>
        <a:p>
          <a:endParaRPr lang="en-GB"/>
        </a:p>
      </dgm:t>
    </dgm:pt>
    <dgm:pt modelId="{BE0E200A-0AC8-A140-B3EF-C31D28991345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Analyst </a:t>
          </a:r>
        </a:p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Analyst </a:t>
          </a:r>
        </a:p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Analyst</a:t>
          </a:r>
        </a:p>
      </dgm:t>
    </dgm:pt>
    <dgm:pt modelId="{C219842D-AAD8-8342-A699-ADB6E95BB689}" type="parTrans" cxnId="{E9FAEE88-63E1-0049-BBD8-6833C75330CD}">
      <dgm:prSet/>
      <dgm:spPr/>
      <dgm:t>
        <a:bodyPr/>
        <a:lstStyle/>
        <a:p>
          <a:endParaRPr lang="en-US"/>
        </a:p>
      </dgm:t>
    </dgm:pt>
    <dgm:pt modelId="{85A15668-EACA-3D41-B3D2-4D9CCFFC88A8}" type="sibTrans" cxnId="{E9FAEE88-63E1-0049-BBD8-6833C75330CD}">
      <dgm:prSet/>
      <dgm:spPr/>
      <dgm:t>
        <a:bodyPr/>
        <a:lstStyle/>
        <a:p>
          <a:endParaRPr lang="en-US"/>
        </a:p>
      </dgm:t>
    </dgm:pt>
    <dgm:pt modelId="{147429FC-6D2B-5C48-B6D6-BF614FA36C0A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Engineer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Architect (or)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Advisor</a:t>
          </a:r>
        </a:p>
      </dgm:t>
    </dgm:pt>
    <dgm:pt modelId="{423583C6-93D6-4B49-B00F-D5D7EDB7E5D5}" type="parTrans" cxnId="{F557A52C-F847-E547-A5AA-E9B27CA10A6C}">
      <dgm:prSet/>
      <dgm:spPr/>
      <dgm:t>
        <a:bodyPr/>
        <a:lstStyle/>
        <a:p>
          <a:endParaRPr lang="en-US"/>
        </a:p>
      </dgm:t>
    </dgm:pt>
    <dgm:pt modelId="{10949294-5CC3-9047-94CA-424E11A750FD}" type="sibTrans" cxnId="{F557A52C-F847-E547-A5AA-E9B27CA10A6C}">
      <dgm:prSet/>
      <dgm:spPr/>
      <dgm:t>
        <a:bodyPr/>
        <a:lstStyle/>
        <a:p>
          <a:endParaRPr lang="en-US"/>
        </a:p>
      </dgm:t>
    </dgm:pt>
    <dgm:pt modelId="{97C562F1-0CF3-2248-B31D-83B2ABB17132}">
      <dgm:prSet custT="1"/>
      <dgm:spPr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gm:spPr>
      <dgm:t>
        <a:bodyPr spcFirstLastPara="0" vert="horz" wrap="square" lIns="8890" tIns="8890" rIns="889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Associate</a:t>
          </a:r>
        </a:p>
      </dgm:t>
    </dgm:pt>
    <dgm:pt modelId="{32C3261E-E839-A145-87FF-E2C59BAE184E}" type="parTrans" cxnId="{F48EC770-BD84-BC48-BCDD-5BA96C45A879}">
      <dgm:prSet/>
      <dgm:spPr/>
      <dgm:t>
        <a:bodyPr/>
        <a:lstStyle/>
        <a:p>
          <a:endParaRPr lang="en-US"/>
        </a:p>
      </dgm:t>
    </dgm:pt>
    <dgm:pt modelId="{707F4D00-A0E8-3C47-8F1F-B982766ECEFC}" type="sibTrans" cxnId="{F48EC770-BD84-BC48-BCDD-5BA96C45A879}">
      <dgm:prSet/>
      <dgm:spPr/>
      <dgm:t>
        <a:bodyPr/>
        <a:lstStyle/>
        <a:p>
          <a:endParaRPr lang="en-US"/>
        </a:p>
      </dgm:t>
    </dgm:pt>
    <dgm:pt modelId="{22A5DD9F-7D63-4893-8C80-F705374407E3}" type="pres">
      <dgm:prSet presAssocID="{7FEBB4BF-79BE-4F60-B93C-1DF60A0EB9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2B7D9F-E475-486D-888B-57FD04AF1D3D}" type="pres">
      <dgm:prSet presAssocID="{66E6E319-5CF3-46CB-8937-186ED130592B}" presName="hierRoot1" presStyleCnt="0">
        <dgm:presLayoutVars>
          <dgm:hierBranch/>
        </dgm:presLayoutVars>
      </dgm:prSet>
      <dgm:spPr/>
    </dgm:pt>
    <dgm:pt modelId="{1C81DBF1-C2FF-4756-A446-CD8A69EFBF60}" type="pres">
      <dgm:prSet presAssocID="{66E6E319-5CF3-46CB-8937-186ED130592B}" presName="rootComposite1" presStyleCnt="0"/>
      <dgm:spPr/>
    </dgm:pt>
    <dgm:pt modelId="{F2195423-66FB-401F-8FE0-6694B3AA07AD}" type="pres">
      <dgm:prSet presAssocID="{66E6E319-5CF3-46CB-8937-186ED130592B}" presName="rootText1" presStyleLbl="node0" presStyleIdx="0" presStyleCnt="1" custScaleX="121000" custScaleY="121000">
        <dgm:presLayoutVars>
          <dgm:chPref val="3"/>
        </dgm:presLayoutVars>
      </dgm:prSet>
      <dgm:spPr/>
    </dgm:pt>
    <dgm:pt modelId="{571598D2-4E78-4139-8778-98389672B5C5}" type="pres">
      <dgm:prSet presAssocID="{66E6E319-5CF3-46CB-8937-186ED130592B}" presName="rootConnector1" presStyleLbl="node1" presStyleIdx="0" presStyleCnt="0"/>
      <dgm:spPr/>
    </dgm:pt>
    <dgm:pt modelId="{216E33F2-2703-4E0B-97D7-11F3ACBAEE15}" type="pres">
      <dgm:prSet presAssocID="{66E6E319-5CF3-46CB-8937-186ED130592B}" presName="hierChild2" presStyleCnt="0"/>
      <dgm:spPr/>
    </dgm:pt>
    <dgm:pt modelId="{2C1E1E79-11FD-8543-9506-2B9AD165DF3E}" type="pres">
      <dgm:prSet presAssocID="{54AAB238-EC17-114E-BA83-BA62415A491B}" presName="Name35" presStyleLbl="parChTrans1D2" presStyleIdx="0" presStyleCnt="1"/>
      <dgm:spPr/>
    </dgm:pt>
    <dgm:pt modelId="{420228AE-2F26-1A41-8E7B-08AF14F298BE}" type="pres">
      <dgm:prSet presAssocID="{C49CCD62-0EB8-8645-8373-96472B6C4235}" presName="hierRoot2" presStyleCnt="0">
        <dgm:presLayoutVars>
          <dgm:hierBranch/>
        </dgm:presLayoutVars>
      </dgm:prSet>
      <dgm:spPr/>
    </dgm:pt>
    <dgm:pt modelId="{1E5A72DF-841D-6248-8B98-CA1E967AF91A}" type="pres">
      <dgm:prSet presAssocID="{C49CCD62-0EB8-8645-8373-96472B6C4235}" presName="rootComposite" presStyleCnt="0"/>
      <dgm:spPr/>
    </dgm:pt>
    <dgm:pt modelId="{99B2C32E-1ACA-D845-8227-A2545D046D5D}" type="pres">
      <dgm:prSet presAssocID="{C49CCD62-0EB8-8645-8373-96472B6C4235}" presName="rootText" presStyleLbl="node2" presStyleIdx="0" presStyleCnt="1">
        <dgm:presLayoutVars>
          <dgm:chPref val="3"/>
        </dgm:presLayoutVars>
      </dgm:prSet>
      <dgm:spPr/>
    </dgm:pt>
    <dgm:pt modelId="{B6080F30-0673-0A46-AC3F-D991EF15F8C0}" type="pres">
      <dgm:prSet presAssocID="{C49CCD62-0EB8-8645-8373-96472B6C4235}" presName="rootConnector" presStyleLbl="node2" presStyleIdx="0" presStyleCnt="1"/>
      <dgm:spPr/>
    </dgm:pt>
    <dgm:pt modelId="{ADC7A12B-A9A3-2741-8771-28006BACA21E}" type="pres">
      <dgm:prSet presAssocID="{C49CCD62-0EB8-8645-8373-96472B6C4235}" presName="hierChild4" presStyleCnt="0"/>
      <dgm:spPr/>
    </dgm:pt>
    <dgm:pt modelId="{4FDF7D36-2118-4A40-AF20-41C584BDCE61}" type="pres">
      <dgm:prSet presAssocID="{9E2DD459-C8B3-2F4E-9EEB-E87C71E4D0F6}" presName="Name35" presStyleLbl="parChTrans1D3" presStyleIdx="0" presStyleCnt="6"/>
      <dgm:spPr/>
    </dgm:pt>
    <dgm:pt modelId="{289C2307-B571-E743-9E44-06343549A7E8}" type="pres">
      <dgm:prSet presAssocID="{ADF31DCB-5799-5343-95E6-25909596ABF5}" presName="hierRoot2" presStyleCnt="0">
        <dgm:presLayoutVars>
          <dgm:hierBranch/>
        </dgm:presLayoutVars>
      </dgm:prSet>
      <dgm:spPr/>
    </dgm:pt>
    <dgm:pt modelId="{42927754-0CB5-854D-A875-DF30D1F96706}" type="pres">
      <dgm:prSet presAssocID="{ADF31DCB-5799-5343-95E6-25909596ABF5}" presName="rootComposite" presStyleCnt="0"/>
      <dgm:spPr/>
    </dgm:pt>
    <dgm:pt modelId="{911E128D-94FA-BF44-8E46-BB8147030CF8}" type="pres">
      <dgm:prSet presAssocID="{ADF31DCB-5799-5343-95E6-25909596ABF5}" presName="rootText" presStyleLbl="node3" presStyleIdx="0" presStyleCnt="6">
        <dgm:presLayoutVars>
          <dgm:chPref val="3"/>
        </dgm:presLayoutVars>
      </dgm:prSet>
      <dgm:spPr/>
    </dgm:pt>
    <dgm:pt modelId="{C5284F2A-72EF-B44B-AC36-C5C741523655}" type="pres">
      <dgm:prSet presAssocID="{ADF31DCB-5799-5343-95E6-25909596ABF5}" presName="rootConnector" presStyleLbl="node3" presStyleIdx="0" presStyleCnt="6"/>
      <dgm:spPr/>
    </dgm:pt>
    <dgm:pt modelId="{F7A7D78E-0CB5-0D4D-9D2E-431653B4434F}" type="pres">
      <dgm:prSet presAssocID="{ADF31DCB-5799-5343-95E6-25909596ABF5}" presName="hierChild4" presStyleCnt="0"/>
      <dgm:spPr/>
    </dgm:pt>
    <dgm:pt modelId="{D1AADA7D-5A19-7F49-8EA9-AE54F804C8F6}" type="pres">
      <dgm:prSet presAssocID="{ADF31DCB-5799-5343-95E6-25909596ABF5}" presName="hierChild5" presStyleCnt="0"/>
      <dgm:spPr/>
    </dgm:pt>
    <dgm:pt modelId="{FB55D5CC-465B-F242-BD63-2FF227E113D0}" type="pres">
      <dgm:prSet presAssocID="{1C58E6DC-BD21-5B44-ABF7-F0C1F7614702}" presName="Name35" presStyleLbl="parChTrans1D3" presStyleIdx="1" presStyleCnt="6"/>
      <dgm:spPr/>
    </dgm:pt>
    <dgm:pt modelId="{47218C52-FF9B-FA40-917C-80AB5617B67F}" type="pres">
      <dgm:prSet presAssocID="{C1A0FD8D-D7B7-3E45-BB5B-A08488DD9314}" presName="hierRoot2" presStyleCnt="0">
        <dgm:presLayoutVars>
          <dgm:hierBranch/>
        </dgm:presLayoutVars>
      </dgm:prSet>
      <dgm:spPr/>
    </dgm:pt>
    <dgm:pt modelId="{0D4DA728-949C-254F-A0B1-0E8ED2AEB6A6}" type="pres">
      <dgm:prSet presAssocID="{C1A0FD8D-D7B7-3E45-BB5B-A08488DD9314}" presName="rootComposite" presStyleCnt="0"/>
      <dgm:spPr/>
    </dgm:pt>
    <dgm:pt modelId="{AF96E8C7-0D60-7F46-A635-5D3DEB9C1418}" type="pres">
      <dgm:prSet presAssocID="{C1A0FD8D-D7B7-3E45-BB5B-A08488DD9314}" presName="rootText" presStyleLbl="node3" presStyleIdx="1" presStyleCnt="6">
        <dgm:presLayoutVars>
          <dgm:chPref val="3"/>
        </dgm:presLayoutVars>
      </dgm:prSet>
      <dgm:spPr/>
    </dgm:pt>
    <dgm:pt modelId="{B20A3FC2-D985-E647-BFAB-59AE9AA82A17}" type="pres">
      <dgm:prSet presAssocID="{C1A0FD8D-D7B7-3E45-BB5B-A08488DD9314}" presName="rootConnector" presStyleLbl="node3" presStyleIdx="1" presStyleCnt="6"/>
      <dgm:spPr/>
    </dgm:pt>
    <dgm:pt modelId="{C1F9D03D-087B-2443-84EE-7604540B14F7}" type="pres">
      <dgm:prSet presAssocID="{C1A0FD8D-D7B7-3E45-BB5B-A08488DD9314}" presName="hierChild4" presStyleCnt="0"/>
      <dgm:spPr/>
    </dgm:pt>
    <dgm:pt modelId="{61AD8806-637A-7D40-9CF6-A5418C80FCFC}" type="pres">
      <dgm:prSet presAssocID="{32C3261E-E839-A145-87FF-E2C59BAE184E}" presName="Name35" presStyleLbl="parChTrans1D4" presStyleIdx="0" presStyleCnt="3"/>
      <dgm:spPr/>
    </dgm:pt>
    <dgm:pt modelId="{24129870-A870-4B44-9773-8E1BC184F3AE}" type="pres">
      <dgm:prSet presAssocID="{97C562F1-0CF3-2248-B31D-83B2ABB17132}" presName="hierRoot2" presStyleCnt="0">
        <dgm:presLayoutVars>
          <dgm:hierBranch val="init"/>
        </dgm:presLayoutVars>
      </dgm:prSet>
      <dgm:spPr/>
    </dgm:pt>
    <dgm:pt modelId="{5FAE287B-E4AF-1347-8A2E-A0B7FDFC4647}" type="pres">
      <dgm:prSet presAssocID="{97C562F1-0CF3-2248-B31D-83B2ABB17132}" presName="rootComposite" presStyleCnt="0"/>
      <dgm:spPr/>
    </dgm:pt>
    <dgm:pt modelId="{2A24D56D-4E47-2441-9ADE-1A510E524573}" type="pres">
      <dgm:prSet presAssocID="{97C562F1-0CF3-2248-B31D-83B2ABB17132}" presName="rootText" presStyleLbl="node4" presStyleIdx="0" presStyleCnt="3">
        <dgm:presLayoutVars>
          <dgm:chPref val="3"/>
        </dgm:presLayoutVars>
      </dgm:prSet>
      <dgm:spPr>
        <a:xfrm>
          <a:off x="3683" y="4276943"/>
          <a:ext cx="1649179" cy="824589"/>
        </a:xfrm>
        <a:prstGeom prst="rect">
          <a:avLst/>
        </a:prstGeom>
      </dgm:spPr>
    </dgm:pt>
    <dgm:pt modelId="{78788810-A50E-B342-8348-D7498C77BD6F}" type="pres">
      <dgm:prSet presAssocID="{97C562F1-0CF3-2248-B31D-83B2ABB17132}" presName="rootConnector" presStyleLbl="node4" presStyleIdx="0" presStyleCnt="3"/>
      <dgm:spPr/>
    </dgm:pt>
    <dgm:pt modelId="{741F51F7-443A-FE41-BB95-46ADD598B6CD}" type="pres">
      <dgm:prSet presAssocID="{97C562F1-0CF3-2248-B31D-83B2ABB17132}" presName="hierChild4" presStyleCnt="0"/>
      <dgm:spPr/>
    </dgm:pt>
    <dgm:pt modelId="{0FA1A8A1-0290-6347-B56E-BD7259012043}" type="pres">
      <dgm:prSet presAssocID="{97C562F1-0CF3-2248-B31D-83B2ABB17132}" presName="hierChild5" presStyleCnt="0"/>
      <dgm:spPr/>
    </dgm:pt>
    <dgm:pt modelId="{C5DB51FE-1600-9C4B-8A5B-C2F50A8490B9}" type="pres">
      <dgm:prSet presAssocID="{C219842D-AAD8-8342-A699-ADB6E95BB689}" presName="Name35" presStyleLbl="parChTrans1D4" presStyleIdx="1" presStyleCnt="3"/>
      <dgm:spPr/>
    </dgm:pt>
    <dgm:pt modelId="{616B2E7F-4EB3-DE4C-8B66-6DB621C860D7}" type="pres">
      <dgm:prSet presAssocID="{BE0E200A-0AC8-A140-B3EF-C31D28991345}" presName="hierRoot2" presStyleCnt="0">
        <dgm:presLayoutVars>
          <dgm:hierBranch val="init"/>
        </dgm:presLayoutVars>
      </dgm:prSet>
      <dgm:spPr/>
    </dgm:pt>
    <dgm:pt modelId="{D9ACA4F7-39AF-8D47-B461-85CF086475C9}" type="pres">
      <dgm:prSet presAssocID="{BE0E200A-0AC8-A140-B3EF-C31D28991345}" presName="rootComposite" presStyleCnt="0"/>
      <dgm:spPr/>
    </dgm:pt>
    <dgm:pt modelId="{7C7775F7-7200-A44F-AA19-2D056C898147}" type="pres">
      <dgm:prSet presAssocID="{BE0E200A-0AC8-A140-B3EF-C31D28991345}" presName="rootText" presStyleLbl="node4" presStyleIdx="1" presStyleCnt="3" custScaleY="137295">
        <dgm:presLayoutVars>
          <dgm:chPref val="3"/>
        </dgm:presLayoutVars>
      </dgm:prSet>
      <dgm:spPr>
        <a:xfrm>
          <a:off x="1999190" y="4136561"/>
          <a:ext cx="1649179" cy="824589"/>
        </a:xfrm>
        <a:prstGeom prst="rect">
          <a:avLst/>
        </a:prstGeom>
      </dgm:spPr>
    </dgm:pt>
    <dgm:pt modelId="{D26F1ACF-3955-584A-95F1-4D97222B912E}" type="pres">
      <dgm:prSet presAssocID="{BE0E200A-0AC8-A140-B3EF-C31D28991345}" presName="rootConnector" presStyleLbl="node4" presStyleIdx="1" presStyleCnt="3"/>
      <dgm:spPr/>
    </dgm:pt>
    <dgm:pt modelId="{0CFAADEE-6D58-5541-8DD0-DD0F33C721B4}" type="pres">
      <dgm:prSet presAssocID="{BE0E200A-0AC8-A140-B3EF-C31D28991345}" presName="hierChild4" presStyleCnt="0"/>
      <dgm:spPr/>
    </dgm:pt>
    <dgm:pt modelId="{48066088-8F70-E145-8903-7B4CC081DF21}" type="pres">
      <dgm:prSet presAssocID="{BE0E200A-0AC8-A140-B3EF-C31D28991345}" presName="hierChild5" presStyleCnt="0"/>
      <dgm:spPr/>
    </dgm:pt>
    <dgm:pt modelId="{68AEE948-EEC8-7D4C-9BE7-1ABAF91CA94B}" type="pres">
      <dgm:prSet presAssocID="{423583C6-93D6-4B49-B00F-D5D7EDB7E5D5}" presName="Name35" presStyleLbl="parChTrans1D4" presStyleIdx="2" presStyleCnt="3"/>
      <dgm:spPr/>
    </dgm:pt>
    <dgm:pt modelId="{A7438B48-4CCF-1A4C-909A-6BA241089215}" type="pres">
      <dgm:prSet presAssocID="{147429FC-6D2B-5C48-B6D6-BF614FA36C0A}" presName="hierRoot2" presStyleCnt="0">
        <dgm:presLayoutVars>
          <dgm:hierBranch val="init"/>
        </dgm:presLayoutVars>
      </dgm:prSet>
      <dgm:spPr/>
    </dgm:pt>
    <dgm:pt modelId="{D5B63FF3-4DC1-7644-9074-5F01DE5B5880}" type="pres">
      <dgm:prSet presAssocID="{147429FC-6D2B-5C48-B6D6-BF614FA36C0A}" presName="rootComposite" presStyleCnt="0"/>
      <dgm:spPr/>
    </dgm:pt>
    <dgm:pt modelId="{8E68F13E-BA61-4544-B6FB-09CBBAC2C548}" type="pres">
      <dgm:prSet presAssocID="{147429FC-6D2B-5C48-B6D6-BF614FA36C0A}" presName="rootText" presStyleLbl="node4" presStyleIdx="2" presStyleCnt="3" custScaleY="134049">
        <dgm:presLayoutVars>
          <dgm:chPref val="3"/>
        </dgm:presLayoutVars>
      </dgm:prSet>
      <dgm:spPr>
        <a:xfrm>
          <a:off x="2996944" y="4276943"/>
          <a:ext cx="1649179" cy="824589"/>
        </a:xfrm>
        <a:prstGeom prst="rect">
          <a:avLst/>
        </a:prstGeom>
      </dgm:spPr>
    </dgm:pt>
    <dgm:pt modelId="{8AD3E6D5-6520-AA44-9F0E-A0C82A3781D6}" type="pres">
      <dgm:prSet presAssocID="{147429FC-6D2B-5C48-B6D6-BF614FA36C0A}" presName="rootConnector" presStyleLbl="node4" presStyleIdx="2" presStyleCnt="3"/>
      <dgm:spPr/>
    </dgm:pt>
    <dgm:pt modelId="{100620EC-4D59-0944-BC8E-8976EB0D8728}" type="pres">
      <dgm:prSet presAssocID="{147429FC-6D2B-5C48-B6D6-BF614FA36C0A}" presName="hierChild4" presStyleCnt="0"/>
      <dgm:spPr/>
    </dgm:pt>
    <dgm:pt modelId="{E154F442-47E1-FE4C-9EFD-344F72EF4F5C}" type="pres">
      <dgm:prSet presAssocID="{147429FC-6D2B-5C48-B6D6-BF614FA36C0A}" presName="hierChild5" presStyleCnt="0"/>
      <dgm:spPr/>
    </dgm:pt>
    <dgm:pt modelId="{2727EABB-5836-B648-A704-4427163A4260}" type="pres">
      <dgm:prSet presAssocID="{C1A0FD8D-D7B7-3E45-BB5B-A08488DD9314}" presName="hierChild5" presStyleCnt="0"/>
      <dgm:spPr/>
    </dgm:pt>
    <dgm:pt modelId="{9CE54EED-73A9-6045-A4EC-625DC1DD0F62}" type="pres">
      <dgm:prSet presAssocID="{05A61EC7-2B2C-A740-8C25-A1D997CA8D18}" presName="Name35" presStyleLbl="parChTrans1D3" presStyleIdx="2" presStyleCnt="6"/>
      <dgm:spPr/>
    </dgm:pt>
    <dgm:pt modelId="{4AA00271-13FB-CA47-8307-2F4F6B608778}" type="pres">
      <dgm:prSet presAssocID="{3AD3C1DA-1893-814B-8FA0-B087B3C158A3}" presName="hierRoot2" presStyleCnt="0">
        <dgm:presLayoutVars>
          <dgm:hierBranch/>
        </dgm:presLayoutVars>
      </dgm:prSet>
      <dgm:spPr/>
    </dgm:pt>
    <dgm:pt modelId="{B98C86BC-083C-7C41-BA39-E2D8A6C30812}" type="pres">
      <dgm:prSet presAssocID="{3AD3C1DA-1893-814B-8FA0-B087B3C158A3}" presName="rootComposite" presStyleCnt="0"/>
      <dgm:spPr/>
    </dgm:pt>
    <dgm:pt modelId="{C1E31E91-2B79-1540-A19C-2B7F4D564338}" type="pres">
      <dgm:prSet presAssocID="{3AD3C1DA-1893-814B-8FA0-B087B3C158A3}" presName="rootText" presStyleLbl="node3" presStyleIdx="2" presStyleCnt="6">
        <dgm:presLayoutVars>
          <dgm:chPref val="3"/>
        </dgm:presLayoutVars>
      </dgm:prSet>
      <dgm:spPr/>
    </dgm:pt>
    <dgm:pt modelId="{3322CA7A-C901-994E-92C4-4370DD525C67}" type="pres">
      <dgm:prSet presAssocID="{3AD3C1DA-1893-814B-8FA0-B087B3C158A3}" presName="rootConnector" presStyleLbl="node3" presStyleIdx="2" presStyleCnt="6"/>
      <dgm:spPr/>
    </dgm:pt>
    <dgm:pt modelId="{BA63BCE9-7322-D247-8FA4-6B3983BE44D5}" type="pres">
      <dgm:prSet presAssocID="{3AD3C1DA-1893-814B-8FA0-B087B3C158A3}" presName="hierChild4" presStyleCnt="0"/>
      <dgm:spPr/>
    </dgm:pt>
    <dgm:pt modelId="{011F5513-E8E6-B84D-8F28-2AA56889EA95}" type="pres">
      <dgm:prSet presAssocID="{3AD3C1DA-1893-814B-8FA0-B087B3C158A3}" presName="hierChild5" presStyleCnt="0"/>
      <dgm:spPr/>
    </dgm:pt>
    <dgm:pt modelId="{55C0FC81-1FAA-0D40-99EF-94FBB1EF7851}" type="pres">
      <dgm:prSet presAssocID="{EED0090E-F5BB-B444-B3FA-9ADA2551A07E}" presName="Name35" presStyleLbl="parChTrans1D3" presStyleIdx="3" presStyleCnt="6"/>
      <dgm:spPr/>
    </dgm:pt>
    <dgm:pt modelId="{7D64AF63-1E7A-194F-BB9B-B53F985BD020}" type="pres">
      <dgm:prSet presAssocID="{A9F0B38D-1900-E24E-94B9-C77B5F3D0AB9}" presName="hierRoot2" presStyleCnt="0">
        <dgm:presLayoutVars>
          <dgm:hierBranch/>
        </dgm:presLayoutVars>
      </dgm:prSet>
      <dgm:spPr/>
    </dgm:pt>
    <dgm:pt modelId="{8BD2222B-9CA1-5C4D-80B5-02F557D10D4F}" type="pres">
      <dgm:prSet presAssocID="{A9F0B38D-1900-E24E-94B9-C77B5F3D0AB9}" presName="rootComposite" presStyleCnt="0"/>
      <dgm:spPr/>
    </dgm:pt>
    <dgm:pt modelId="{93551EB6-3480-A44E-96BC-CFEA8870CD7A}" type="pres">
      <dgm:prSet presAssocID="{A9F0B38D-1900-E24E-94B9-C77B5F3D0AB9}" presName="rootText" presStyleLbl="node3" presStyleIdx="3" presStyleCnt="6">
        <dgm:presLayoutVars>
          <dgm:chPref val="3"/>
        </dgm:presLayoutVars>
      </dgm:prSet>
      <dgm:spPr/>
    </dgm:pt>
    <dgm:pt modelId="{F8E49C00-4A56-3D4F-854B-742AE15344B7}" type="pres">
      <dgm:prSet presAssocID="{A9F0B38D-1900-E24E-94B9-C77B5F3D0AB9}" presName="rootConnector" presStyleLbl="node3" presStyleIdx="3" presStyleCnt="6"/>
      <dgm:spPr/>
    </dgm:pt>
    <dgm:pt modelId="{F71C50E7-5924-2743-839A-F6D68154FC96}" type="pres">
      <dgm:prSet presAssocID="{A9F0B38D-1900-E24E-94B9-C77B5F3D0AB9}" presName="hierChild4" presStyleCnt="0"/>
      <dgm:spPr/>
    </dgm:pt>
    <dgm:pt modelId="{755CDB2A-57D4-6245-A260-638AB6423C68}" type="pres">
      <dgm:prSet presAssocID="{A9F0B38D-1900-E24E-94B9-C77B5F3D0AB9}" presName="hierChild5" presStyleCnt="0"/>
      <dgm:spPr/>
    </dgm:pt>
    <dgm:pt modelId="{FCD550A0-9A61-2A40-8337-3700D0947EF0}" type="pres">
      <dgm:prSet presAssocID="{24DD3CA6-0C7D-A747-8DA5-15BA5B2E1CA6}" presName="Name35" presStyleLbl="parChTrans1D3" presStyleIdx="4" presStyleCnt="6"/>
      <dgm:spPr/>
    </dgm:pt>
    <dgm:pt modelId="{BEFA396A-CBC7-BE4E-BF19-947F247283C2}" type="pres">
      <dgm:prSet presAssocID="{16FA6457-22B8-0740-8DE7-0596E25A756D}" presName="hierRoot2" presStyleCnt="0">
        <dgm:presLayoutVars>
          <dgm:hierBranch/>
        </dgm:presLayoutVars>
      </dgm:prSet>
      <dgm:spPr/>
    </dgm:pt>
    <dgm:pt modelId="{BB11F7E0-706F-9042-A32F-F27F879E2F84}" type="pres">
      <dgm:prSet presAssocID="{16FA6457-22B8-0740-8DE7-0596E25A756D}" presName="rootComposite" presStyleCnt="0"/>
      <dgm:spPr/>
    </dgm:pt>
    <dgm:pt modelId="{F4EA1E8A-73ED-3D48-BC47-323249167205}" type="pres">
      <dgm:prSet presAssocID="{16FA6457-22B8-0740-8DE7-0596E25A756D}" presName="rootText" presStyleLbl="node3" presStyleIdx="4" presStyleCnt="6">
        <dgm:presLayoutVars>
          <dgm:chPref val="3"/>
        </dgm:presLayoutVars>
      </dgm:prSet>
      <dgm:spPr/>
    </dgm:pt>
    <dgm:pt modelId="{EC6A275C-3E7F-9948-B26D-0376B2969FA2}" type="pres">
      <dgm:prSet presAssocID="{16FA6457-22B8-0740-8DE7-0596E25A756D}" presName="rootConnector" presStyleLbl="node3" presStyleIdx="4" presStyleCnt="6"/>
      <dgm:spPr/>
    </dgm:pt>
    <dgm:pt modelId="{432F1EA6-06D8-BA41-AAEA-F8D600C4CE37}" type="pres">
      <dgm:prSet presAssocID="{16FA6457-22B8-0740-8DE7-0596E25A756D}" presName="hierChild4" presStyleCnt="0"/>
      <dgm:spPr/>
    </dgm:pt>
    <dgm:pt modelId="{0947D03B-66EE-1D47-B187-D0A0E4C3B878}" type="pres">
      <dgm:prSet presAssocID="{16FA6457-22B8-0740-8DE7-0596E25A756D}" presName="hierChild5" presStyleCnt="0"/>
      <dgm:spPr/>
    </dgm:pt>
    <dgm:pt modelId="{42CB711D-8EF9-8549-B4A9-49107175D9AB}" type="pres">
      <dgm:prSet presAssocID="{17D0BA72-93D1-A44E-979A-9AACD88EC629}" presName="Name35" presStyleLbl="parChTrans1D3" presStyleIdx="5" presStyleCnt="6"/>
      <dgm:spPr/>
    </dgm:pt>
    <dgm:pt modelId="{ECED8106-BBDD-7E4D-8362-9504CBB887A1}" type="pres">
      <dgm:prSet presAssocID="{A3AE2800-A3F8-2248-800E-23AE93C56DEE}" presName="hierRoot2" presStyleCnt="0">
        <dgm:presLayoutVars>
          <dgm:hierBranch/>
        </dgm:presLayoutVars>
      </dgm:prSet>
      <dgm:spPr/>
    </dgm:pt>
    <dgm:pt modelId="{C4A2C6F1-21D4-7F49-8B7E-BC0135283912}" type="pres">
      <dgm:prSet presAssocID="{A3AE2800-A3F8-2248-800E-23AE93C56DEE}" presName="rootComposite" presStyleCnt="0"/>
      <dgm:spPr/>
    </dgm:pt>
    <dgm:pt modelId="{6D3E8884-15A4-E84B-A398-77A639345F39}" type="pres">
      <dgm:prSet presAssocID="{A3AE2800-A3F8-2248-800E-23AE93C56DEE}" presName="rootText" presStyleLbl="node3" presStyleIdx="5" presStyleCnt="6">
        <dgm:presLayoutVars>
          <dgm:chPref val="3"/>
        </dgm:presLayoutVars>
      </dgm:prSet>
      <dgm:spPr/>
    </dgm:pt>
    <dgm:pt modelId="{1B8F5A67-9A41-E94D-AB0A-3306617A1304}" type="pres">
      <dgm:prSet presAssocID="{A3AE2800-A3F8-2248-800E-23AE93C56DEE}" presName="rootConnector" presStyleLbl="node3" presStyleIdx="5" presStyleCnt="6"/>
      <dgm:spPr/>
    </dgm:pt>
    <dgm:pt modelId="{A4AD45D5-3D61-354B-B865-D11B30345B5D}" type="pres">
      <dgm:prSet presAssocID="{A3AE2800-A3F8-2248-800E-23AE93C56DEE}" presName="hierChild4" presStyleCnt="0"/>
      <dgm:spPr/>
    </dgm:pt>
    <dgm:pt modelId="{03275D02-EC21-2F49-95B6-0D105F32C9BF}" type="pres">
      <dgm:prSet presAssocID="{A3AE2800-A3F8-2248-800E-23AE93C56DEE}" presName="hierChild5" presStyleCnt="0"/>
      <dgm:spPr/>
    </dgm:pt>
    <dgm:pt modelId="{E3BA0D43-4F8B-7B42-823F-89DE37C0AC25}" type="pres">
      <dgm:prSet presAssocID="{C49CCD62-0EB8-8645-8373-96472B6C4235}" presName="hierChild5" presStyleCnt="0"/>
      <dgm:spPr/>
    </dgm:pt>
    <dgm:pt modelId="{3EFD4CA9-280C-475A-876C-42961E949AF7}" type="pres">
      <dgm:prSet presAssocID="{66E6E319-5CF3-46CB-8937-186ED130592B}" presName="hierChild3" presStyleCnt="0"/>
      <dgm:spPr/>
    </dgm:pt>
  </dgm:ptLst>
  <dgm:cxnLst>
    <dgm:cxn modelId="{E8AB950E-D18C-2C45-8633-7B52F6CEE5C5}" srcId="{C49CCD62-0EB8-8645-8373-96472B6C4235}" destId="{ADF31DCB-5799-5343-95E6-25909596ABF5}" srcOrd="0" destOrd="0" parTransId="{9E2DD459-C8B3-2F4E-9EEB-E87C71E4D0F6}" sibTransId="{037ACE16-AA82-B648-9DB4-7B7F4C333FB0}"/>
    <dgm:cxn modelId="{DF9A990F-CD36-0F4C-AC99-E36E642C6C31}" type="presOf" srcId="{ADF31DCB-5799-5343-95E6-25909596ABF5}" destId="{911E128D-94FA-BF44-8E46-BB8147030CF8}" srcOrd="0" destOrd="0" presId="urn:microsoft.com/office/officeart/2005/8/layout/orgChart1"/>
    <dgm:cxn modelId="{A9574411-DE7C-E64F-9679-DEC842DFABE1}" type="presOf" srcId="{BE0E200A-0AC8-A140-B3EF-C31D28991345}" destId="{7C7775F7-7200-A44F-AA19-2D056C898147}" srcOrd="0" destOrd="0" presId="urn:microsoft.com/office/officeart/2005/8/layout/orgChart1"/>
    <dgm:cxn modelId="{36EE4F16-FD84-EC4A-83A0-A462940B265A}" type="presOf" srcId="{97C562F1-0CF3-2248-B31D-83B2ABB17132}" destId="{2A24D56D-4E47-2441-9ADE-1A510E524573}" srcOrd="0" destOrd="0" presId="urn:microsoft.com/office/officeart/2005/8/layout/orgChart1"/>
    <dgm:cxn modelId="{A167131B-10F6-3F42-B699-1C5E098AF8A1}" type="presOf" srcId="{3AD3C1DA-1893-814B-8FA0-B087B3C158A3}" destId="{3322CA7A-C901-994E-92C4-4370DD525C67}" srcOrd="1" destOrd="0" presId="urn:microsoft.com/office/officeart/2005/8/layout/orgChart1"/>
    <dgm:cxn modelId="{15AC0E26-5D7C-4545-9D80-ADE681CE1937}" type="presOf" srcId="{EED0090E-F5BB-B444-B3FA-9ADA2551A07E}" destId="{55C0FC81-1FAA-0D40-99EF-94FBB1EF7851}" srcOrd="0" destOrd="0" presId="urn:microsoft.com/office/officeart/2005/8/layout/orgChart1"/>
    <dgm:cxn modelId="{F557A52C-F847-E547-A5AA-E9B27CA10A6C}" srcId="{C1A0FD8D-D7B7-3E45-BB5B-A08488DD9314}" destId="{147429FC-6D2B-5C48-B6D6-BF614FA36C0A}" srcOrd="2" destOrd="0" parTransId="{423583C6-93D6-4B49-B00F-D5D7EDB7E5D5}" sibTransId="{10949294-5CC3-9047-94CA-424E11A750FD}"/>
    <dgm:cxn modelId="{284C992D-4643-CE4B-871E-AE89B723DB24}" type="presOf" srcId="{66E6E319-5CF3-46CB-8937-186ED130592B}" destId="{F2195423-66FB-401F-8FE0-6694B3AA07AD}" srcOrd="0" destOrd="0" presId="urn:microsoft.com/office/officeart/2005/8/layout/orgChart1"/>
    <dgm:cxn modelId="{2598DB2E-2997-8941-858E-1330320E5105}" type="presOf" srcId="{66E6E319-5CF3-46CB-8937-186ED130592B}" destId="{571598D2-4E78-4139-8778-98389672B5C5}" srcOrd="1" destOrd="0" presId="urn:microsoft.com/office/officeart/2005/8/layout/orgChart1"/>
    <dgm:cxn modelId="{415E2934-693C-BB42-9DBB-6AEA017CC496}" type="presOf" srcId="{9E2DD459-C8B3-2F4E-9EEB-E87C71E4D0F6}" destId="{4FDF7D36-2118-4A40-AF20-41C584BDCE61}" srcOrd="0" destOrd="0" presId="urn:microsoft.com/office/officeart/2005/8/layout/orgChart1"/>
    <dgm:cxn modelId="{C3457B5E-BD36-634C-AD63-6C33371E9E04}" type="presOf" srcId="{A3AE2800-A3F8-2248-800E-23AE93C56DEE}" destId="{1B8F5A67-9A41-E94D-AB0A-3306617A1304}" srcOrd="1" destOrd="0" presId="urn:microsoft.com/office/officeart/2005/8/layout/orgChart1"/>
    <dgm:cxn modelId="{FAFF0967-A7FB-2747-ACFF-6B2E82386805}" type="presOf" srcId="{147429FC-6D2B-5C48-B6D6-BF614FA36C0A}" destId="{8AD3E6D5-6520-AA44-9F0E-A0C82A3781D6}" srcOrd="1" destOrd="0" presId="urn:microsoft.com/office/officeart/2005/8/layout/orgChart1"/>
    <dgm:cxn modelId="{9E5F0250-CDCF-4A22-B0A2-F753966861C8}" srcId="{7FEBB4BF-79BE-4F60-B93C-1DF60A0EB9DA}" destId="{66E6E319-5CF3-46CB-8937-186ED130592B}" srcOrd="0" destOrd="0" parTransId="{BD3207A2-0324-4EE2-8CF9-A8A92D29E58A}" sibTransId="{0E9754E3-337D-4461-8736-297318214193}"/>
    <dgm:cxn modelId="{F48EC770-BD84-BC48-BCDD-5BA96C45A879}" srcId="{C1A0FD8D-D7B7-3E45-BB5B-A08488DD9314}" destId="{97C562F1-0CF3-2248-B31D-83B2ABB17132}" srcOrd="0" destOrd="0" parTransId="{32C3261E-E839-A145-87FF-E2C59BAE184E}" sibTransId="{707F4D00-A0E8-3C47-8F1F-B982766ECEFC}"/>
    <dgm:cxn modelId="{B69C5F71-9FB3-ED4B-BF70-2A1B1F9E2A23}" srcId="{C49CCD62-0EB8-8645-8373-96472B6C4235}" destId="{3AD3C1DA-1893-814B-8FA0-B087B3C158A3}" srcOrd="2" destOrd="0" parTransId="{05A61EC7-2B2C-A740-8C25-A1D997CA8D18}" sibTransId="{7FA31AF8-DECF-2B43-9047-9F3AAF281029}"/>
    <dgm:cxn modelId="{1A2A6974-65C9-994A-AE65-CE44DF4137DE}" type="presOf" srcId="{C219842D-AAD8-8342-A699-ADB6E95BB689}" destId="{C5DB51FE-1600-9C4B-8A5B-C2F50A8490B9}" srcOrd="0" destOrd="0" presId="urn:microsoft.com/office/officeart/2005/8/layout/orgChart1"/>
    <dgm:cxn modelId="{8CC88754-61C4-7F4A-8082-8F5B052FF29F}" type="presOf" srcId="{C1A0FD8D-D7B7-3E45-BB5B-A08488DD9314}" destId="{AF96E8C7-0D60-7F46-A635-5D3DEB9C1418}" srcOrd="0" destOrd="0" presId="urn:microsoft.com/office/officeart/2005/8/layout/orgChart1"/>
    <dgm:cxn modelId="{0D66D976-4C9D-C445-8C75-E15E798CDCD2}" type="presOf" srcId="{54AAB238-EC17-114E-BA83-BA62415A491B}" destId="{2C1E1E79-11FD-8543-9506-2B9AD165DF3E}" srcOrd="0" destOrd="0" presId="urn:microsoft.com/office/officeart/2005/8/layout/orgChart1"/>
    <dgm:cxn modelId="{0F418957-4C00-3E48-A549-F7AC4700C689}" type="presOf" srcId="{423583C6-93D6-4B49-B00F-D5D7EDB7E5D5}" destId="{68AEE948-EEC8-7D4C-9BE7-1ABAF91CA94B}" srcOrd="0" destOrd="0" presId="urn:microsoft.com/office/officeart/2005/8/layout/orgChart1"/>
    <dgm:cxn modelId="{5FE0257D-0FFB-244C-9426-07BB888B62A2}" type="presOf" srcId="{A3AE2800-A3F8-2248-800E-23AE93C56DEE}" destId="{6D3E8884-15A4-E84B-A398-77A639345F39}" srcOrd="0" destOrd="0" presId="urn:microsoft.com/office/officeart/2005/8/layout/orgChart1"/>
    <dgm:cxn modelId="{C3AA747D-C65D-9749-9BF4-1A153CB6E0BD}" type="presOf" srcId="{C49CCD62-0EB8-8645-8373-96472B6C4235}" destId="{B6080F30-0673-0A46-AC3F-D991EF15F8C0}" srcOrd="1" destOrd="0" presId="urn:microsoft.com/office/officeart/2005/8/layout/orgChart1"/>
    <dgm:cxn modelId="{4722007F-10A3-4546-A543-6E331ACEFACD}" type="presOf" srcId="{BE0E200A-0AC8-A140-B3EF-C31D28991345}" destId="{D26F1ACF-3955-584A-95F1-4D97222B912E}" srcOrd="1" destOrd="0" presId="urn:microsoft.com/office/officeart/2005/8/layout/orgChart1"/>
    <dgm:cxn modelId="{43184681-C21F-6B43-9B1E-BEF6D7F2F9AE}" type="presOf" srcId="{16FA6457-22B8-0740-8DE7-0596E25A756D}" destId="{EC6A275C-3E7F-9948-B26D-0376B2969FA2}" srcOrd="1" destOrd="0" presId="urn:microsoft.com/office/officeart/2005/8/layout/orgChart1"/>
    <dgm:cxn modelId="{9C289683-0914-5142-9462-C26CAA97908A}" type="presOf" srcId="{3AD3C1DA-1893-814B-8FA0-B087B3C158A3}" destId="{C1E31E91-2B79-1540-A19C-2B7F4D564338}" srcOrd="0" destOrd="0" presId="urn:microsoft.com/office/officeart/2005/8/layout/orgChart1"/>
    <dgm:cxn modelId="{E9FAEE88-63E1-0049-BBD8-6833C75330CD}" srcId="{C1A0FD8D-D7B7-3E45-BB5B-A08488DD9314}" destId="{BE0E200A-0AC8-A140-B3EF-C31D28991345}" srcOrd="1" destOrd="0" parTransId="{C219842D-AAD8-8342-A699-ADB6E95BB689}" sibTransId="{85A15668-EACA-3D41-B3D2-4D9CCFFC88A8}"/>
    <dgm:cxn modelId="{43CABE89-55B2-4D3D-8EF6-C0955E8FFC89}" type="presOf" srcId="{7FEBB4BF-79BE-4F60-B93C-1DF60A0EB9DA}" destId="{22A5DD9F-7D63-4893-8C80-F705374407E3}" srcOrd="0" destOrd="0" presId="urn:microsoft.com/office/officeart/2005/8/layout/orgChart1"/>
    <dgm:cxn modelId="{F896A491-27F6-DB4D-9D11-C9C46FFD2A6E}" type="presOf" srcId="{ADF31DCB-5799-5343-95E6-25909596ABF5}" destId="{C5284F2A-72EF-B44B-AC36-C5C741523655}" srcOrd="1" destOrd="0" presId="urn:microsoft.com/office/officeart/2005/8/layout/orgChart1"/>
    <dgm:cxn modelId="{5600DAA5-BFF2-E24F-A835-D439E9C68A43}" srcId="{C49CCD62-0EB8-8645-8373-96472B6C4235}" destId="{C1A0FD8D-D7B7-3E45-BB5B-A08488DD9314}" srcOrd="1" destOrd="0" parTransId="{1C58E6DC-BD21-5B44-ABF7-F0C1F7614702}" sibTransId="{2D70CAE6-E062-FC48-B1D5-68986C435935}"/>
    <dgm:cxn modelId="{83B5DBA6-A403-324C-BD9B-75601925987E}" type="presOf" srcId="{1C58E6DC-BD21-5B44-ABF7-F0C1F7614702}" destId="{FB55D5CC-465B-F242-BD63-2FF227E113D0}" srcOrd="0" destOrd="0" presId="urn:microsoft.com/office/officeart/2005/8/layout/orgChart1"/>
    <dgm:cxn modelId="{8E9DF8AC-FB06-314E-A262-23F14A713CC7}" srcId="{C49CCD62-0EB8-8645-8373-96472B6C4235}" destId="{A9F0B38D-1900-E24E-94B9-C77B5F3D0AB9}" srcOrd="3" destOrd="0" parTransId="{EED0090E-F5BB-B444-B3FA-9ADA2551A07E}" sibTransId="{EB677A8E-2ECA-2642-B090-4C8CD09997D0}"/>
    <dgm:cxn modelId="{A9E087B4-6B6D-4747-A000-E39E79D292CF}" type="presOf" srcId="{147429FC-6D2B-5C48-B6D6-BF614FA36C0A}" destId="{8E68F13E-BA61-4544-B6FB-09CBBAC2C548}" srcOrd="0" destOrd="0" presId="urn:microsoft.com/office/officeart/2005/8/layout/orgChart1"/>
    <dgm:cxn modelId="{794AF7C0-C895-CA45-97C0-2FE8F97E272B}" srcId="{C49CCD62-0EB8-8645-8373-96472B6C4235}" destId="{A3AE2800-A3F8-2248-800E-23AE93C56DEE}" srcOrd="5" destOrd="0" parTransId="{17D0BA72-93D1-A44E-979A-9AACD88EC629}" sibTransId="{45D7A162-4AEF-D24F-9C80-412044369B13}"/>
    <dgm:cxn modelId="{BFA385C3-C926-AC4B-812F-D1CB4A677D95}" type="presOf" srcId="{17D0BA72-93D1-A44E-979A-9AACD88EC629}" destId="{42CB711D-8EF9-8549-B4A9-49107175D9AB}" srcOrd="0" destOrd="0" presId="urn:microsoft.com/office/officeart/2005/8/layout/orgChart1"/>
    <dgm:cxn modelId="{A47B17C8-4C7B-4144-B25B-6A51918102B6}" type="presOf" srcId="{C49CCD62-0EB8-8645-8373-96472B6C4235}" destId="{99B2C32E-1ACA-D845-8227-A2545D046D5D}" srcOrd="0" destOrd="0" presId="urn:microsoft.com/office/officeart/2005/8/layout/orgChart1"/>
    <dgm:cxn modelId="{3ABE88D2-818E-9446-BADC-A4D2B15D0AC1}" srcId="{C49CCD62-0EB8-8645-8373-96472B6C4235}" destId="{16FA6457-22B8-0740-8DE7-0596E25A756D}" srcOrd="4" destOrd="0" parTransId="{24DD3CA6-0C7D-A747-8DA5-15BA5B2E1CA6}" sibTransId="{8517AE96-0115-334B-90B5-B3176C876FB8}"/>
    <dgm:cxn modelId="{831532D9-B0B3-7D4D-9D78-ABD00CDB8CE5}" type="presOf" srcId="{24DD3CA6-0C7D-A747-8DA5-15BA5B2E1CA6}" destId="{FCD550A0-9A61-2A40-8337-3700D0947EF0}" srcOrd="0" destOrd="0" presId="urn:microsoft.com/office/officeart/2005/8/layout/orgChart1"/>
    <dgm:cxn modelId="{1AEBBCDC-A64A-F748-B116-522F461FEFF3}" type="presOf" srcId="{A9F0B38D-1900-E24E-94B9-C77B5F3D0AB9}" destId="{F8E49C00-4A56-3D4F-854B-742AE15344B7}" srcOrd="1" destOrd="0" presId="urn:microsoft.com/office/officeart/2005/8/layout/orgChart1"/>
    <dgm:cxn modelId="{D06CB0E4-D75F-3A43-98FC-83DC67F9E0D6}" type="presOf" srcId="{32C3261E-E839-A145-87FF-E2C59BAE184E}" destId="{61AD8806-637A-7D40-9CF6-A5418C80FCFC}" srcOrd="0" destOrd="0" presId="urn:microsoft.com/office/officeart/2005/8/layout/orgChart1"/>
    <dgm:cxn modelId="{0D7E45E6-9F15-D742-8CBD-E928D980F8E9}" srcId="{66E6E319-5CF3-46CB-8937-186ED130592B}" destId="{C49CCD62-0EB8-8645-8373-96472B6C4235}" srcOrd="0" destOrd="0" parTransId="{54AAB238-EC17-114E-BA83-BA62415A491B}" sibTransId="{B6DFBBA9-9834-D744-80DB-E2C46C52A495}"/>
    <dgm:cxn modelId="{8D27AEE6-3901-4344-A5AC-5E5436F14457}" type="presOf" srcId="{97C562F1-0CF3-2248-B31D-83B2ABB17132}" destId="{78788810-A50E-B342-8348-D7498C77BD6F}" srcOrd="1" destOrd="0" presId="urn:microsoft.com/office/officeart/2005/8/layout/orgChart1"/>
    <dgm:cxn modelId="{380D5AED-DF8B-A846-A8B5-73064494BEB1}" type="presOf" srcId="{05A61EC7-2B2C-A740-8C25-A1D997CA8D18}" destId="{9CE54EED-73A9-6045-A4EC-625DC1DD0F62}" srcOrd="0" destOrd="0" presId="urn:microsoft.com/office/officeart/2005/8/layout/orgChart1"/>
    <dgm:cxn modelId="{E390E1EE-2E31-B941-9A57-4C8E461599D8}" type="presOf" srcId="{16FA6457-22B8-0740-8DE7-0596E25A756D}" destId="{F4EA1E8A-73ED-3D48-BC47-323249167205}" srcOrd="0" destOrd="0" presId="urn:microsoft.com/office/officeart/2005/8/layout/orgChart1"/>
    <dgm:cxn modelId="{033773F1-3F36-C941-95D3-B2DC8B0FFA6A}" type="presOf" srcId="{C1A0FD8D-D7B7-3E45-BB5B-A08488DD9314}" destId="{B20A3FC2-D985-E647-BFAB-59AE9AA82A17}" srcOrd="1" destOrd="0" presId="urn:microsoft.com/office/officeart/2005/8/layout/orgChart1"/>
    <dgm:cxn modelId="{6B9A3EF7-3E1D-754A-9E45-DB3A4C50C62E}" type="presOf" srcId="{A9F0B38D-1900-E24E-94B9-C77B5F3D0AB9}" destId="{93551EB6-3480-A44E-96BC-CFEA8870CD7A}" srcOrd="0" destOrd="0" presId="urn:microsoft.com/office/officeart/2005/8/layout/orgChart1"/>
    <dgm:cxn modelId="{BF10559C-0930-3640-A1A3-C1B469F08DAC}" type="presParOf" srcId="{22A5DD9F-7D63-4893-8C80-F705374407E3}" destId="{3E2B7D9F-E475-486D-888B-57FD04AF1D3D}" srcOrd="0" destOrd="0" presId="urn:microsoft.com/office/officeart/2005/8/layout/orgChart1"/>
    <dgm:cxn modelId="{25B4CB88-7A41-F945-B0F7-85982A723289}" type="presParOf" srcId="{3E2B7D9F-E475-486D-888B-57FD04AF1D3D}" destId="{1C81DBF1-C2FF-4756-A446-CD8A69EFBF60}" srcOrd="0" destOrd="0" presId="urn:microsoft.com/office/officeart/2005/8/layout/orgChart1"/>
    <dgm:cxn modelId="{959BEDC5-A556-2546-8819-E9BC3A5D4567}" type="presParOf" srcId="{1C81DBF1-C2FF-4756-A446-CD8A69EFBF60}" destId="{F2195423-66FB-401F-8FE0-6694B3AA07AD}" srcOrd="0" destOrd="0" presId="urn:microsoft.com/office/officeart/2005/8/layout/orgChart1"/>
    <dgm:cxn modelId="{B5DD5C7E-D8B3-F94B-BD83-93AB72CA7403}" type="presParOf" srcId="{1C81DBF1-C2FF-4756-A446-CD8A69EFBF60}" destId="{571598D2-4E78-4139-8778-98389672B5C5}" srcOrd="1" destOrd="0" presId="urn:microsoft.com/office/officeart/2005/8/layout/orgChart1"/>
    <dgm:cxn modelId="{7755476C-7DBC-194B-A1D1-57968DCC20AF}" type="presParOf" srcId="{3E2B7D9F-E475-486D-888B-57FD04AF1D3D}" destId="{216E33F2-2703-4E0B-97D7-11F3ACBAEE15}" srcOrd="1" destOrd="0" presId="urn:microsoft.com/office/officeart/2005/8/layout/orgChart1"/>
    <dgm:cxn modelId="{060943EB-82D1-704B-B10B-D8ECBBA27688}" type="presParOf" srcId="{216E33F2-2703-4E0B-97D7-11F3ACBAEE15}" destId="{2C1E1E79-11FD-8543-9506-2B9AD165DF3E}" srcOrd="0" destOrd="0" presId="urn:microsoft.com/office/officeart/2005/8/layout/orgChart1"/>
    <dgm:cxn modelId="{E45936EA-0FA6-A048-B283-BDC8DB1A1402}" type="presParOf" srcId="{216E33F2-2703-4E0B-97D7-11F3ACBAEE15}" destId="{420228AE-2F26-1A41-8E7B-08AF14F298BE}" srcOrd="1" destOrd="0" presId="urn:microsoft.com/office/officeart/2005/8/layout/orgChart1"/>
    <dgm:cxn modelId="{1174CD75-986C-6342-8040-2F7A0C45EB21}" type="presParOf" srcId="{420228AE-2F26-1A41-8E7B-08AF14F298BE}" destId="{1E5A72DF-841D-6248-8B98-CA1E967AF91A}" srcOrd="0" destOrd="0" presId="urn:microsoft.com/office/officeart/2005/8/layout/orgChart1"/>
    <dgm:cxn modelId="{55ADAA7C-996B-6442-B4CC-6D546A72C9BD}" type="presParOf" srcId="{1E5A72DF-841D-6248-8B98-CA1E967AF91A}" destId="{99B2C32E-1ACA-D845-8227-A2545D046D5D}" srcOrd="0" destOrd="0" presId="urn:microsoft.com/office/officeart/2005/8/layout/orgChart1"/>
    <dgm:cxn modelId="{2DDEF0C9-6D3A-A443-97EA-2D6A7E651239}" type="presParOf" srcId="{1E5A72DF-841D-6248-8B98-CA1E967AF91A}" destId="{B6080F30-0673-0A46-AC3F-D991EF15F8C0}" srcOrd="1" destOrd="0" presId="urn:microsoft.com/office/officeart/2005/8/layout/orgChart1"/>
    <dgm:cxn modelId="{6FA9E51B-B135-0C49-9BE7-F54A73BE080D}" type="presParOf" srcId="{420228AE-2F26-1A41-8E7B-08AF14F298BE}" destId="{ADC7A12B-A9A3-2741-8771-28006BACA21E}" srcOrd="1" destOrd="0" presId="urn:microsoft.com/office/officeart/2005/8/layout/orgChart1"/>
    <dgm:cxn modelId="{76458488-B571-4D4B-96F9-490E4FEAB5AE}" type="presParOf" srcId="{ADC7A12B-A9A3-2741-8771-28006BACA21E}" destId="{4FDF7D36-2118-4A40-AF20-41C584BDCE61}" srcOrd="0" destOrd="0" presId="urn:microsoft.com/office/officeart/2005/8/layout/orgChart1"/>
    <dgm:cxn modelId="{39124490-C981-1A44-9252-FC4F8BF3DCF8}" type="presParOf" srcId="{ADC7A12B-A9A3-2741-8771-28006BACA21E}" destId="{289C2307-B571-E743-9E44-06343549A7E8}" srcOrd="1" destOrd="0" presId="urn:microsoft.com/office/officeart/2005/8/layout/orgChart1"/>
    <dgm:cxn modelId="{DEFCB240-3383-384A-9FB4-15690C81819E}" type="presParOf" srcId="{289C2307-B571-E743-9E44-06343549A7E8}" destId="{42927754-0CB5-854D-A875-DF30D1F96706}" srcOrd="0" destOrd="0" presId="urn:microsoft.com/office/officeart/2005/8/layout/orgChart1"/>
    <dgm:cxn modelId="{E70E38CE-0840-C642-B4A1-DBE306F3F88E}" type="presParOf" srcId="{42927754-0CB5-854D-A875-DF30D1F96706}" destId="{911E128D-94FA-BF44-8E46-BB8147030CF8}" srcOrd="0" destOrd="0" presId="urn:microsoft.com/office/officeart/2005/8/layout/orgChart1"/>
    <dgm:cxn modelId="{D6DE58AA-1192-9B4F-AA2B-91B6A7502B03}" type="presParOf" srcId="{42927754-0CB5-854D-A875-DF30D1F96706}" destId="{C5284F2A-72EF-B44B-AC36-C5C741523655}" srcOrd="1" destOrd="0" presId="urn:microsoft.com/office/officeart/2005/8/layout/orgChart1"/>
    <dgm:cxn modelId="{6DCBB9A4-A925-5D49-9CA1-CC25140CB76A}" type="presParOf" srcId="{289C2307-B571-E743-9E44-06343549A7E8}" destId="{F7A7D78E-0CB5-0D4D-9D2E-431653B4434F}" srcOrd="1" destOrd="0" presId="urn:microsoft.com/office/officeart/2005/8/layout/orgChart1"/>
    <dgm:cxn modelId="{F7DCED4F-8A54-BA48-8AF1-27F189E73353}" type="presParOf" srcId="{289C2307-B571-E743-9E44-06343549A7E8}" destId="{D1AADA7D-5A19-7F49-8EA9-AE54F804C8F6}" srcOrd="2" destOrd="0" presId="urn:microsoft.com/office/officeart/2005/8/layout/orgChart1"/>
    <dgm:cxn modelId="{61502DE2-5603-C248-9DE4-B64BD3D1964A}" type="presParOf" srcId="{ADC7A12B-A9A3-2741-8771-28006BACA21E}" destId="{FB55D5CC-465B-F242-BD63-2FF227E113D0}" srcOrd="2" destOrd="0" presId="urn:microsoft.com/office/officeart/2005/8/layout/orgChart1"/>
    <dgm:cxn modelId="{5A5BDC77-824A-704F-A9D1-D7B41B119B02}" type="presParOf" srcId="{ADC7A12B-A9A3-2741-8771-28006BACA21E}" destId="{47218C52-FF9B-FA40-917C-80AB5617B67F}" srcOrd="3" destOrd="0" presId="urn:microsoft.com/office/officeart/2005/8/layout/orgChart1"/>
    <dgm:cxn modelId="{49E1BB72-C4CB-E744-BE09-3405AB9D13A6}" type="presParOf" srcId="{47218C52-FF9B-FA40-917C-80AB5617B67F}" destId="{0D4DA728-949C-254F-A0B1-0E8ED2AEB6A6}" srcOrd="0" destOrd="0" presId="urn:microsoft.com/office/officeart/2005/8/layout/orgChart1"/>
    <dgm:cxn modelId="{E04A2778-2F4A-0A4F-8DAE-6E55BF82B4FE}" type="presParOf" srcId="{0D4DA728-949C-254F-A0B1-0E8ED2AEB6A6}" destId="{AF96E8C7-0D60-7F46-A635-5D3DEB9C1418}" srcOrd="0" destOrd="0" presId="urn:microsoft.com/office/officeart/2005/8/layout/orgChart1"/>
    <dgm:cxn modelId="{6B4C30FC-AC48-C34F-8C25-CFD110EBD496}" type="presParOf" srcId="{0D4DA728-949C-254F-A0B1-0E8ED2AEB6A6}" destId="{B20A3FC2-D985-E647-BFAB-59AE9AA82A17}" srcOrd="1" destOrd="0" presId="urn:microsoft.com/office/officeart/2005/8/layout/orgChart1"/>
    <dgm:cxn modelId="{A3D33071-2DD2-A84C-A108-6DB3DCBB375A}" type="presParOf" srcId="{47218C52-FF9B-FA40-917C-80AB5617B67F}" destId="{C1F9D03D-087B-2443-84EE-7604540B14F7}" srcOrd="1" destOrd="0" presId="urn:microsoft.com/office/officeart/2005/8/layout/orgChart1"/>
    <dgm:cxn modelId="{927300EE-7B1A-4D42-B964-F693373954CF}" type="presParOf" srcId="{C1F9D03D-087B-2443-84EE-7604540B14F7}" destId="{61AD8806-637A-7D40-9CF6-A5418C80FCFC}" srcOrd="0" destOrd="0" presId="urn:microsoft.com/office/officeart/2005/8/layout/orgChart1"/>
    <dgm:cxn modelId="{5FB39754-AD0C-0E4A-9473-7FB7885943C0}" type="presParOf" srcId="{C1F9D03D-087B-2443-84EE-7604540B14F7}" destId="{24129870-A870-4B44-9773-8E1BC184F3AE}" srcOrd="1" destOrd="0" presId="urn:microsoft.com/office/officeart/2005/8/layout/orgChart1"/>
    <dgm:cxn modelId="{C2617F61-62A2-1C4E-85C2-8F0C65005F95}" type="presParOf" srcId="{24129870-A870-4B44-9773-8E1BC184F3AE}" destId="{5FAE287B-E4AF-1347-8A2E-A0B7FDFC4647}" srcOrd="0" destOrd="0" presId="urn:microsoft.com/office/officeart/2005/8/layout/orgChart1"/>
    <dgm:cxn modelId="{3FFC8284-23C2-A946-BA4C-6E619523D9F5}" type="presParOf" srcId="{5FAE287B-E4AF-1347-8A2E-A0B7FDFC4647}" destId="{2A24D56D-4E47-2441-9ADE-1A510E524573}" srcOrd="0" destOrd="0" presId="urn:microsoft.com/office/officeart/2005/8/layout/orgChart1"/>
    <dgm:cxn modelId="{BC9EFF9F-53EA-7949-A6AD-B308A2816C7E}" type="presParOf" srcId="{5FAE287B-E4AF-1347-8A2E-A0B7FDFC4647}" destId="{78788810-A50E-B342-8348-D7498C77BD6F}" srcOrd="1" destOrd="0" presId="urn:microsoft.com/office/officeart/2005/8/layout/orgChart1"/>
    <dgm:cxn modelId="{83D64E3D-A65A-0146-A828-850F6D277F32}" type="presParOf" srcId="{24129870-A870-4B44-9773-8E1BC184F3AE}" destId="{741F51F7-443A-FE41-BB95-46ADD598B6CD}" srcOrd="1" destOrd="0" presId="urn:microsoft.com/office/officeart/2005/8/layout/orgChart1"/>
    <dgm:cxn modelId="{406AE15B-EACF-124E-861B-1C667F2FCC62}" type="presParOf" srcId="{24129870-A870-4B44-9773-8E1BC184F3AE}" destId="{0FA1A8A1-0290-6347-B56E-BD7259012043}" srcOrd="2" destOrd="0" presId="urn:microsoft.com/office/officeart/2005/8/layout/orgChart1"/>
    <dgm:cxn modelId="{DBC8F616-F5FB-C94B-AE58-3EA7A6CE9722}" type="presParOf" srcId="{C1F9D03D-087B-2443-84EE-7604540B14F7}" destId="{C5DB51FE-1600-9C4B-8A5B-C2F50A8490B9}" srcOrd="2" destOrd="0" presId="urn:microsoft.com/office/officeart/2005/8/layout/orgChart1"/>
    <dgm:cxn modelId="{8016CB3C-B52A-994A-89B4-E315D4F512DB}" type="presParOf" srcId="{C1F9D03D-087B-2443-84EE-7604540B14F7}" destId="{616B2E7F-4EB3-DE4C-8B66-6DB621C860D7}" srcOrd="3" destOrd="0" presId="urn:microsoft.com/office/officeart/2005/8/layout/orgChart1"/>
    <dgm:cxn modelId="{AFCAE36A-4D57-5748-8B02-9506CD421B77}" type="presParOf" srcId="{616B2E7F-4EB3-DE4C-8B66-6DB621C860D7}" destId="{D9ACA4F7-39AF-8D47-B461-85CF086475C9}" srcOrd="0" destOrd="0" presId="urn:microsoft.com/office/officeart/2005/8/layout/orgChart1"/>
    <dgm:cxn modelId="{60502F8B-FE95-7D4D-90FF-CEDE79C4EC15}" type="presParOf" srcId="{D9ACA4F7-39AF-8D47-B461-85CF086475C9}" destId="{7C7775F7-7200-A44F-AA19-2D056C898147}" srcOrd="0" destOrd="0" presId="urn:microsoft.com/office/officeart/2005/8/layout/orgChart1"/>
    <dgm:cxn modelId="{FE89B342-B221-6340-9EBC-84DD389FFD2D}" type="presParOf" srcId="{D9ACA4F7-39AF-8D47-B461-85CF086475C9}" destId="{D26F1ACF-3955-584A-95F1-4D97222B912E}" srcOrd="1" destOrd="0" presId="urn:microsoft.com/office/officeart/2005/8/layout/orgChart1"/>
    <dgm:cxn modelId="{6E2F68CE-2957-C643-AC1B-C23881C3462B}" type="presParOf" srcId="{616B2E7F-4EB3-DE4C-8B66-6DB621C860D7}" destId="{0CFAADEE-6D58-5541-8DD0-DD0F33C721B4}" srcOrd="1" destOrd="0" presId="urn:microsoft.com/office/officeart/2005/8/layout/orgChart1"/>
    <dgm:cxn modelId="{C6DBAE1A-13BE-5141-A84E-A73BE8EB5D69}" type="presParOf" srcId="{616B2E7F-4EB3-DE4C-8B66-6DB621C860D7}" destId="{48066088-8F70-E145-8903-7B4CC081DF21}" srcOrd="2" destOrd="0" presId="urn:microsoft.com/office/officeart/2005/8/layout/orgChart1"/>
    <dgm:cxn modelId="{BAEF7C81-F25A-A24D-9992-E2EB31DD22DE}" type="presParOf" srcId="{C1F9D03D-087B-2443-84EE-7604540B14F7}" destId="{68AEE948-EEC8-7D4C-9BE7-1ABAF91CA94B}" srcOrd="4" destOrd="0" presId="urn:microsoft.com/office/officeart/2005/8/layout/orgChart1"/>
    <dgm:cxn modelId="{EECB13A1-4195-DA40-8F6F-C17138DE5692}" type="presParOf" srcId="{C1F9D03D-087B-2443-84EE-7604540B14F7}" destId="{A7438B48-4CCF-1A4C-909A-6BA241089215}" srcOrd="5" destOrd="0" presId="urn:microsoft.com/office/officeart/2005/8/layout/orgChart1"/>
    <dgm:cxn modelId="{1C102293-DA61-1241-8E07-0AC8B13BD800}" type="presParOf" srcId="{A7438B48-4CCF-1A4C-909A-6BA241089215}" destId="{D5B63FF3-4DC1-7644-9074-5F01DE5B5880}" srcOrd="0" destOrd="0" presId="urn:microsoft.com/office/officeart/2005/8/layout/orgChart1"/>
    <dgm:cxn modelId="{4309F413-E200-E246-B01C-137A1D164539}" type="presParOf" srcId="{D5B63FF3-4DC1-7644-9074-5F01DE5B5880}" destId="{8E68F13E-BA61-4544-B6FB-09CBBAC2C548}" srcOrd="0" destOrd="0" presId="urn:microsoft.com/office/officeart/2005/8/layout/orgChart1"/>
    <dgm:cxn modelId="{8A7BF1E5-FC6D-1A49-AF47-233C2ED0F653}" type="presParOf" srcId="{D5B63FF3-4DC1-7644-9074-5F01DE5B5880}" destId="{8AD3E6D5-6520-AA44-9F0E-A0C82A3781D6}" srcOrd="1" destOrd="0" presId="urn:microsoft.com/office/officeart/2005/8/layout/orgChart1"/>
    <dgm:cxn modelId="{CCA816F3-BB9C-F944-9669-8C7DE7BBD86E}" type="presParOf" srcId="{A7438B48-4CCF-1A4C-909A-6BA241089215}" destId="{100620EC-4D59-0944-BC8E-8976EB0D8728}" srcOrd="1" destOrd="0" presId="urn:microsoft.com/office/officeart/2005/8/layout/orgChart1"/>
    <dgm:cxn modelId="{4D5752F3-40E1-2D4F-85D2-68E74CD53694}" type="presParOf" srcId="{A7438B48-4CCF-1A4C-909A-6BA241089215}" destId="{E154F442-47E1-FE4C-9EFD-344F72EF4F5C}" srcOrd="2" destOrd="0" presId="urn:microsoft.com/office/officeart/2005/8/layout/orgChart1"/>
    <dgm:cxn modelId="{C1C61A27-EFF7-954E-A9DB-1BC65E874810}" type="presParOf" srcId="{47218C52-FF9B-FA40-917C-80AB5617B67F}" destId="{2727EABB-5836-B648-A704-4427163A4260}" srcOrd="2" destOrd="0" presId="urn:microsoft.com/office/officeart/2005/8/layout/orgChart1"/>
    <dgm:cxn modelId="{428EBF05-AD80-3A46-8493-2B966030B1FB}" type="presParOf" srcId="{ADC7A12B-A9A3-2741-8771-28006BACA21E}" destId="{9CE54EED-73A9-6045-A4EC-625DC1DD0F62}" srcOrd="4" destOrd="0" presId="urn:microsoft.com/office/officeart/2005/8/layout/orgChart1"/>
    <dgm:cxn modelId="{3D95175F-F35A-F342-877A-B3F2757039E7}" type="presParOf" srcId="{ADC7A12B-A9A3-2741-8771-28006BACA21E}" destId="{4AA00271-13FB-CA47-8307-2F4F6B608778}" srcOrd="5" destOrd="0" presId="urn:microsoft.com/office/officeart/2005/8/layout/orgChart1"/>
    <dgm:cxn modelId="{D64EDFB5-E641-894A-BB37-0D407904F64C}" type="presParOf" srcId="{4AA00271-13FB-CA47-8307-2F4F6B608778}" destId="{B98C86BC-083C-7C41-BA39-E2D8A6C30812}" srcOrd="0" destOrd="0" presId="urn:microsoft.com/office/officeart/2005/8/layout/orgChart1"/>
    <dgm:cxn modelId="{B72DF2DA-A5F0-7C4A-9EEF-6F8FAF5C51B4}" type="presParOf" srcId="{B98C86BC-083C-7C41-BA39-E2D8A6C30812}" destId="{C1E31E91-2B79-1540-A19C-2B7F4D564338}" srcOrd="0" destOrd="0" presId="urn:microsoft.com/office/officeart/2005/8/layout/orgChart1"/>
    <dgm:cxn modelId="{1DF93A94-142A-7341-89FE-EBDC80992807}" type="presParOf" srcId="{B98C86BC-083C-7C41-BA39-E2D8A6C30812}" destId="{3322CA7A-C901-994E-92C4-4370DD525C67}" srcOrd="1" destOrd="0" presId="urn:microsoft.com/office/officeart/2005/8/layout/orgChart1"/>
    <dgm:cxn modelId="{1EC1203A-38FB-C84E-97C1-2D709E8F8419}" type="presParOf" srcId="{4AA00271-13FB-CA47-8307-2F4F6B608778}" destId="{BA63BCE9-7322-D247-8FA4-6B3983BE44D5}" srcOrd="1" destOrd="0" presId="urn:microsoft.com/office/officeart/2005/8/layout/orgChart1"/>
    <dgm:cxn modelId="{9AD97185-1204-C445-AEAB-F5D943A0954D}" type="presParOf" srcId="{4AA00271-13FB-CA47-8307-2F4F6B608778}" destId="{011F5513-E8E6-B84D-8F28-2AA56889EA95}" srcOrd="2" destOrd="0" presId="urn:microsoft.com/office/officeart/2005/8/layout/orgChart1"/>
    <dgm:cxn modelId="{15BD4EF0-4309-A04D-96A4-97F39B74C736}" type="presParOf" srcId="{ADC7A12B-A9A3-2741-8771-28006BACA21E}" destId="{55C0FC81-1FAA-0D40-99EF-94FBB1EF7851}" srcOrd="6" destOrd="0" presId="urn:microsoft.com/office/officeart/2005/8/layout/orgChart1"/>
    <dgm:cxn modelId="{4A18829B-2B5E-A443-A461-2206FDC428E4}" type="presParOf" srcId="{ADC7A12B-A9A3-2741-8771-28006BACA21E}" destId="{7D64AF63-1E7A-194F-BB9B-B53F985BD020}" srcOrd="7" destOrd="0" presId="urn:microsoft.com/office/officeart/2005/8/layout/orgChart1"/>
    <dgm:cxn modelId="{40B2009B-505E-DB41-B3E4-D2EEF000C2CD}" type="presParOf" srcId="{7D64AF63-1E7A-194F-BB9B-B53F985BD020}" destId="{8BD2222B-9CA1-5C4D-80B5-02F557D10D4F}" srcOrd="0" destOrd="0" presId="urn:microsoft.com/office/officeart/2005/8/layout/orgChart1"/>
    <dgm:cxn modelId="{BE149E65-AA61-974C-8679-74C20C7FE460}" type="presParOf" srcId="{8BD2222B-9CA1-5C4D-80B5-02F557D10D4F}" destId="{93551EB6-3480-A44E-96BC-CFEA8870CD7A}" srcOrd="0" destOrd="0" presId="urn:microsoft.com/office/officeart/2005/8/layout/orgChart1"/>
    <dgm:cxn modelId="{F23439DB-9203-BF4F-97D2-2F15ACDD1DFE}" type="presParOf" srcId="{8BD2222B-9CA1-5C4D-80B5-02F557D10D4F}" destId="{F8E49C00-4A56-3D4F-854B-742AE15344B7}" srcOrd="1" destOrd="0" presId="urn:microsoft.com/office/officeart/2005/8/layout/orgChart1"/>
    <dgm:cxn modelId="{DD6FD7EF-2C27-2041-A7A6-9109929BE9E6}" type="presParOf" srcId="{7D64AF63-1E7A-194F-BB9B-B53F985BD020}" destId="{F71C50E7-5924-2743-839A-F6D68154FC96}" srcOrd="1" destOrd="0" presId="urn:microsoft.com/office/officeart/2005/8/layout/orgChart1"/>
    <dgm:cxn modelId="{3E9CBC41-2328-6E47-AA28-7F3631460C7F}" type="presParOf" srcId="{7D64AF63-1E7A-194F-BB9B-B53F985BD020}" destId="{755CDB2A-57D4-6245-A260-638AB6423C68}" srcOrd="2" destOrd="0" presId="urn:microsoft.com/office/officeart/2005/8/layout/orgChart1"/>
    <dgm:cxn modelId="{C4BD23E5-3EAA-F641-8AA3-AC7064C1C19B}" type="presParOf" srcId="{ADC7A12B-A9A3-2741-8771-28006BACA21E}" destId="{FCD550A0-9A61-2A40-8337-3700D0947EF0}" srcOrd="8" destOrd="0" presId="urn:microsoft.com/office/officeart/2005/8/layout/orgChart1"/>
    <dgm:cxn modelId="{98BF30EC-91FC-EA43-819B-FA2773466894}" type="presParOf" srcId="{ADC7A12B-A9A3-2741-8771-28006BACA21E}" destId="{BEFA396A-CBC7-BE4E-BF19-947F247283C2}" srcOrd="9" destOrd="0" presId="urn:microsoft.com/office/officeart/2005/8/layout/orgChart1"/>
    <dgm:cxn modelId="{BD0B2C7C-F8FD-314C-AC24-93FE46909FF3}" type="presParOf" srcId="{BEFA396A-CBC7-BE4E-BF19-947F247283C2}" destId="{BB11F7E0-706F-9042-A32F-F27F879E2F84}" srcOrd="0" destOrd="0" presId="urn:microsoft.com/office/officeart/2005/8/layout/orgChart1"/>
    <dgm:cxn modelId="{986DA36F-F9B2-B645-BCD4-F04B3B7A1C24}" type="presParOf" srcId="{BB11F7E0-706F-9042-A32F-F27F879E2F84}" destId="{F4EA1E8A-73ED-3D48-BC47-323249167205}" srcOrd="0" destOrd="0" presId="urn:microsoft.com/office/officeart/2005/8/layout/orgChart1"/>
    <dgm:cxn modelId="{57D6F330-6240-1A41-8CCC-05FCD49AA57A}" type="presParOf" srcId="{BB11F7E0-706F-9042-A32F-F27F879E2F84}" destId="{EC6A275C-3E7F-9948-B26D-0376B2969FA2}" srcOrd="1" destOrd="0" presId="urn:microsoft.com/office/officeart/2005/8/layout/orgChart1"/>
    <dgm:cxn modelId="{BA68A067-84A2-5143-985B-D3E3A94E6C57}" type="presParOf" srcId="{BEFA396A-CBC7-BE4E-BF19-947F247283C2}" destId="{432F1EA6-06D8-BA41-AAEA-F8D600C4CE37}" srcOrd="1" destOrd="0" presId="urn:microsoft.com/office/officeart/2005/8/layout/orgChart1"/>
    <dgm:cxn modelId="{419F1626-6516-B948-8469-BD312A207E27}" type="presParOf" srcId="{BEFA396A-CBC7-BE4E-BF19-947F247283C2}" destId="{0947D03B-66EE-1D47-B187-D0A0E4C3B878}" srcOrd="2" destOrd="0" presId="urn:microsoft.com/office/officeart/2005/8/layout/orgChart1"/>
    <dgm:cxn modelId="{1D24D0CC-7240-2F48-9731-955CD0BE4990}" type="presParOf" srcId="{ADC7A12B-A9A3-2741-8771-28006BACA21E}" destId="{42CB711D-8EF9-8549-B4A9-49107175D9AB}" srcOrd="10" destOrd="0" presId="urn:microsoft.com/office/officeart/2005/8/layout/orgChart1"/>
    <dgm:cxn modelId="{02E490E4-D1BB-724C-A0AA-F50A75202875}" type="presParOf" srcId="{ADC7A12B-A9A3-2741-8771-28006BACA21E}" destId="{ECED8106-BBDD-7E4D-8362-9504CBB887A1}" srcOrd="11" destOrd="0" presId="urn:microsoft.com/office/officeart/2005/8/layout/orgChart1"/>
    <dgm:cxn modelId="{76D648E9-8067-2448-9F39-FDBAB4939203}" type="presParOf" srcId="{ECED8106-BBDD-7E4D-8362-9504CBB887A1}" destId="{C4A2C6F1-21D4-7F49-8B7E-BC0135283912}" srcOrd="0" destOrd="0" presId="urn:microsoft.com/office/officeart/2005/8/layout/orgChart1"/>
    <dgm:cxn modelId="{60118C96-5E7E-9647-AA3B-DD4DEE084AAE}" type="presParOf" srcId="{C4A2C6F1-21D4-7F49-8B7E-BC0135283912}" destId="{6D3E8884-15A4-E84B-A398-77A639345F39}" srcOrd="0" destOrd="0" presId="urn:microsoft.com/office/officeart/2005/8/layout/orgChart1"/>
    <dgm:cxn modelId="{D3F529D3-F19A-7A41-BA1D-0E23B04C181D}" type="presParOf" srcId="{C4A2C6F1-21D4-7F49-8B7E-BC0135283912}" destId="{1B8F5A67-9A41-E94D-AB0A-3306617A1304}" srcOrd="1" destOrd="0" presId="urn:microsoft.com/office/officeart/2005/8/layout/orgChart1"/>
    <dgm:cxn modelId="{435E9EC0-A382-F547-B03D-88021EBF605C}" type="presParOf" srcId="{ECED8106-BBDD-7E4D-8362-9504CBB887A1}" destId="{A4AD45D5-3D61-354B-B865-D11B30345B5D}" srcOrd="1" destOrd="0" presId="urn:microsoft.com/office/officeart/2005/8/layout/orgChart1"/>
    <dgm:cxn modelId="{C230B604-25AF-0A4A-859E-8814AC387F1F}" type="presParOf" srcId="{ECED8106-BBDD-7E4D-8362-9504CBB887A1}" destId="{03275D02-EC21-2F49-95B6-0D105F32C9BF}" srcOrd="2" destOrd="0" presId="urn:microsoft.com/office/officeart/2005/8/layout/orgChart1"/>
    <dgm:cxn modelId="{3627303F-48A4-914E-BF2D-F9EBC4228DE7}" type="presParOf" srcId="{420228AE-2F26-1A41-8E7B-08AF14F298BE}" destId="{E3BA0D43-4F8B-7B42-823F-89DE37C0AC25}" srcOrd="2" destOrd="0" presId="urn:microsoft.com/office/officeart/2005/8/layout/orgChart1"/>
    <dgm:cxn modelId="{4739EC0B-53EE-8240-AFC1-63A9B12A0C0F}" type="presParOf" srcId="{3E2B7D9F-E475-486D-888B-57FD04AF1D3D}" destId="{3EFD4CA9-280C-475A-876C-42961E949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316B7-25BF-5D43-851C-A0D9F024E71C}">
      <dsp:nvSpPr>
        <dsp:cNvPr id="0" name=""/>
        <dsp:cNvSpPr/>
      </dsp:nvSpPr>
      <dsp:spPr>
        <a:xfrm>
          <a:off x="5817040" y="1001338"/>
          <a:ext cx="4563915" cy="346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"/>
              </a:lnTo>
              <a:lnTo>
                <a:pt x="4563915" y="173350"/>
              </a:lnTo>
              <a:lnTo>
                <a:pt x="4563915" y="346700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42E0D-D4B8-E443-89A2-008905E58732}">
      <dsp:nvSpPr>
        <dsp:cNvPr id="0" name=""/>
        <dsp:cNvSpPr/>
      </dsp:nvSpPr>
      <dsp:spPr>
        <a:xfrm>
          <a:off x="7770863" y="2173516"/>
          <a:ext cx="173350" cy="3103794"/>
        </a:xfrm>
        <a:custGeom>
          <a:avLst/>
          <a:gdLst/>
          <a:ahLst/>
          <a:cxnLst/>
          <a:rect l="0" t="0" r="0" b="0"/>
          <a:pathLst>
            <a:path>
              <a:moveTo>
                <a:pt x="173350" y="0"/>
              </a:moveTo>
              <a:lnTo>
                <a:pt x="173350" y="3103794"/>
              </a:lnTo>
              <a:lnTo>
                <a:pt x="0" y="3103794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788AC-50C6-0040-BB40-642C95F42138}">
      <dsp:nvSpPr>
        <dsp:cNvPr id="0" name=""/>
        <dsp:cNvSpPr/>
      </dsp:nvSpPr>
      <dsp:spPr>
        <a:xfrm>
          <a:off x="7944213" y="2173516"/>
          <a:ext cx="173350" cy="1931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616"/>
              </a:lnTo>
              <a:lnTo>
                <a:pt x="173350" y="1931616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ABB68-8FAF-124B-8188-10E590A3BA5D}">
      <dsp:nvSpPr>
        <dsp:cNvPr id="0" name=""/>
        <dsp:cNvSpPr/>
      </dsp:nvSpPr>
      <dsp:spPr>
        <a:xfrm>
          <a:off x="7770863" y="2173516"/>
          <a:ext cx="173350" cy="1931616"/>
        </a:xfrm>
        <a:custGeom>
          <a:avLst/>
          <a:gdLst/>
          <a:ahLst/>
          <a:cxnLst/>
          <a:rect l="0" t="0" r="0" b="0"/>
          <a:pathLst>
            <a:path>
              <a:moveTo>
                <a:pt x="173350" y="0"/>
              </a:moveTo>
              <a:lnTo>
                <a:pt x="173350" y="1931616"/>
              </a:lnTo>
              <a:lnTo>
                <a:pt x="0" y="1931616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8BDD9-F6E8-0D4C-B1EA-464F2B897A9D}">
      <dsp:nvSpPr>
        <dsp:cNvPr id="0" name=""/>
        <dsp:cNvSpPr/>
      </dsp:nvSpPr>
      <dsp:spPr>
        <a:xfrm>
          <a:off x="7944213" y="2173516"/>
          <a:ext cx="173350" cy="759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439"/>
              </a:lnTo>
              <a:lnTo>
                <a:pt x="173350" y="759439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CABAF-B03B-CB41-848E-F85C0DA1F153}">
      <dsp:nvSpPr>
        <dsp:cNvPr id="0" name=""/>
        <dsp:cNvSpPr/>
      </dsp:nvSpPr>
      <dsp:spPr>
        <a:xfrm>
          <a:off x="7770863" y="2173516"/>
          <a:ext cx="173350" cy="759439"/>
        </a:xfrm>
        <a:custGeom>
          <a:avLst/>
          <a:gdLst/>
          <a:ahLst/>
          <a:cxnLst/>
          <a:rect l="0" t="0" r="0" b="0"/>
          <a:pathLst>
            <a:path>
              <a:moveTo>
                <a:pt x="173350" y="0"/>
              </a:moveTo>
              <a:lnTo>
                <a:pt x="173350" y="759439"/>
              </a:lnTo>
              <a:lnTo>
                <a:pt x="0" y="759439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8D1C-A69B-9647-B91D-4FBFBD57F61D}">
      <dsp:nvSpPr>
        <dsp:cNvPr id="0" name=""/>
        <dsp:cNvSpPr/>
      </dsp:nvSpPr>
      <dsp:spPr>
        <a:xfrm>
          <a:off x="5817040" y="1001338"/>
          <a:ext cx="2127172" cy="346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"/>
              </a:lnTo>
              <a:lnTo>
                <a:pt x="2127172" y="173350"/>
              </a:lnTo>
              <a:lnTo>
                <a:pt x="2127172" y="346700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D41B6-1714-F342-B161-CE7AE272718E}">
      <dsp:nvSpPr>
        <dsp:cNvPr id="0" name=""/>
        <dsp:cNvSpPr/>
      </dsp:nvSpPr>
      <dsp:spPr>
        <a:xfrm>
          <a:off x="5702897" y="1001338"/>
          <a:ext cx="91440" cy="346700"/>
        </a:xfrm>
        <a:custGeom>
          <a:avLst/>
          <a:gdLst/>
          <a:ahLst/>
          <a:cxnLst/>
          <a:rect l="0" t="0" r="0" b="0"/>
          <a:pathLst>
            <a:path>
              <a:moveTo>
                <a:pt x="114143" y="0"/>
              </a:moveTo>
              <a:lnTo>
                <a:pt x="114143" y="173350"/>
              </a:lnTo>
              <a:lnTo>
                <a:pt x="45720" y="173350"/>
              </a:lnTo>
              <a:lnTo>
                <a:pt x="45720" y="3467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E59A-5257-3F4C-9A79-A37722F451B8}">
      <dsp:nvSpPr>
        <dsp:cNvPr id="0" name=""/>
        <dsp:cNvSpPr/>
      </dsp:nvSpPr>
      <dsp:spPr>
        <a:xfrm>
          <a:off x="3750962" y="2173516"/>
          <a:ext cx="998827" cy="346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"/>
              </a:lnTo>
              <a:lnTo>
                <a:pt x="998827" y="173350"/>
              </a:lnTo>
              <a:lnTo>
                <a:pt x="998827" y="346700"/>
              </a:lnTo>
            </a:path>
          </a:pathLst>
        </a:custGeom>
        <a:noFill/>
        <a:ln w="190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</dsp:sp>
    <dsp:sp modelId="{69C22778-9681-324E-881A-E73DF11335B2}">
      <dsp:nvSpPr>
        <dsp:cNvPr id="0" name=""/>
        <dsp:cNvSpPr/>
      </dsp:nvSpPr>
      <dsp:spPr>
        <a:xfrm>
          <a:off x="2752134" y="2173516"/>
          <a:ext cx="998827" cy="346700"/>
        </a:xfrm>
        <a:custGeom>
          <a:avLst/>
          <a:gdLst/>
          <a:ahLst/>
          <a:cxnLst/>
          <a:rect l="0" t="0" r="0" b="0"/>
          <a:pathLst>
            <a:path>
              <a:moveTo>
                <a:pt x="998827" y="0"/>
              </a:moveTo>
              <a:lnTo>
                <a:pt x="998827" y="173350"/>
              </a:lnTo>
              <a:lnTo>
                <a:pt x="0" y="173350"/>
              </a:lnTo>
              <a:lnTo>
                <a:pt x="0" y="346700"/>
              </a:lnTo>
            </a:path>
          </a:pathLst>
        </a:custGeom>
        <a:noFill/>
        <a:ln w="190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</dsp:sp>
    <dsp:sp modelId="{62CB2E3B-326C-6E49-8B04-E7BED0C59AC2}">
      <dsp:nvSpPr>
        <dsp:cNvPr id="0" name=""/>
        <dsp:cNvSpPr/>
      </dsp:nvSpPr>
      <dsp:spPr>
        <a:xfrm>
          <a:off x="3750962" y="1001338"/>
          <a:ext cx="2066078" cy="346700"/>
        </a:xfrm>
        <a:custGeom>
          <a:avLst/>
          <a:gdLst/>
          <a:ahLst/>
          <a:cxnLst/>
          <a:rect l="0" t="0" r="0" b="0"/>
          <a:pathLst>
            <a:path>
              <a:moveTo>
                <a:pt x="2066078" y="0"/>
              </a:moveTo>
              <a:lnTo>
                <a:pt x="2066078" y="173350"/>
              </a:lnTo>
              <a:lnTo>
                <a:pt x="0" y="173350"/>
              </a:lnTo>
              <a:lnTo>
                <a:pt x="0" y="346700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E072A-D496-7C46-9431-04F5EA93E341}">
      <dsp:nvSpPr>
        <dsp:cNvPr id="0" name=""/>
        <dsp:cNvSpPr/>
      </dsp:nvSpPr>
      <dsp:spPr>
        <a:xfrm>
          <a:off x="1382642" y="1001338"/>
          <a:ext cx="4434398" cy="346700"/>
        </a:xfrm>
        <a:custGeom>
          <a:avLst/>
          <a:gdLst/>
          <a:ahLst/>
          <a:cxnLst/>
          <a:rect l="0" t="0" r="0" b="0"/>
          <a:pathLst>
            <a:path>
              <a:moveTo>
                <a:pt x="4434398" y="0"/>
              </a:moveTo>
              <a:lnTo>
                <a:pt x="4434398" y="173350"/>
              </a:lnTo>
              <a:lnTo>
                <a:pt x="0" y="173350"/>
              </a:lnTo>
              <a:lnTo>
                <a:pt x="0" y="3467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350976" y="2511"/>
          <a:ext cx="2932128" cy="998827"/>
        </a:xfrm>
        <a:prstGeom prst="rect">
          <a:avLst/>
        </a:prstGeom>
        <a:noFill/>
        <a:ln w="28575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2.0 Group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+mn-ea"/>
              <a:cs typeface="+mn-cs"/>
            </a:rPr>
            <a:t>[Head Quarters-Dubai]</a:t>
          </a:r>
          <a:endParaRPr lang="en-IN" sz="12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350976" y="2511"/>
        <a:ext cx="2932128" cy="998827"/>
      </dsp:txXfrm>
    </dsp:sp>
    <dsp:sp modelId="{E8E2E0B8-E2F6-1940-8688-BAE9D5F5803D}">
      <dsp:nvSpPr>
        <dsp:cNvPr id="0" name=""/>
        <dsp:cNvSpPr/>
      </dsp:nvSpPr>
      <dsp:spPr>
        <a:xfrm>
          <a:off x="186501" y="1348039"/>
          <a:ext cx="2392282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PiLog Americas</a:t>
          </a:r>
        </a:p>
      </dsp:txBody>
      <dsp:txXfrm>
        <a:off x="186501" y="1348039"/>
        <a:ext cx="2392282" cy="825477"/>
      </dsp:txXfrm>
    </dsp:sp>
    <dsp:sp modelId="{BDFD84A3-04CD-954F-A458-DD3F88F6F28A}">
      <dsp:nvSpPr>
        <dsp:cNvPr id="0" name=""/>
        <dsp:cNvSpPr/>
      </dsp:nvSpPr>
      <dsp:spPr>
        <a:xfrm>
          <a:off x="2925484" y="1348039"/>
          <a:ext cx="1650954" cy="825477"/>
        </a:xfrm>
        <a:prstGeom prst="rect">
          <a:avLst/>
        </a:prstGeom>
        <a:noFill/>
        <a:ln w="28575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APAC</a:t>
          </a:r>
          <a:endParaRPr kumimoji="0" lang="en-US" sz="12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sp:txBody>
      <dsp:txXfrm>
        <a:off x="2925484" y="1348039"/>
        <a:ext cx="1650954" cy="825477"/>
      </dsp:txXfrm>
    </dsp:sp>
    <dsp:sp modelId="{75C0F00E-3509-A549-BA2B-DA27A58EEF64}">
      <dsp:nvSpPr>
        <dsp:cNvPr id="0" name=""/>
        <dsp:cNvSpPr/>
      </dsp:nvSpPr>
      <dsp:spPr>
        <a:xfrm>
          <a:off x="1926657" y="2520216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India</a:t>
          </a:r>
        </a:p>
      </dsp:txBody>
      <dsp:txXfrm>
        <a:off x="1926657" y="2520216"/>
        <a:ext cx="1650954" cy="825477"/>
      </dsp:txXfrm>
    </dsp:sp>
    <dsp:sp modelId="{7BC2055D-08AA-E946-A385-EE627C14BD05}">
      <dsp:nvSpPr>
        <dsp:cNvPr id="0" name=""/>
        <dsp:cNvSpPr/>
      </dsp:nvSpPr>
      <dsp:spPr>
        <a:xfrm>
          <a:off x="3924312" y="2520216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Labs</a:t>
          </a:r>
        </a:p>
      </dsp:txBody>
      <dsp:txXfrm>
        <a:off x="3924312" y="2520216"/>
        <a:ext cx="1650954" cy="825477"/>
      </dsp:txXfrm>
    </dsp:sp>
    <dsp:sp modelId="{38DE0F9D-360A-5547-87D2-98C7454A99A8}">
      <dsp:nvSpPr>
        <dsp:cNvPr id="0" name=""/>
        <dsp:cNvSpPr/>
      </dsp:nvSpPr>
      <dsp:spPr>
        <a:xfrm>
          <a:off x="4923139" y="1348039"/>
          <a:ext cx="1650954" cy="825477"/>
        </a:xfrm>
        <a:prstGeom prst="rect">
          <a:avLst/>
        </a:prstGeom>
        <a:noFill/>
        <a:ln w="28575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PiLog Europe</a:t>
          </a:r>
        </a:p>
      </dsp:txBody>
      <dsp:txXfrm>
        <a:off x="4923139" y="1348039"/>
        <a:ext cx="1650954" cy="825477"/>
      </dsp:txXfrm>
    </dsp:sp>
    <dsp:sp modelId="{0859E798-7D91-E140-8B7B-AFEDC8F60689}">
      <dsp:nvSpPr>
        <dsp:cNvPr id="0" name=""/>
        <dsp:cNvSpPr/>
      </dsp:nvSpPr>
      <dsp:spPr>
        <a:xfrm>
          <a:off x="6920794" y="1348039"/>
          <a:ext cx="2046837" cy="825477"/>
        </a:xfrm>
        <a:prstGeom prst="rect">
          <a:avLst/>
        </a:prstGeom>
        <a:noFill/>
        <a:ln w="28575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Middle East</a:t>
          </a:r>
          <a:endParaRPr kumimoji="0" lang="en-US" sz="12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sp:txBody>
      <dsp:txXfrm>
        <a:off x="6920794" y="1348039"/>
        <a:ext cx="2046837" cy="825477"/>
      </dsp:txXfrm>
    </dsp:sp>
    <dsp:sp modelId="{A85723CF-15E7-684D-A7DA-405B9690E813}">
      <dsp:nvSpPr>
        <dsp:cNvPr id="0" name=""/>
        <dsp:cNvSpPr/>
      </dsp:nvSpPr>
      <dsp:spPr>
        <a:xfrm>
          <a:off x="6119908" y="2520216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Saudi International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Al Jubail</a:t>
          </a:r>
        </a:p>
      </dsp:txBody>
      <dsp:txXfrm>
        <a:off x="6119908" y="2520216"/>
        <a:ext cx="1650954" cy="825477"/>
      </dsp:txXfrm>
    </dsp:sp>
    <dsp:sp modelId="{25726FAA-0F68-4C47-BFBB-F41DCFC35865}">
      <dsp:nvSpPr>
        <dsp:cNvPr id="0" name=""/>
        <dsp:cNvSpPr/>
      </dsp:nvSpPr>
      <dsp:spPr>
        <a:xfrm>
          <a:off x="8117563" y="2520216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Technology Solutions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Abu Dhabi</a:t>
          </a:r>
        </a:p>
      </dsp:txBody>
      <dsp:txXfrm>
        <a:off x="8117563" y="2520216"/>
        <a:ext cx="1650954" cy="825477"/>
      </dsp:txXfrm>
    </dsp:sp>
    <dsp:sp modelId="{6695504C-337B-EF45-9B4A-70E309F7F303}">
      <dsp:nvSpPr>
        <dsp:cNvPr id="0" name=""/>
        <dsp:cNvSpPr/>
      </dsp:nvSpPr>
      <dsp:spPr>
        <a:xfrm>
          <a:off x="6119908" y="3692394"/>
          <a:ext cx="1650954" cy="825477"/>
        </a:xfrm>
        <a:prstGeom prst="rect">
          <a:avLst/>
        </a:prstGeom>
        <a:noFill/>
        <a:ln w="28575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KSA</a:t>
          </a:r>
        </a:p>
      </dsp:txBody>
      <dsp:txXfrm>
        <a:off x="6119908" y="3692394"/>
        <a:ext cx="1650954" cy="825477"/>
      </dsp:txXfrm>
    </dsp:sp>
    <dsp:sp modelId="{34C8D67E-2649-A442-8A03-7F50D80B6E5E}">
      <dsp:nvSpPr>
        <dsp:cNvPr id="0" name=""/>
        <dsp:cNvSpPr/>
      </dsp:nvSpPr>
      <dsp:spPr>
        <a:xfrm>
          <a:off x="8117563" y="3692394"/>
          <a:ext cx="1650954" cy="825477"/>
        </a:xfrm>
        <a:prstGeom prst="rect">
          <a:avLst/>
        </a:prstGeom>
        <a:noFill/>
        <a:ln w="28575" cap="flat" cmpd="sng" algn="ctr">
          <a:solidFill>
            <a:srgbClr val="ED7D31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Oman</a:t>
          </a:r>
        </a:p>
      </dsp:txBody>
      <dsp:txXfrm>
        <a:off x="8117563" y="3692394"/>
        <a:ext cx="1650954" cy="825477"/>
      </dsp:txXfrm>
    </dsp:sp>
    <dsp:sp modelId="{244E8C5F-0CC9-7242-ACE1-FCECD218D8EF}">
      <dsp:nvSpPr>
        <dsp:cNvPr id="0" name=""/>
        <dsp:cNvSpPr/>
      </dsp:nvSpPr>
      <dsp:spPr>
        <a:xfrm>
          <a:off x="6119908" y="4864572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Technology Solutions Dubai Branch </a:t>
          </a:r>
          <a:endParaRPr kumimoji="0" lang="en-US" sz="14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sp:txBody>
      <dsp:txXfrm>
        <a:off x="6119908" y="4864572"/>
        <a:ext cx="1650954" cy="825477"/>
      </dsp:txXfrm>
    </dsp:sp>
    <dsp:sp modelId="{46A89796-4B6C-704A-963A-947D10D94A4A}">
      <dsp:nvSpPr>
        <dsp:cNvPr id="0" name=""/>
        <dsp:cNvSpPr/>
      </dsp:nvSpPr>
      <dsp:spPr>
        <a:xfrm>
          <a:off x="9314332" y="1348039"/>
          <a:ext cx="2133248" cy="825477"/>
        </a:xfrm>
        <a:prstGeom prst="rect">
          <a:avLst/>
        </a:prstGeom>
        <a:noFill/>
        <a:ln w="28575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PiLog </a:t>
          </a:r>
          <a:r>
            <a:rPr kumimoji="0" lang="en-US" sz="1400" b="1" i="0" u="none" strike="noStrike" kern="1200" cap="none" spc="0" normalizeH="0" baseline="0" err="1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Africas</a:t>
          </a:r>
          <a:endParaRPr kumimoji="0" lang="en-US" sz="12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sp:txBody>
      <dsp:txXfrm>
        <a:off x="9314332" y="1348039"/>
        <a:ext cx="2133248" cy="8254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B711D-8EF9-8549-B4A9-49107175D9AB}">
      <dsp:nvSpPr>
        <dsp:cNvPr id="0" name=""/>
        <dsp:cNvSpPr/>
      </dsp:nvSpPr>
      <dsp:spPr>
        <a:xfrm>
          <a:off x="5817041" y="2385473"/>
          <a:ext cx="5245124" cy="237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735"/>
              </a:lnTo>
              <a:lnTo>
                <a:pt x="5245124" y="118735"/>
              </a:lnTo>
              <a:lnTo>
                <a:pt x="5245124" y="237471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550A0-9A61-2A40-8337-3700D0947EF0}">
      <dsp:nvSpPr>
        <dsp:cNvPr id="0" name=""/>
        <dsp:cNvSpPr/>
      </dsp:nvSpPr>
      <dsp:spPr>
        <a:xfrm>
          <a:off x="5817041" y="2385473"/>
          <a:ext cx="3876838" cy="237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735"/>
              </a:lnTo>
              <a:lnTo>
                <a:pt x="3876838" y="118735"/>
              </a:lnTo>
              <a:lnTo>
                <a:pt x="3876838" y="237471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0FC81-1FAA-0D40-99EF-94FBB1EF7851}">
      <dsp:nvSpPr>
        <dsp:cNvPr id="0" name=""/>
        <dsp:cNvSpPr/>
      </dsp:nvSpPr>
      <dsp:spPr>
        <a:xfrm>
          <a:off x="5817041" y="2385473"/>
          <a:ext cx="2508552" cy="237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735"/>
              </a:lnTo>
              <a:lnTo>
                <a:pt x="2508552" y="118735"/>
              </a:lnTo>
              <a:lnTo>
                <a:pt x="2508552" y="237471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EE948-EEC8-7D4C-9BE7-1ABAF91CA94B}">
      <dsp:nvSpPr>
        <dsp:cNvPr id="0" name=""/>
        <dsp:cNvSpPr/>
      </dsp:nvSpPr>
      <dsp:spPr>
        <a:xfrm>
          <a:off x="6957306" y="3188352"/>
          <a:ext cx="1656129" cy="237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735"/>
              </a:lnTo>
              <a:lnTo>
                <a:pt x="1656129" y="118735"/>
              </a:lnTo>
              <a:lnTo>
                <a:pt x="1656129" y="2374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B51FE-1600-9C4B-8A5B-C2F50A8490B9}">
      <dsp:nvSpPr>
        <dsp:cNvPr id="0" name=""/>
        <dsp:cNvSpPr/>
      </dsp:nvSpPr>
      <dsp:spPr>
        <a:xfrm>
          <a:off x="6716415" y="3188352"/>
          <a:ext cx="240891" cy="237471"/>
        </a:xfrm>
        <a:custGeom>
          <a:avLst/>
          <a:gdLst/>
          <a:ahLst/>
          <a:cxnLst/>
          <a:rect l="0" t="0" r="0" b="0"/>
          <a:pathLst>
            <a:path>
              <a:moveTo>
                <a:pt x="240891" y="0"/>
              </a:moveTo>
              <a:lnTo>
                <a:pt x="240891" y="118735"/>
              </a:lnTo>
              <a:lnTo>
                <a:pt x="0" y="118735"/>
              </a:lnTo>
              <a:lnTo>
                <a:pt x="0" y="2374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D8806-637A-7D40-9CF6-A5418C80FCFC}">
      <dsp:nvSpPr>
        <dsp:cNvPr id="0" name=""/>
        <dsp:cNvSpPr/>
      </dsp:nvSpPr>
      <dsp:spPr>
        <a:xfrm>
          <a:off x="5060285" y="3188352"/>
          <a:ext cx="1897021" cy="237471"/>
        </a:xfrm>
        <a:custGeom>
          <a:avLst/>
          <a:gdLst/>
          <a:ahLst/>
          <a:cxnLst/>
          <a:rect l="0" t="0" r="0" b="0"/>
          <a:pathLst>
            <a:path>
              <a:moveTo>
                <a:pt x="1897021" y="0"/>
              </a:moveTo>
              <a:lnTo>
                <a:pt x="1897021" y="118735"/>
              </a:lnTo>
              <a:lnTo>
                <a:pt x="0" y="118735"/>
              </a:lnTo>
              <a:lnTo>
                <a:pt x="0" y="2374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5D5CC-465B-F242-BD63-2FF227E113D0}">
      <dsp:nvSpPr>
        <dsp:cNvPr id="0" name=""/>
        <dsp:cNvSpPr/>
      </dsp:nvSpPr>
      <dsp:spPr>
        <a:xfrm>
          <a:off x="5817041" y="2385473"/>
          <a:ext cx="1140265" cy="237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735"/>
              </a:lnTo>
              <a:lnTo>
                <a:pt x="1140265" y="118735"/>
              </a:lnTo>
              <a:lnTo>
                <a:pt x="1140265" y="237471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54EED-73A9-6045-A4EC-625DC1DD0F62}">
      <dsp:nvSpPr>
        <dsp:cNvPr id="0" name=""/>
        <dsp:cNvSpPr/>
      </dsp:nvSpPr>
      <dsp:spPr>
        <a:xfrm>
          <a:off x="4676775" y="2385473"/>
          <a:ext cx="1140265" cy="237471"/>
        </a:xfrm>
        <a:custGeom>
          <a:avLst/>
          <a:gdLst/>
          <a:ahLst/>
          <a:cxnLst/>
          <a:rect l="0" t="0" r="0" b="0"/>
          <a:pathLst>
            <a:path>
              <a:moveTo>
                <a:pt x="1140265" y="0"/>
              </a:moveTo>
              <a:lnTo>
                <a:pt x="1140265" y="118735"/>
              </a:lnTo>
              <a:lnTo>
                <a:pt x="0" y="118735"/>
              </a:lnTo>
              <a:lnTo>
                <a:pt x="0" y="237471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E2BF70-E027-924F-94F8-E5C8CC359488}">
      <dsp:nvSpPr>
        <dsp:cNvPr id="0" name=""/>
        <dsp:cNvSpPr/>
      </dsp:nvSpPr>
      <dsp:spPr>
        <a:xfrm>
          <a:off x="2856162" y="3188352"/>
          <a:ext cx="169622" cy="1323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053"/>
              </a:lnTo>
              <a:lnTo>
                <a:pt x="169622" y="13230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603027-594F-9141-B54A-371374429CF3}">
      <dsp:nvSpPr>
        <dsp:cNvPr id="0" name=""/>
        <dsp:cNvSpPr/>
      </dsp:nvSpPr>
      <dsp:spPr>
        <a:xfrm>
          <a:off x="2856162" y="3188352"/>
          <a:ext cx="169622" cy="520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174"/>
              </a:lnTo>
              <a:lnTo>
                <a:pt x="169622" y="5201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F0650A-4BE0-AE46-BC76-567836FE3ACB}">
      <dsp:nvSpPr>
        <dsp:cNvPr id="0" name=""/>
        <dsp:cNvSpPr/>
      </dsp:nvSpPr>
      <dsp:spPr>
        <a:xfrm>
          <a:off x="3308488" y="2385473"/>
          <a:ext cx="2508552" cy="237471"/>
        </a:xfrm>
        <a:custGeom>
          <a:avLst/>
          <a:gdLst/>
          <a:ahLst/>
          <a:cxnLst/>
          <a:rect l="0" t="0" r="0" b="0"/>
          <a:pathLst>
            <a:path>
              <a:moveTo>
                <a:pt x="2508552" y="0"/>
              </a:moveTo>
              <a:lnTo>
                <a:pt x="2508552" y="118735"/>
              </a:lnTo>
              <a:lnTo>
                <a:pt x="0" y="118735"/>
              </a:lnTo>
              <a:lnTo>
                <a:pt x="0" y="2374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D2276-1F7D-6947-99E3-E163F5BB8884}">
      <dsp:nvSpPr>
        <dsp:cNvPr id="0" name=""/>
        <dsp:cNvSpPr/>
      </dsp:nvSpPr>
      <dsp:spPr>
        <a:xfrm>
          <a:off x="1940202" y="2385473"/>
          <a:ext cx="3876838" cy="237471"/>
        </a:xfrm>
        <a:custGeom>
          <a:avLst/>
          <a:gdLst/>
          <a:ahLst/>
          <a:cxnLst/>
          <a:rect l="0" t="0" r="0" b="0"/>
          <a:pathLst>
            <a:path>
              <a:moveTo>
                <a:pt x="3876838" y="0"/>
              </a:moveTo>
              <a:lnTo>
                <a:pt x="3876838" y="118735"/>
              </a:lnTo>
              <a:lnTo>
                <a:pt x="0" y="118735"/>
              </a:lnTo>
              <a:lnTo>
                <a:pt x="0" y="2374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F7D36-2118-4A40-AF20-41C584BDCE61}">
      <dsp:nvSpPr>
        <dsp:cNvPr id="0" name=""/>
        <dsp:cNvSpPr/>
      </dsp:nvSpPr>
      <dsp:spPr>
        <a:xfrm>
          <a:off x="571916" y="2385473"/>
          <a:ext cx="5245124" cy="237471"/>
        </a:xfrm>
        <a:custGeom>
          <a:avLst/>
          <a:gdLst/>
          <a:ahLst/>
          <a:cxnLst/>
          <a:rect l="0" t="0" r="0" b="0"/>
          <a:pathLst>
            <a:path>
              <a:moveTo>
                <a:pt x="5245124" y="0"/>
              </a:moveTo>
              <a:lnTo>
                <a:pt x="5245124" y="118735"/>
              </a:lnTo>
              <a:lnTo>
                <a:pt x="0" y="118735"/>
              </a:lnTo>
              <a:lnTo>
                <a:pt x="0" y="237471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1582594"/>
          <a:ext cx="91440" cy="2374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7471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5132897" y="898451"/>
          <a:ext cx="1368286" cy="684143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5132897" y="898451"/>
        <a:ext cx="1368286" cy="684143"/>
      </dsp:txXfrm>
    </dsp:sp>
    <dsp:sp modelId="{99B2C32E-1ACA-D845-8227-A2545D046D5D}">
      <dsp:nvSpPr>
        <dsp:cNvPr id="0" name=""/>
        <dsp:cNvSpPr/>
      </dsp:nvSpPr>
      <dsp:spPr>
        <a:xfrm>
          <a:off x="4686525" y="1820065"/>
          <a:ext cx="2261030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Operations  Excellence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APAC</a:t>
          </a:r>
        </a:p>
      </dsp:txBody>
      <dsp:txXfrm>
        <a:off x="4686525" y="1820065"/>
        <a:ext cx="2261030" cy="565407"/>
      </dsp:txXfrm>
    </dsp:sp>
    <dsp:sp modelId="{911E128D-94FA-BF44-8E46-BB8147030CF8}">
      <dsp:nvSpPr>
        <dsp:cNvPr id="0" name=""/>
        <dsp:cNvSpPr/>
      </dsp:nvSpPr>
      <dsp:spPr>
        <a:xfrm>
          <a:off x="6508" y="2622944"/>
          <a:ext cx="1130815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Corporate Governance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6508" y="2622944"/>
        <a:ext cx="1130815" cy="565407"/>
      </dsp:txXfrm>
    </dsp:sp>
    <dsp:sp modelId="{ACA22204-15A2-5849-B88D-FFCFE68F5FDA}">
      <dsp:nvSpPr>
        <dsp:cNvPr id="0" name=""/>
        <dsp:cNvSpPr/>
      </dsp:nvSpPr>
      <dsp:spPr>
        <a:xfrm>
          <a:off x="1374794" y="2622944"/>
          <a:ext cx="1130815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Software Delivery</a:t>
          </a:r>
        </a:p>
      </dsp:txBody>
      <dsp:txXfrm>
        <a:off x="1374794" y="2622944"/>
        <a:ext cx="1130815" cy="565407"/>
      </dsp:txXfrm>
    </dsp:sp>
    <dsp:sp modelId="{AB42AEFE-B1CC-404F-8994-A21947849D9B}">
      <dsp:nvSpPr>
        <dsp:cNvPr id="0" name=""/>
        <dsp:cNvSpPr/>
      </dsp:nvSpPr>
      <dsp:spPr>
        <a:xfrm>
          <a:off x="2743081" y="2622944"/>
          <a:ext cx="1130815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Delivery</a:t>
          </a:r>
        </a:p>
      </dsp:txBody>
      <dsp:txXfrm>
        <a:off x="2743081" y="2622944"/>
        <a:ext cx="1130815" cy="565407"/>
      </dsp:txXfrm>
    </dsp:sp>
    <dsp:sp modelId="{CF3AB103-2AD2-E549-B090-A3759437DFAD}">
      <dsp:nvSpPr>
        <dsp:cNvPr id="0" name=""/>
        <dsp:cNvSpPr/>
      </dsp:nvSpPr>
      <dsp:spPr>
        <a:xfrm>
          <a:off x="3025784" y="3425823"/>
          <a:ext cx="1130815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Global</a:t>
          </a:r>
          <a:r>
            <a:rPr lang="en-GB" sz="20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</a:t>
          </a:r>
        </a:p>
      </dsp:txBody>
      <dsp:txXfrm>
        <a:off x="3025784" y="3425823"/>
        <a:ext cx="1130815" cy="565407"/>
      </dsp:txXfrm>
    </dsp:sp>
    <dsp:sp modelId="{9A33BEEE-2679-A342-9B0C-C7B53B5E7BD5}">
      <dsp:nvSpPr>
        <dsp:cNvPr id="0" name=""/>
        <dsp:cNvSpPr/>
      </dsp:nvSpPr>
      <dsp:spPr>
        <a:xfrm>
          <a:off x="3025784" y="4228702"/>
          <a:ext cx="1130815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Local</a:t>
          </a:r>
          <a:r>
            <a:rPr lang="en-GB" sz="20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</a:t>
          </a:r>
        </a:p>
      </dsp:txBody>
      <dsp:txXfrm>
        <a:off x="3025784" y="4228702"/>
        <a:ext cx="1130815" cy="565407"/>
      </dsp:txXfrm>
    </dsp:sp>
    <dsp:sp modelId="{C1E31E91-2B79-1540-A19C-2B7F4D564338}">
      <dsp:nvSpPr>
        <dsp:cNvPr id="0" name=""/>
        <dsp:cNvSpPr/>
      </dsp:nvSpPr>
      <dsp:spPr>
        <a:xfrm>
          <a:off x="4111367" y="2622944"/>
          <a:ext cx="1130815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Human Resources &amp; PRO/GRO</a:t>
          </a:r>
        </a:p>
      </dsp:txBody>
      <dsp:txXfrm>
        <a:off x="4111367" y="2622944"/>
        <a:ext cx="1130815" cy="565407"/>
      </dsp:txXfrm>
    </dsp:sp>
    <dsp:sp modelId="{AF96E8C7-0D60-7F46-A635-5D3DEB9C1418}">
      <dsp:nvSpPr>
        <dsp:cNvPr id="0" name=""/>
        <dsp:cNvSpPr/>
      </dsp:nvSpPr>
      <dsp:spPr>
        <a:xfrm>
          <a:off x="6391899" y="2622944"/>
          <a:ext cx="1130815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Management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6391899" y="2622944"/>
        <a:ext cx="1130815" cy="565407"/>
      </dsp:txXfrm>
    </dsp:sp>
    <dsp:sp modelId="{2A24D56D-4E47-2441-9ADE-1A510E524573}">
      <dsp:nvSpPr>
        <dsp:cNvPr id="0" name=""/>
        <dsp:cNvSpPr/>
      </dsp:nvSpPr>
      <dsp:spPr>
        <a:xfrm>
          <a:off x="4394071" y="3425823"/>
          <a:ext cx="1332428" cy="105134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Associate</a:t>
          </a:r>
        </a:p>
      </dsp:txBody>
      <dsp:txXfrm>
        <a:off x="4394071" y="3425823"/>
        <a:ext cx="1332428" cy="1051341"/>
      </dsp:txXfrm>
    </dsp:sp>
    <dsp:sp modelId="{7C7775F7-7200-A44F-AA19-2D056C898147}">
      <dsp:nvSpPr>
        <dsp:cNvPr id="0" name=""/>
        <dsp:cNvSpPr/>
      </dsp:nvSpPr>
      <dsp:spPr>
        <a:xfrm>
          <a:off x="5963970" y="3425823"/>
          <a:ext cx="1504888" cy="110627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Analyst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Analyst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Analyst</a:t>
          </a:r>
        </a:p>
      </dsp:txBody>
      <dsp:txXfrm>
        <a:off x="5963970" y="3425823"/>
        <a:ext cx="1504888" cy="1106270"/>
      </dsp:txXfrm>
    </dsp:sp>
    <dsp:sp modelId="{8E68F13E-BA61-4544-B6FB-09CBBAC2C548}">
      <dsp:nvSpPr>
        <dsp:cNvPr id="0" name=""/>
        <dsp:cNvSpPr/>
      </dsp:nvSpPr>
      <dsp:spPr>
        <a:xfrm>
          <a:off x="7706330" y="3425823"/>
          <a:ext cx="1814211" cy="100516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Engineer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Architect (or)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Advisor</a:t>
          </a:r>
        </a:p>
      </dsp:txBody>
      <dsp:txXfrm>
        <a:off x="7706330" y="3425823"/>
        <a:ext cx="1814211" cy="1005164"/>
      </dsp:txXfrm>
    </dsp:sp>
    <dsp:sp modelId="{93551EB6-3480-A44E-96BC-CFEA8870CD7A}">
      <dsp:nvSpPr>
        <dsp:cNvPr id="0" name=""/>
        <dsp:cNvSpPr/>
      </dsp:nvSpPr>
      <dsp:spPr>
        <a:xfrm>
          <a:off x="7760185" y="2622944"/>
          <a:ext cx="1130815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Financial Management</a:t>
          </a:r>
        </a:p>
      </dsp:txBody>
      <dsp:txXfrm>
        <a:off x="7760185" y="2622944"/>
        <a:ext cx="1130815" cy="565407"/>
      </dsp:txXfrm>
    </dsp:sp>
    <dsp:sp modelId="{F4EA1E8A-73ED-3D48-BC47-323249167205}">
      <dsp:nvSpPr>
        <dsp:cNvPr id="0" name=""/>
        <dsp:cNvSpPr/>
      </dsp:nvSpPr>
      <dsp:spPr>
        <a:xfrm>
          <a:off x="9128472" y="2622944"/>
          <a:ext cx="1130815" cy="5654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Development</a:t>
          </a:r>
        </a:p>
      </dsp:txBody>
      <dsp:txXfrm>
        <a:off x="9128472" y="2622944"/>
        <a:ext cx="1130815" cy="565407"/>
      </dsp:txXfrm>
    </dsp:sp>
    <dsp:sp modelId="{6D3E8884-15A4-E84B-A398-77A639345F39}">
      <dsp:nvSpPr>
        <dsp:cNvPr id="0" name=""/>
        <dsp:cNvSpPr/>
      </dsp:nvSpPr>
      <dsp:spPr>
        <a:xfrm>
          <a:off x="10496758" y="2622944"/>
          <a:ext cx="1130815" cy="68473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(Cross-sell &amp; Upsell)</a:t>
          </a:r>
        </a:p>
      </dsp:txBody>
      <dsp:txXfrm>
        <a:off x="10496758" y="2622944"/>
        <a:ext cx="1130815" cy="6847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B711D-8EF9-8549-B4A9-49107175D9AB}">
      <dsp:nvSpPr>
        <dsp:cNvPr id="0" name=""/>
        <dsp:cNvSpPr/>
      </dsp:nvSpPr>
      <dsp:spPr>
        <a:xfrm>
          <a:off x="5817041" y="2289260"/>
          <a:ext cx="5132782" cy="28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26"/>
              </a:lnTo>
              <a:lnTo>
                <a:pt x="5132782" y="143526"/>
              </a:lnTo>
              <a:lnTo>
                <a:pt x="5132782" y="287053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550A0-9A61-2A40-8337-3700D0947EF0}">
      <dsp:nvSpPr>
        <dsp:cNvPr id="0" name=""/>
        <dsp:cNvSpPr/>
      </dsp:nvSpPr>
      <dsp:spPr>
        <a:xfrm>
          <a:off x="5817041" y="2289260"/>
          <a:ext cx="3478809" cy="28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26"/>
              </a:lnTo>
              <a:lnTo>
                <a:pt x="3478809" y="143526"/>
              </a:lnTo>
              <a:lnTo>
                <a:pt x="3478809" y="287053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0FC81-1FAA-0D40-99EF-94FBB1EF7851}">
      <dsp:nvSpPr>
        <dsp:cNvPr id="0" name=""/>
        <dsp:cNvSpPr/>
      </dsp:nvSpPr>
      <dsp:spPr>
        <a:xfrm>
          <a:off x="5817041" y="2289260"/>
          <a:ext cx="1824837" cy="28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26"/>
              </a:lnTo>
              <a:lnTo>
                <a:pt x="1824837" y="143526"/>
              </a:lnTo>
              <a:lnTo>
                <a:pt x="1824837" y="287053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EE948-EEC8-7D4C-9BE7-1ABAF91CA94B}">
      <dsp:nvSpPr>
        <dsp:cNvPr id="0" name=""/>
        <dsp:cNvSpPr/>
      </dsp:nvSpPr>
      <dsp:spPr>
        <a:xfrm>
          <a:off x="5987905" y="3259773"/>
          <a:ext cx="1653972" cy="28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26"/>
              </a:lnTo>
              <a:lnTo>
                <a:pt x="1653972" y="143526"/>
              </a:lnTo>
              <a:lnTo>
                <a:pt x="1653972" y="2870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B51FE-1600-9C4B-8A5B-C2F50A8490B9}">
      <dsp:nvSpPr>
        <dsp:cNvPr id="0" name=""/>
        <dsp:cNvSpPr/>
      </dsp:nvSpPr>
      <dsp:spPr>
        <a:xfrm>
          <a:off x="5942185" y="3259773"/>
          <a:ext cx="91440" cy="2870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0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D8806-637A-7D40-9CF6-A5418C80FCFC}">
      <dsp:nvSpPr>
        <dsp:cNvPr id="0" name=""/>
        <dsp:cNvSpPr/>
      </dsp:nvSpPr>
      <dsp:spPr>
        <a:xfrm>
          <a:off x="4333933" y="3259773"/>
          <a:ext cx="1653972" cy="287053"/>
        </a:xfrm>
        <a:custGeom>
          <a:avLst/>
          <a:gdLst/>
          <a:ahLst/>
          <a:cxnLst/>
          <a:rect l="0" t="0" r="0" b="0"/>
          <a:pathLst>
            <a:path>
              <a:moveTo>
                <a:pt x="1653972" y="0"/>
              </a:moveTo>
              <a:lnTo>
                <a:pt x="1653972" y="143526"/>
              </a:lnTo>
              <a:lnTo>
                <a:pt x="0" y="143526"/>
              </a:lnTo>
              <a:lnTo>
                <a:pt x="0" y="2870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5D5CC-465B-F242-BD63-2FF227E113D0}">
      <dsp:nvSpPr>
        <dsp:cNvPr id="0" name=""/>
        <dsp:cNvSpPr/>
      </dsp:nvSpPr>
      <dsp:spPr>
        <a:xfrm>
          <a:off x="5817041" y="2289260"/>
          <a:ext cx="170864" cy="287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26"/>
              </a:lnTo>
              <a:lnTo>
                <a:pt x="170864" y="143526"/>
              </a:lnTo>
              <a:lnTo>
                <a:pt x="170864" y="287053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54EED-73A9-6045-A4EC-625DC1DD0F62}">
      <dsp:nvSpPr>
        <dsp:cNvPr id="0" name=""/>
        <dsp:cNvSpPr/>
      </dsp:nvSpPr>
      <dsp:spPr>
        <a:xfrm>
          <a:off x="3992203" y="2289260"/>
          <a:ext cx="1824837" cy="287053"/>
        </a:xfrm>
        <a:custGeom>
          <a:avLst/>
          <a:gdLst/>
          <a:ahLst/>
          <a:cxnLst/>
          <a:rect l="0" t="0" r="0" b="0"/>
          <a:pathLst>
            <a:path>
              <a:moveTo>
                <a:pt x="1824837" y="0"/>
              </a:moveTo>
              <a:lnTo>
                <a:pt x="1824837" y="143526"/>
              </a:lnTo>
              <a:lnTo>
                <a:pt x="0" y="143526"/>
              </a:lnTo>
              <a:lnTo>
                <a:pt x="0" y="287053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E2BF70-E027-924F-94F8-E5C8CC359488}">
      <dsp:nvSpPr>
        <dsp:cNvPr id="0" name=""/>
        <dsp:cNvSpPr/>
      </dsp:nvSpPr>
      <dsp:spPr>
        <a:xfrm>
          <a:off x="1791463" y="3259773"/>
          <a:ext cx="205037" cy="1599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295"/>
              </a:lnTo>
              <a:lnTo>
                <a:pt x="205037" y="15992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603027-594F-9141-B54A-371374429CF3}">
      <dsp:nvSpPr>
        <dsp:cNvPr id="0" name=""/>
        <dsp:cNvSpPr/>
      </dsp:nvSpPr>
      <dsp:spPr>
        <a:xfrm>
          <a:off x="1791463" y="3259773"/>
          <a:ext cx="205037" cy="62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782"/>
              </a:lnTo>
              <a:lnTo>
                <a:pt x="205037" y="6287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F0650A-4BE0-AE46-BC76-567836FE3ACB}">
      <dsp:nvSpPr>
        <dsp:cNvPr id="0" name=""/>
        <dsp:cNvSpPr/>
      </dsp:nvSpPr>
      <dsp:spPr>
        <a:xfrm>
          <a:off x="2338231" y="2289260"/>
          <a:ext cx="3478809" cy="287053"/>
        </a:xfrm>
        <a:custGeom>
          <a:avLst/>
          <a:gdLst/>
          <a:ahLst/>
          <a:cxnLst/>
          <a:rect l="0" t="0" r="0" b="0"/>
          <a:pathLst>
            <a:path>
              <a:moveTo>
                <a:pt x="3478809" y="0"/>
              </a:moveTo>
              <a:lnTo>
                <a:pt x="3478809" y="143526"/>
              </a:lnTo>
              <a:lnTo>
                <a:pt x="0" y="143526"/>
              </a:lnTo>
              <a:lnTo>
                <a:pt x="0" y="2870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F7D36-2118-4A40-AF20-41C584BDCE61}">
      <dsp:nvSpPr>
        <dsp:cNvPr id="0" name=""/>
        <dsp:cNvSpPr/>
      </dsp:nvSpPr>
      <dsp:spPr>
        <a:xfrm>
          <a:off x="684258" y="2289260"/>
          <a:ext cx="5132782" cy="287053"/>
        </a:xfrm>
        <a:custGeom>
          <a:avLst/>
          <a:gdLst/>
          <a:ahLst/>
          <a:cxnLst/>
          <a:rect l="0" t="0" r="0" b="0"/>
          <a:pathLst>
            <a:path>
              <a:moveTo>
                <a:pt x="5132782" y="0"/>
              </a:moveTo>
              <a:lnTo>
                <a:pt x="5132782" y="143526"/>
              </a:lnTo>
              <a:lnTo>
                <a:pt x="0" y="143526"/>
              </a:lnTo>
              <a:lnTo>
                <a:pt x="0" y="287053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1318748"/>
          <a:ext cx="91440" cy="2870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053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90054" y="491761"/>
          <a:ext cx="1653972" cy="826986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90054" y="491761"/>
        <a:ext cx="1653972" cy="826986"/>
      </dsp:txXfrm>
    </dsp:sp>
    <dsp:sp modelId="{99B2C32E-1ACA-D845-8227-A2545D046D5D}">
      <dsp:nvSpPr>
        <dsp:cNvPr id="0" name=""/>
        <dsp:cNvSpPr/>
      </dsp:nvSpPr>
      <dsp:spPr>
        <a:xfrm>
          <a:off x="4816230" y="1605801"/>
          <a:ext cx="2001621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Operations  Excellence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Middle East</a:t>
          </a:r>
        </a:p>
      </dsp:txBody>
      <dsp:txXfrm>
        <a:off x="4816230" y="1605801"/>
        <a:ext cx="2001621" cy="683459"/>
      </dsp:txXfrm>
    </dsp:sp>
    <dsp:sp modelId="{911E128D-94FA-BF44-8E46-BB8147030CF8}">
      <dsp:nvSpPr>
        <dsp:cNvPr id="0" name=""/>
        <dsp:cNvSpPr/>
      </dsp:nvSpPr>
      <dsp:spPr>
        <a:xfrm>
          <a:off x="798" y="2576313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Corporate Governance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798" y="2576313"/>
        <a:ext cx="1366919" cy="683459"/>
      </dsp:txXfrm>
    </dsp:sp>
    <dsp:sp modelId="{AB42AEFE-B1CC-404F-8994-A21947849D9B}">
      <dsp:nvSpPr>
        <dsp:cNvPr id="0" name=""/>
        <dsp:cNvSpPr/>
      </dsp:nvSpPr>
      <dsp:spPr>
        <a:xfrm>
          <a:off x="1654771" y="2576313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Delivery</a:t>
          </a:r>
        </a:p>
      </dsp:txBody>
      <dsp:txXfrm>
        <a:off x="1654771" y="2576313"/>
        <a:ext cx="1366919" cy="683459"/>
      </dsp:txXfrm>
    </dsp:sp>
    <dsp:sp modelId="{CF3AB103-2AD2-E549-B090-A3759437DFAD}">
      <dsp:nvSpPr>
        <dsp:cNvPr id="0" name=""/>
        <dsp:cNvSpPr/>
      </dsp:nvSpPr>
      <dsp:spPr>
        <a:xfrm>
          <a:off x="1996501" y="3546826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Global</a:t>
          </a:r>
          <a:r>
            <a:rPr lang="en-GB" sz="1800" kern="1200"/>
            <a:t> </a:t>
          </a:r>
          <a:r>
            <a:rPr lang="en-GB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</a:t>
          </a:r>
        </a:p>
      </dsp:txBody>
      <dsp:txXfrm>
        <a:off x="1996501" y="3546826"/>
        <a:ext cx="1366919" cy="683459"/>
      </dsp:txXfrm>
    </dsp:sp>
    <dsp:sp modelId="{9A33BEEE-2679-A342-9B0C-C7B53B5E7BD5}">
      <dsp:nvSpPr>
        <dsp:cNvPr id="0" name=""/>
        <dsp:cNvSpPr/>
      </dsp:nvSpPr>
      <dsp:spPr>
        <a:xfrm>
          <a:off x="1996501" y="4517339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Local</a:t>
          </a:r>
          <a:r>
            <a:rPr lang="en-GB" sz="1800" kern="1200"/>
            <a:t> </a:t>
          </a:r>
          <a:r>
            <a:rPr lang="en-GB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</a:t>
          </a:r>
        </a:p>
      </dsp:txBody>
      <dsp:txXfrm>
        <a:off x="1996501" y="4517339"/>
        <a:ext cx="1366919" cy="683459"/>
      </dsp:txXfrm>
    </dsp:sp>
    <dsp:sp modelId="{C1E31E91-2B79-1540-A19C-2B7F4D564338}">
      <dsp:nvSpPr>
        <dsp:cNvPr id="0" name=""/>
        <dsp:cNvSpPr/>
      </dsp:nvSpPr>
      <dsp:spPr>
        <a:xfrm>
          <a:off x="3308743" y="2576313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Human Resources &amp; PRO/GRO</a:t>
          </a:r>
        </a:p>
      </dsp:txBody>
      <dsp:txXfrm>
        <a:off x="3308743" y="2576313"/>
        <a:ext cx="1366919" cy="683459"/>
      </dsp:txXfrm>
    </dsp:sp>
    <dsp:sp modelId="{AF96E8C7-0D60-7F46-A635-5D3DEB9C1418}">
      <dsp:nvSpPr>
        <dsp:cNvPr id="0" name=""/>
        <dsp:cNvSpPr/>
      </dsp:nvSpPr>
      <dsp:spPr>
        <a:xfrm>
          <a:off x="5304446" y="2576313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Management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5304446" y="2576313"/>
        <a:ext cx="1366919" cy="683459"/>
      </dsp:txXfrm>
    </dsp:sp>
    <dsp:sp modelId="{2A24D56D-4E47-2441-9ADE-1A510E524573}">
      <dsp:nvSpPr>
        <dsp:cNvPr id="0" name=""/>
        <dsp:cNvSpPr/>
      </dsp:nvSpPr>
      <dsp:spPr>
        <a:xfrm>
          <a:off x="3650473" y="3546826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Associate</a:t>
          </a:r>
        </a:p>
      </dsp:txBody>
      <dsp:txXfrm>
        <a:off x="3650473" y="3546826"/>
        <a:ext cx="1366919" cy="683459"/>
      </dsp:txXfrm>
    </dsp:sp>
    <dsp:sp modelId="{7C7775F7-7200-A44F-AA19-2D056C898147}">
      <dsp:nvSpPr>
        <dsp:cNvPr id="0" name=""/>
        <dsp:cNvSpPr/>
      </dsp:nvSpPr>
      <dsp:spPr>
        <a:xfrm>
          <a:off x="5304446" y="3546826"/>
          <a:ext cx="1366919" cy="938356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Analyst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Analyst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Analyst</a:t>
          </a:r>
          <a:endParaRPr lang="en-US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5304446" y="3546826"/>
        <a:ext cx="1366919" cy="938356"/>
      </dsp:txXfrm>
    </dsp:sp>
    <dsp:sp modelId="{8E68F13E-BA61-4544-B6FB-09CBBAC2C548}">
      <dsp:nvSpPr>
        <dsp:cNvPr id="0" name=""/>
        <dsp:cNvSpPr/>
      </dsp:nvSpPr>
      <dsp:spPr>
        <a:xfrm>
          <a:off x="6958418" y="3546826"/>
          <a:ext cx="1366919" cy="91617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Engineer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Architect (or)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Advisor</a:t>
          </a:r>
        </a:p>
      </dsp:txBody>
      <dsp:txXfrm>
        <a:off x="6958418" y="3546826"/>
        <a:ext cx="1366919" cy="916170"/>
      </dsp:txXfrm>
    </dsp:sp>
    <dsp:sp modelId="{93551EB6-3480-A44E-96BC-CFEA8870CD7A}">
      <dsp:nvSpPr>
        <dsp:cNvPr id="0" name=""/>
        <dsp:cNvSpPr/>
      </dsp:nvSpPr>
      <dsp:spPr>
        <a:xfrm>
          <a:off x="6958418" y="2576313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Financial Management</a:t>
          </a:r>
        </a:p>
      </dsp:txBody>
      <dsp:txXfrm>
        <a:off x="6958418" y="2576313"/>
        <a:ext cx="1366919" cy="683459"/>
      </dsp:txXfrm>
    </dsp:sp>
    <dsp:sp modelId="{F4EA1E8A-73ED-3D48-BC47-323249167205}">
      <dsp:nvSpPr>
        <dsp:cNvPr id="0" name=""/>
        <dsp:cNvSpPr/>
      </dsp:nvSpPr>
      <dsp:spPr>
        <a:xfrm>
          <a:off x="8612391" y="2576313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Development</a:t>
          </a:r>
        </a:p>
      </dsp:txBody>
      <dsp:txXfrm>
        <a:off x="8612391" y="2576313"/>
        <a:ext cx="1366919" cy="683459"/>
      </dsp:txXfrm>
    </dsp:sp>
    <dsp:sp modelId="{6D3E8884-15A4-E84B-A398-77A639345F39}">
      <dsp:nvSpPr>
        <dsp:cNvPr id="0" name=""/>
        <dsp:cNvSpPr/>
      </dsp:nvSpPr>
      <dsp:spPr>
        <a:xfrm>
          <a:off x="10266363" y="2576313"/>
          <a:ext cx="1366919" cy="68345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(Cross-sell &amp; Upsell)</a:t>
          </a:r>
        </a:p>
      </dsp:txBody>
      <dsp:txXfrm>
        <a:off x="10266363" y="2576313"/>
        <a:ext cx="1366919" cy="68345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B711D-8EF9-8549-B4A9-49107175D9AB}">
      <dsp:nvSpPr>
        <dsp:cNvPr id="0" name=""/>
        <dsp:cNvSpPr/>
      </dsp:nvSpPr>
      <dsp:spPr>
        <a:xfrm>
          <a:off x="6405597" y="2562727"/>
          <a:ext cx="3531338" cy="408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292"/>
              </a:lnTo>
              <a:lnTo>
                <a:pt x="3531338" y="204292"/>
              </a:lnTo>
              <a:lnTo>
                <a:pt x="3531338" y="40858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550A0-9A61-2A40-8337-3700D0947EF0}">
      <dsp:nvSpPr>
        <dsp:cNvPr id="0" name=""/>
        <dsp:cNvSpPr/>
      </dsp:nvSpPr>
      <dsp:spPr>
        <a:xfrm>
          <a:off x="6405597" y="2562727"/>
          <a:ext cx="1177112" cy="408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292"/>
              </a:lnTo>
              <a:lnTo>
                <a:pt x="1177112" y="204292"/>
              </a:lnTo>
              <a:lnTo>
                <a:pt x="1177112" y="40858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0FC81-1FAA-0D40-99EF-94FBB1EF7851}">
      <dsp:nvSpPr>
        <dsp:cNvPr id="0" name=""/>
        <dsp:cNvSpPr/>
      </dsp:nvSpPr>
      <dsp:spPr>
        <a:xfrm>
          <a:off x="5228484" y="2562727"/>
          <a:ext cx="1177112" cy="408584"/>
        </a:xfrm>
        <a:custGeom>
          <a:avLst/>
          <a:gdLst/>
          <a:ahLst/>
          <a:cxnLst/>
          <a:rect l="0" t="0" r="0" b="0"/>
          <a:pathLst>
            <a:path>
              <a:moveTo>
                <a:pt x="1177112" y="0"/>
              </a:moveTo>
              <a:lnTo>
                <a:pt x="1177112" y="204292"/>
              </a:lnTo>
              <a:lnTo>
                <a:pt x="0" y="204292"/>
              </a:lnTo>
              <a:lnTo>
                <a:pt x="0" y="40858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EE948-EEC8-7D4C-9BE7-1ABAF91CA94B}">
      <dsp:nvSpPr>
        <dsp:cNvPr id="0" name=""/>
        <dsp:cNvSpPr/>
      </dsp:nvSpPr>
      <dsp:spPr>
        <a:xfrm>
          <a:off x="2874258" y="3944132"/>
          <a:ext cx="1177112" cy="408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292"/>
              </a:lnTo>
              <a:lnTo>
                <a:pt x="1177112" y="204292"/>
              </a:lnTo>
              <a:lnTo>
                <a:pt x="1177112" y="4085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B51FE-1600-9C4B-8A5B-C2F50A8490B9}">
      <dsp:nvSpPr>
        <dsp:cNvPr id="0" name=""/>
        <dsp:cNvSpPr/>
      </dsp:nvSpPr>
      <dsp:spPr>
        <a:xfrm>
          <a:off x="1697145" y="3944132"/>
          <a:ext cx="1177112" cy="408584"/>
        </a:xfrm>
        <a:custGeom>
          <a:avLst/>
          <a:gdLst/>
          <a:ahLst/>
          <a:cxnLst/>
          <a:rect l="0" t="0" r="0" b="0"/>
          <a:pathLst>
            <a:path>
              <a:moveTo>
                <a:pt x="1177112" y="0"/>
              </a:moveTo>
              <a:lnTo>
                <a:pt x="1177112" y="204292"/>
              </a:lnTo>
              <a:lnTo>
                <a:pt x="0" y="204292"/>
              </a:lnTo>
              <a:lnTo>
                <a:pt x="0" y="4085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5D5CC-465B-F242-BD63-2FF227E113D0}">
      <dsp:nvSpPr>
        <dsp:cNvPr id="0" name=""/>
        <dsp:cNvSpPr/>
      </dsp:nvSpPr>
      <dsp:spPr>
        <a:xfrm>
          <a:off x="2874258" y="2562727"/>
          <a:ext cx="3531338" cy="408584"/>
        </a:xfrm>
        <a:custGeom>
          <a:avLst/>
          <a:gdLst/>
          <a:ahLst/>
          <a:cxnLst/>
          <a:rect l="0" t="0" r="0" b="0"/>
          <a:pathLst>
            <a:path>
              <a:moveTo>
                <a:pt x="3531338" y="0"/>
              </a:moveTo>
              <a:lnTo>
                <a:pt x="3531338" y="204292"/>
              </a:lnTo>
              <a:lnTo>
                <a:pt x="0" y="204292"/>
              </a:lnTo>
              <a:lnTo>
                <a:pt x="0" y="40858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6359877" y="1181322"/>
          <a:ext cx="91440" cy="4085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858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5228484" y="4209"/>
          <a:ext cx="2354225" cy="1177112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5228484" y="4209"/>
        <a:ext cx="2354225" cy="1177112"/>
      </dsp:txXfrm>
    </dsp:sp>
    <dsp:sp modelId="{99B2C32E-1ACA-D845-8227-A2545D046D5D}">
      <dsp:nvSpPr>
        <dsp:cNvPr id="0" name=""/>
        <dsp:cNvSpPr/>
      </dsp:nvSpPr>
      <dsp:spPr>
        <a:xfrm>
          <a:off x="4901159" y="1589907"/>
          <a:ext cx="3008875" cy="97282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Operations  Excellence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Americas</a:t>
          </a:r>
        </a:p>
      </dsp:txBody>
      <dsp:txXfrm>
        <a:off x="4901159" y="1589907"/>
        <a:ext cx="3008875" cy="972820"/>
      </dsp:txXfrm>
    </dsp:sp>
    <dsp:sp modelId="{AF96E8C7-0D60-7F46-A635-5D3DEB9C1418}">
      <dsp:nvSpPr>
        <dsp:cNvPr id="0" name=""/>
        <dsp:cNvSpPr/>
      </dsp:nvSpPr>
      <dsp:spPr>
        <a:xfrm>
          <a:off x="1901438" y="2971312"/>
          <a:ext cx="1945641" cy="97282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Management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1901438" y="2971312"/>
        <a:ext cx="1945641" cy="972820"/>
      </dsp:txXfrm>
    </dsp:sp>
    <dsp:sp modelId="{7C7775F7-7200-A44F-AA19-2D056C898147}">
      <dsp:nvSpPr>
        <dsp:cNvPr id="0" name=""/>
        <dsp:cNvSpPr/>
      </dsp:nvSpPr>
      <dsp:spPr>
        <a:xfrm>
          <a:off x="724325" y="4352717"/>
          <a:ext cx="1945641" cy="133563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Global Delivery</a:t>
          </a:r>
        </a:p>
      </dsp:txBody>
      <dsp:txXfrm>
        <a:off x="724325" y="4352717"/>
        <a:ext cx="1945641" cy="1335634"/>
      </dsp:txXfrm>
    </dsp:sp>
    <dsp:sp modelId="{8E68F13E-BA61-4544-B6FB-09CBBAC2C548}">
      <dsp:nvSpPr>
        <dsp:cNvPr id="0" name=""/>
        <dsp:cNvSpPr/>
      </dsp:nvSpPr>
      <dsp:spPr>
        <a:xfrm>
          <a:off x="3078551" y="4352717"/>
          <a:ext cx="1945641" cy="1304056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Local Delivery</a:t>
          </a:r>
        </a:p>
      </dsp:txBody>
      <dsp:txXfrm>
        <a:off x="3078551" y="4352717"/>
        <a:ext cx="1945641" cy="1304056"/>
      </dsp:txXfrm>
    </dsp:sp>
    <dsp:sp modelId="{93551EB6-3480-A44E-96BC-CFEA8870CD7A}">
      <dsp:nvSpPr>
        <dsp:cNvPr id="0" name=""/>
        <dsp:cNvSpPr/>
      </dsp:nvSpPr>
      <dsp:spPr>
        <a:xfrm>
          <a:off x="4255663" y="2971312"/>
          <a:ext cx="1945641" cy="97282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Financial Management</a:t>
          </a:r>
        </a:p>
      </dsp:txBody>
      <dsp:txXfrm>
        <a:off x="4255663" y="2971312"/>
        <a:ext cx="1945641" cy="972820"/>
      </dsp:txXfrm>
    </dsp:sp>
    <dsp:sp modelId="{F4EA1E8A-73ED-3D48-BC47-323249167205}">
      <dsp:nvSpPr>
        <dsp:cNvPr id="0" name=""/>
        <dsp:cNvSpPr/>
      </dsp:nvSpPr>
      <dsp:spPr>
        <a:xfrm>
          <a:off x="6609889" y="2971312"/>
          <a:ext cx="1945641" cy="97282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Development</a:t>
          </a:r>
        </a:p>
      </dsp:txBody>
      <dsp:txXfrm>
        <a:off x="6609889" y="2971312"/>
        <a:ext cx="1945641" cy="972820"/>
      </dsp:txXfrm>
    </dsp:sp>
    <dsp:sp modelId="{6D3E8884-15A4-E84B-A398-77A639345F39}">
      <dsp:nvSpPr>
        <dsp:cNvPr id="0" name=""/>
        <dsp:cNvSpPr/>
      </dsp:nvSpPr>
      <dsp:spPr>
        <a:xfrm>
          <a:off x="8964115" y="2971312"/>
          <a:ext cx="1945641" cy="97282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(Cross-sell &amp; Upsell)</a:t>
          </a:r>
        </a:p>
      </dsp:txBody>
      <dsp:txXfrm>
        <a:off x="8964115" y="2971312"/>
        <a:ext cx="1945641" cy="9728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8918B-D5AE-FB49-AC9F-ED3DE368EC7E}">
      <dsp:nvSpPr>
        <dsp:cNvPr id="0" name=""/>
        <dsp:cNvSpPr/>
      </dsp:nvSpPr>
      <dsp:spPr>
        <a:xfrm>
          <a:off x="5817041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5110130" y="147813"/>
              </a:lnTo>
              <a:lnTo>
                <a:pt x="511013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07B70-9253-AA45-9F47-D687F8D88A82}">
      <dsp:nvSpPr>
        <dsp:cNvPr id="0" name=""/>
        <dsp:cNvSpPr/>
      </dsp:nvSpPr>
      <dsp:spPr>
        <a:xfrm>
          <a:off x="5817041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3406753" y="147813"/>
              </a:lnTo>
              <a:lnTo>
                <a:pt x="3406753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D27B2-C112-F345-BA65-07F13AEC26C8}">
      <dsp:nvSpPr>
        <dsp:cNvPr id="0" name=""/>
        <dsp:cNvSpPr/>
      </dsp:nvSpPr>
      <dsp:spPr>
        <a:xfrm>
          <a:off x="5817041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1703376" y="147813"/>
              </a:lnTo>
              <a:lnTo>
                <a:pt x="1703376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B28D52-10F4-414D-8A11-91370F95DC93}">
      <dsp:nvSpPr>
        <dsp:cNvPr id="0" name=""/>
        <dsp:cNvSpPr/>
      </dsp:nvSpPr>
      <dsp:spPr>
        <a:xfrm>
          <a:off x="5771320" y="3272124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9797EA-C510-9F45-AA5F-B0BBCF203DAC}">
      <dsp:nvSpPr>
        <dsp:cNvPr id="0" name=""/>
        <dsp:cNvSpPr/>
      </dsp:nvSpPr>
      <dsp:spPr>
        <a:xfrm>
          <a:off x="4113664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1703376" y="0"/>
              </a:moveTo>
              <a:lnTo>
                <a:pt x="1703376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C9719-9899-B243-9371-E163274B1668}">
      <dsp:nvSpPr>
        <dsp:cNvPr id="0" name=""/>
        <dsp:cNvSpPr/>
      </dsp:nvSpPr>
      <dsp:spPr>
        <a:xfrm>
          <a:off x="2410287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3406753" y="0"/>
              </a:moveTo>
              <a:lnTo>
                <a:pt x="3406753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D2707F-4AF1-784E-8575-1E9CB20B70B8}">
      <dsp:nvSpPr>
        <dsp:cNvPr id="0" name=""/>
        <dsp:cNvSpPr/>
      </dsp:nvSpPr>
      <dsp:spPr>
        <a:xfrm>
          <a:off x="706910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5110130" y="0"/>
              </a:moveTo>
              <a:lnTo>
                <a:pt x="5110130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rgbClr val="5B9BD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2272622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65352" y="1420934"/>
          <a:ext cx="1703376" cy="85168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65352" y="1420934"/>
        <a:ext cx="1703376" cy="851688"/>
      </dsp:txXfrm>
    </dsp:sp>
    <dsp:sp modelId="{99B2C32E-1ACA-D845-8227-A2545D046D5D}">
      <dsp:nvSpPr>
        <dsp:cNvPr id="0" name=""/>
        <dsp:cNvSpPr/>
      </dsp:nvSpPr>
      <dsp:spPr>
        <a:xfrm>
          <a:off x="4728519" y="2568249"/>
          <a:ext cx="2177042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Technology Officer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728519" y="2568249"/>
        <a:ext cx="2177042" cy="703874"/>
      </dsp:txXfrm>
    </dsp:sp>
    <dsp:sp modelId="{BE89EF2B-29CD-3545-8D26-A6503CCEF482}">
      <dsp:nvSpPr>
        <dsp:cNvPr id="0" name=""/>
        <dsp:cNvSpPr/>
      </dsp:nvSpPr>
      <dsp:spPr>
        <a:xfrm>
          <a:off x="3035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Technology Strategy &amp; Vision</a:t>
          </a:r>
        </a:p>
      </dsp:txBody>
      <dsp:txXfrm>
        <a:off x="3035" y="3567752"/>
        <a:ext cx="1407749" cy="703874"/>
      </dsp:txXfrm>
    </dsp:sp>
    <dsp:sp modelId="{995D660F-B908-F343-B963-9B8B6D73BB12}">
      <dsp:nvSpPr>
        <dsp:cNvPr id="0" name=""/>
        <dsp:cNvSpPr/>
      </dsp:nvSpPr>
      <dsp:spPr>
        <a:xfrm>
          <a:off x="1706412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Innovation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&amp; R&amp;D Leadership</a:t>
          </a:r>
        </a:p>
      </dsp:txBody>
      <dsp:txXfrm>
        <a:off x="1706412" y="3567752"/>
        <a:ext cx="1407749" cy="703874"/>
      </dsp:txXfrm>
    </dsp:sp>
    <dsp:sp modelId="{78A3534A-FA9A-CF4C-853F-6116080232BE}">
      <dsp:nvSpPr>
        <dsp:cNvPr id="0" name=""/>
        <dsp:cNvSpPr/>
      </dsp:nvSpPr>
      <dsp:spPr>
        <a:xfrm>
          <a:off x="3409789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Product &amp; Platform Architecture</a:t>
          </a:r>
        </a:p>
      </dsp:txBody>
      <dsp:txXfrm>
        <a:off x="3409789" y="3567752"/>
        <a:ext cx="1407749" cy="703874"/>
      </dsp:txXfrm>
    </dsp:sp>
    <dsp:sp modelId="{E8A88D3B-0B31-1F41-BFEF-0CBB405DEC66}">
      <dsp:nvSpPr>
        <dsp:cNvPr id="0" name=""/>
        <dsp:cNvSpPr/>
      </dsp:nvSpPr>
      <dsp:spPr>
        <a:xfrm>
          <a:off x="511316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Team Leadership &amp; Development</a:t>
          </a:r>
        </a:p>
      </dsp:txBody>
      <dsp:txXfrm>
        <a:off x="5113166" y="3567752"/>
        <a:ext cx="1407749" cy="703874"/>
      </dsp:txXfrm>
    </dsp:sp>
    <dsp:sp modelId="{53202C30-ADD5-AE4A-9AA7-172922DC1197}">
      <dsp:nvSpPr>
        <dsp:cNvPr id="0" name=""/>
        <dsp:cNvSpPr/>
      </dsp:nvSpPr>
      <dsp:spPr>
        <a:xfrm>
          <a:off x="6816543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Technology Governance &amp; Risk Management</a:t>
          </a:r>
        </a:p>
      </dsp:txBody>
      <dsp:txXfrm>
        <a:off x="6816543" y="3567752"/>
        <a:ext cx="1407749" cy="703874"/>
      </dsp:txXfrm>
    </dsp:sp>
    <dsp:sp modelId="{F5E7ED96-423E-6F4A-B18C-21423B2392B5}">
      <dsp:nvSpPr>
        <dsp:cNvPr id="0" name=""/>
        <dsp:cNvSpPr/>
      </dsp:nvSpPr>
      <dsp:spPr>
        <a:xfrm>
          <a:off x="8519920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Collaboration with Business Units</a:t>
          </a:r>
        </a:p>
      </dsp:txBody>
      <dsp:txXfrm>
        <a:off x="8519920" y="3567752"/>
        <a:ext cx="1407749" cy="703874"/>
      </dsp:txXfrm>
    </dsp:sp>
    <dsp:sp modelId="{64CCAAC8-22DE-EF4F-9F1F-001D04E6199A}">
      <dsp:nvSpPr>
        <dsp:cNvPr id="0" name=""/>
        <dsp:cNvSpPr/>
      </dsp:nvSpPr>
      <dsp:spPr>
        <a:xfrm>
          <a:off x="1022329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Tech Infrastructure &amp; Operations</a:t>
          </a:r>
        </a:p>
      </dsp:txBody>
      <dsp:txXfrm>
        <a:off x="10223296" y="3567752"/>
        <a:ext cx="1407749" cy="7038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18B7E-0ECF-F843-BF87-32A2B13292F7}">
      <dsp:nvSpPr>
        <dsp:cNvPr id="0" name=""/>
        <dsp:cNvSpPr/>
      </dsp:nvSpPr>
      <dsp:spPr>
        <a:xfrm>
          <a:off x="5817040" y="3345157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4988767" y="173163"/>
              </a:lnTo>
              <a:lnTo>
                <a:pt x="4988767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B5F73-0E06-3840-B786-8C6E749D2CAF}">
      <dsp:nvSpPr>
        <dsp:cNvPr id="0" name=""/>
        <dsp:cNvSpPr/>
      </dsp:nvSpPr>
      <dsp:spPr>
        <a:xfrm>
          <a:off x="5817040" y="3345157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2993260" y="173163"/>
              </a:lnTo>
              <a:lnTo>
                <a:pt x="299326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B711D-8EF9-8549-B4A9-49107175D9AB}">
      <dsp:nvSpPr>
        <dsp:cNvPr id="0" name=""/>
        <dsp:cNvSpPr/>
      </dsp:nvSpPr>
      <dsp:spPr>
        <a:xfrm>
          <a:off x="5817040" y="3345157"/>
          <a:ext cx="997753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997753" y="173163"/>
              </a:lnTo>
              <a:lnTo>
                <a:pt x="997753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550A0-9A61-2A40-8337-3700D0947EF0}">
      <dsp:nvSpPr>
        <dsp:cNvPr id="0" name=""/>
        <dsp:cNvSpPr/>
      </dsp:nvSpPr>
      <dsp:spPr>
        <a:xfrm>
          <a:off x="4819287" y="3345157"/>
          <a:ext cx="997753" cy="346327"/>
        </a:xfrm>
        <a:custGeom>
          <a:avLst/>
          <a:gdLst/>
          <a:ahLst/>
          <a:cxnLst/>
          <a:rect l="0" t="0" r="0" b="0"/>
          <a:pathLst>
            <a:path>
              <a:moveTo>
                <a:pt x="997753" y="0"/>
              </a:moveTo>
              <a:lnTo>
                <a:pt x="997753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0FC81-1FAA-0D40-99EF-94FBB1EF7851}">
      <dsp:nvSpPr>
        <dsp:cNvPr id="0" name=""/>
        <dsp:cNvSpPr/>
      </dsp:nvSpPr>
      <dsp:spPr>
        <a:xfrm>
          <a:off x="2823780" y="3345157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2993260" y="0"/>
              </a:moveTo>
              <a:lnTo>
                <a:pt x="2993260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5D5CC-465B-F242-BD63-2FF227E113D0}">
      <dsp:nvSpPr>
        <dsp:cNvPr id="0" name=""/>
        <dsp:cNvSpPr/>
      </dsp:nvSpPr>
      <dsp:spPr>
        <a:xfrm>
          <a:off x="828273" y="3345157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4988767" y="0"/>
              </a:moveTo>
              <a:lnTo>
                <a:pt x="4988767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2174239"/>
          <a:ext cx="91440" cy="3463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819287" y="1176486"/>
          <a:ext cx="1995507" cy="997753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819287" y="1176486"/>
        <a:ext cx="1995507" cy="997753"/>
      </dsp:txXfrm>
    </dsp:sp>
    <dsp:sp modelId="{99B2C32E-1ACA-D845-8227-A2545D046D5D}">
      <dsp:nvSpPr>
        <dsp:cNvPr id="0" name=""/>
        <dsp:cNvSpPr/>
      </dsp:nvSpPr>
      <dsp:spPr>
        <a:xfrm>
          <a:off x="4541837" y="2520567"/>
          <a:ext cx="2550406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Partner Officer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541837" y="2520567"/>
        <a:ext cx="2550406" cy="824589"/>
      </dsp:txXfrm>
    </dsp:sp>
    <dsp:sp modelId="{AF96E8C7-0D60-7F46-A635-5D3DEB9C1418}">
      <dsp:nvSpPr>
        <dsp:cNvPr id="0" name=""/>
        <dsp:cNvSpPr/>
      </dsp:nvSpPr>
      <dsp:spPr>
        <a:xfrm>
          <a:off x="3683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Partnership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Strategy</a:t>
          </a:r>
        </a:p>
      </dsp:txBody>
      <dsp:txXfrm>
        <a:off x="3683" y="3691484"/>
        <a:ext cx="1649179" cy="824589"/>
      </dsp:txXfrm>
    </dsp:sp>
    <dsp:sp modelId="{93551EB6-3480-A44E-96BC-CFEA8870CD7A}">
      <dsp:nvSpPr>
        <dsp:cNvPr id="0" name=""/>
        <dsp:cNvSpPr/>
      </dsp:nvSpPr>
      <dsp:spPr>
        <a:xfrm>
          <a:off x="1999190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Revenue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Growth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Through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Partnerships</a:t>
          </a:r>
          <a:endParaRPr lang="en-US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1999190" y="3691484"/>
        <a:ext cx="1649179" cy="824589"/>
      </dsp:txXfrm>
    </dsp:sp>
    <dsp:sp modelId="{F4EA1E8A-73ED-3D48-BC47-323249167205}">
      <dsp:nvSpPr>
        <dsp:cNvPr id="0" name=""/>
        <dsp:cNvSpPr/>
      </dsp:nvSpPr>
      <dsp:spPr>
        <a:xfrm>
          <a:off x="3994697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Ecosystem Management</a:t>
          </a:r>
          <a:endParaRPr lang="en-US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3994697" y="3691484"/>
        <a:ext cx="1649179" cy="824589"/>
      </dsp:txXfrm>
    </dsp:sp>
    <dsp:sp modelId="{6D3E8884-15A4-E84B-A398-77A639345F39}">
      <dsp:nvSpPr>
        <dsp:cNvPr id="0" name=""/>
        <dsp:cNvSpPr/>
      </dsp:nvSpPr>
      <dsp:spPr>
        <a:xfrm>
          <a:off x="5990204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Governance</a:t>
          </a:r>
          <a:r>
            <a:rPr lang="en-IN" sz="1400" b="1" kern="1200"/>
            <a:t> 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</a:t>
          </a:r>
          <a:r>
            <a:rPr lang="en-IN" sz="1400" b="1" kern="1200">
              <a:solidFill>
                <a:schemeClr val="accent5">
                  <a:lumMod val="50000"/>
                </a:schemeClr>
              </a:solidFill>
              <a:latin typeface="Optima" panose="02000503060000020004" pitchFamily="2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Control</a:t>
          </a:r>
          <a:endParaRPr lang="en-US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5990204" y="3691484"/>
        <a:ext cx="1649179" cy="824589"/>
      </dsp:txXfrm>
    </dsp:sp>
    <dsp:sp modelId="{7F082520-0A8C-C648-9F1C-AAF808C762EF}">
      <dsp:nvSpPr>
        <dsp:cNvPr id="0" name=""/>
        <dsp:cNvSpPr/>
      </dsp:nvSpPr>
      <dsp:spPr>
        <a:xfrm>
          <a:off x="7985711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 Functional Leadership</a:t>
          </a:r>
        </a:p>
      </dsp:txBody>
      <dsp:txXfrm>
        <a:off x="7985711" y="3691484"/>
        <a:ext cx="1649179" cy="824589"/>
      </dsp:txXfrm>
    </dsp:sp>
    <dsp:sp modelId="{34C40779-DA8B-ED4D-828C-03BA85BF1EBE}">
      <dsp:nvSpPr>
        <dsp:cNvPr id="0" name=""/>
        <dsp:cNvSpPr/>
      </dsp:nvSpPr>
      <dsp:spPr>
        <a:xfrm>
          <a:off x="9981219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Brand</a:t>
          </a:r>
          <a:r>
            <a:rPr lang="en-GB" sz="19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and</a:t>
          </a:r>
          <a:r>
            <a:rPr lang="en-GB" sz="19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Thought</a:t>
          </a:r>
          <a:r>
            <a:rPr lang="en-GB" sz="1900" kern="1200"/>
            <a:t> </a:t>
          </a: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Leadership</a:t>
          </a:r>
        </a:p>
      </dsp:txBody>
      <dsp:txXfrm>
        <a:off x="9981219" y="3691484"/>
        <a:ext cx="1649179" cy="8245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AF9C1-237F-C045-BB49-C5AEAE1A5A08}">
      <dsp:nvSpPr>
        <dsp:cNvPr id="0" name=""/>
        <dsp:cNvSpPr/>
      </dsp:nvSpPr>
      <dsp:spPr>
        <a:xfrm>
          <a:off x="5817041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5110130" y="147813"/>
              </a:lnTo>
              <a:lnTo>
                <a:pt x="511013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5C845-0222-E94F-AE03-21C5D5CE67F3}">
      <dsp:nvSpPr>
        <dsp:cNvPr id="0" name=""/>
        <dsp:cNvSpPr/>
      </dsp:nvSpPr>
      <dsp:spPr>
        <a:xfrm>
          <a:off x="5817041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3406753" y="147813"/>
              </a:lnTo>
              <a:lnTo>
                <a:pt x="3406753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5BF91-51E3-B74B-9A43-03B15C9EFB4E}">
      <dsp:nvSpPr>
        <dsp:cNvPr id="0" name=""/>
        <dsp:cNvSpPr/>
      </dsp:nvSpPr>
      <dsp:spPr>
        <a:xfrm>
          <a:off x="5817041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1703376" y="147813"/>
              </a:lnTo>
              <a:lnTo>
                <a:pt x="1703376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F481F-818C-9341-ABA3-43AF64239B25}">
      <dsp:nvSpPr>
        <dsp:cNvPr id="0" name=""/>
        <dsp:cNvSpPr/>
      </dsp:nvSpPr>
      <dsp:spPr>
        <a:xfrm>
          <a:off x="5771320" y="3272124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99207-F28C-504E-BC14-53660A211BE1}">
      <dsp:nvSpPr>
        <dsp:cNvPr id="0" name=""/>
        <dsp:cNvSpPr/>
      </dsp:nvSpPr>
      <dsp:spPr>
        <a:xfrm>
          <a:off x="4113664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1703376" y="0"/>
              </a:moveTo>
              <a:lnTo>
                <a:pt x="1703376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C4F7-7F57-A64D-A134-DB0B49DA5EEE}">
      <dsp:nvSpPr>
        <dsp:cNvPr id="0" name=""/>
        <dsp:cNvSpPr/>
      </dsp:nvSpPr>
      <dsp:spPr>
        <a:xfrm>
          <a:off x="2410287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3406753" y="0"/>
              </a:moveTo>
              <a:lnTo>
                <a:pt x="3406753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6FB7A-586B-A442-92A4-563A0476D96A}">
      <dsp:nvSpPr>
        <dsp:cNvPr id="0" name=""/>
        <dsp:cNvSpPr/>
      </dsp:nvSpPr>
      <dsp:spPr>
        <a:xfrm>
          <a:off x="706910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5110130" y="0"/>
              </a:moveTo>
              <a:lnTo>
                <a:pt x="5110130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2272622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65352" y="1420934"/>
          <a:ext cx="1703376" cy="85168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65352" y="1420934"/>
        <a:ext cx="1703376" cy="851688"/>
      </dsp:txXfrm>
    </dsp:sp>
    <dsp:sp modelId="{99B2C32E-1ACA-D845-8227-A2545D046D5D}">
      <dsp:nvSpPr>
        <dsp:cNvPr id="0" name=""/>
        <dsp:cNvSpPr/>
      </dsp:nvSpPr>
      <dsp:spPr>
        <a:xfrm>
          <a:off x="4728519" y="2568249"/>
          <a:ext cx="2177042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Business Officer</a:t>
          </a:r>
        </a:p>
      </dsp:txBody>
      <dsp:txXfrm>
        <a:off x="4728519" y="2568249"/>
        <a:ext cx="2177042" cy="703874"/>
      </dsp:txXfrm>
    </dsp:sp>
    <dsp:sp modelId="{1DC7C23D-57A3-7043-80B2-8A729891B8EC}">
      <dsp:nvSpPr>
        <dsp:cNvPr id="0" name=""/>
        <dsp:cNvSpPr/>
      </dsp:nvSpPr>
      <dsp:spPr>
        <a:xfrm>
          <a:off x="3035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Strategy &amp; Planning</a:t>
          </a:r>
        </a:p>
      </dsp:txBody>
      <dsp:txXfrm>
        <a:off x="3035" y="3567752"/>
        <a:ext cx="1407749" cy="703874"/>
      </dsp:txXfrm>
    </dsp:sp>
    <dsp:sp modelId="{291018FF-B46B-F649-AE9D-8553927D79F9}">
      <dsp:nvSpPr>
        <dsp:cNvPr id="0" name=""/>
        <dsp:cNvSpPr/>
      </dsp:nvSpPr>
      <dsp:spPr>
        <a:xfrm>
          <a:off x="1706412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Revenue &amp; Growth Enablement</a:t>
          </a:r>
        </a:p>
      </dsp:txBody>
      <dsp:txXfrm>
        <a:off x="1706412" y="3567752"/>
        <a:ext cx="1407749" cy="703874"/>
      </dsp:txXfrm>
    </dsp:sp>
    <dsp:sp modelId="{4F1BC7AE-B742-6E46-9E9F-A2AFDC83C45A}">
      <dsp:nvSpPr>
        <dsp:cNvPr id="0" name=""/>
        <dsp:cNvSpPr/>
      </dsp:nvSpPr>
      <dsp:spPr>
        <a:xfrm>
          <a:off x="3409789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Financial Oversight</a:t>
          </a:r>
        </a:p>
      </dsp:txBody>
      <dsp:txXfrm>
        <a:off x="3409789" y="3567752"/>
        <a:ext cx="1407749" cy="703874"/>
      </dsp:txXfrm>
    </dsp:sp>
    <dsp:sp modelId="{06E43659-C631-9E48-B515-7C0F26EAD629}">
      <dsp:nvSpPr>
        <dsp:cNvPr id="0" name=""/>
        <dsp:cNvSpPr/>
      </dsp:nvSpPr>
      <dsp:spPr>
        <a:xfrm>
          <a:off x="511316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 &amp; Customer Alignment</a:t>
          </a:r>
        </a:p>
      </dsp:txBody>
      <dsp:txXfrm>
        <a:off x="5113166" y="3567752"/>
        <a:ext cx="1407749" cy="703874"/>
      </dsp:txXfrm>
    </dsp:sp>
    <dsp:sp modelId="{D2BC5A92-8F1E-564D-94DE-85DCBFF75417}">
      <dsp:nvSpPr>
        <dsp:cNvPr id="0" name=""/>
        <dsp:cNvSpPr/>
      </dsp:nvSpPr>
      <dsp:spPr>
        <a:xfrm>
          <a:off x="6816543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Cross-Functional Collaboration</a:t>
          </a:r>
        </a:p>
      </dsp:txBody>
      <dsp:txXfrm>
        <a:off x="6816543" y="3567752"/>
        <a:ext cx="1407749" cy="703874"/>
      </dsp:txXfrm>
    </dsp:sp>
    <dsp:sp modelId="{18FC686F-513C-034B-88F2-BF8F8B734BFF}">
      <dsp:nvSpPr>
        <dsp:cNvPr id="0" name=""/>
        <dsp:cNvSpPr/>
      </dsp:nvSpPr>
      <dsp:spPr>
        <a:xfrm>
          <a:off x="8519920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Operations Optimization</a:t>
          </a:r>
        </a:p>
      </dsp:txBody>
      <dsp:txXfrm>
        <a:off x="8519920" y="3567752"/>
        <a:ext cx="1407749" cy="703874"/>
      </dsp:txXfrm>
    </dsp:sp>
    <dsp:sp modelId="{B200D380-1393-B946-8C0F-030187C96E8E}">
      <dsp:nvSpPr>
        <dsp:cNvPr id="0" name=""/>
        <dsp:cNvSpPr/>
      </dsp:nvSpPr>
      <dsp:spPr>
        <a:xfrm>
          <a:off x="1022329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</a:t>
          </a:r>
          <a:r>
            <a:rPr lang="en-IN" sz="16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Management</a:t>
          </a:r>
          <a:r>
            <a:rPr lang="en-IN" sz="1600" b="1" kern="1200"/>
            <a:t> 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Compliance</a:t>
          </a:r>
        </a:p>
      </dsp:txBody>
      <dsp:txXfrm>
        <a:off x="10223296" y="3567752"/>
        <a:ext cx="1407749" cy="70387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18B7E-0ECF-F843-BF87-32A2B13292F7}">
      <dsp:nvSpPr>
        <dsp:cNvPr id="0" name=""/>
        <dsp:cNvSpPr/>
      </dsp:nvSpPr>
      <dsp:spPr>
        <a:xfrm>
          <a:off x="5817040" y="3345157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4988767" y="173163"/>
              </a:lnTo>
              <a:lnTo>
                <a:pt x="4988767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B5F73-0E06-3840-B786-8C6E749D2CAF}">
      <dsp:nvSpPr>
        <dsp:cNvPr id="0" name=""/>
        <dsp:cNvSpPr/>
      </dsp:nvSpPr>
      <dsp:spPr>
        <a:xfrm>
          <a:off x="5817040" y="3345157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2993260" y="173163"/>
              </a:lnTo>
              <a:lnTo>
                <a:pt x="299326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B711D-8EF9-8549-B4A9-49107175D9AB}">
      <dsp:nvSpPr>
        <dsp:cNvPr id="0" name=""/>
        <dsp:cNvSpPr/>
      </dsp:nvSpPr>
      <dsp:spPr>
        <a:xfrm>
          <a:off x="5817040" y="3345157"/>
          <a:ext cx="997753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997753" y="173163"/>
              </a:lnTo>
              <a:lnTo>
                <a:pt x="997753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550A0-9A61-2A40-8337-3700D0947EF0}">
      <dsp:nvSpPr>
        <dsp:cNvPr id="0" name=""/>
        <dsp:cNvSpPr/>
      </dsp:nvSpPr>
      <dsp:spPr>
        <a:xfrm>
          <a:off x="4819287" y="3345157"/>
          <a:ext cx="997753" cy="346327"/>
        </a:xfrm>
        <a:custGeom>
          <a:avLst/>
          <a:gdLst/>
          <a:ahLst/>
          <a:cxnLst/>
          <a:rect l="0" t="0" r="0" b="0"/>
          <a:pathLst>
            <a:path>
              <a:moveTo>
                <a:pt x="997753" y="0"/>
              </a:moveTo>
              <a:lnTo>
                <a:pt x="997753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0FC81-1FAA-0D40-99EF-94FBB1EF7851}">
      <dsp:nvSpPr>
        <dsp:cNvPr id="0" name=""/>
        <dsp:cNvSpPr/>
      </dsp:nvSpPr>
      <dsp:spPr>
        <a:xfrm>
          <a:off x="2823780" y="3345157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2993260" y="0"/>
              </a:moveTo>
              <a:lnTo>
                <a:pt x="2993260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5D5CC-465B-F242-BD63-2FF227E113D0}">
      <dsp:nvSpPr>
        <dsp:cNvPr id="0" name=""/>
        <dsp:cNvSpPr/>
      </dsp:nvSpPr>
      <dsp:spPr>
        <a:xfrm>
          <a:off x="828273" y="3345157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4988767" y="0"/>
              </a:moveTo>
              <a:lnTo>
                <a:pt x="4988767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2174239"/>
          <a:ext cx="91440" cy="3463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819287" y="1176486"/>
          <a:ext cx="1995507" cy="997753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819287" y="1176486"/>
        <a:ext cx="1995507" cy="997753"/>
      </dsp:txXfrm>
    </dsp:sp>
    <dsp:sp modelId="{99B2C32E-1ACA-D845-8227-A2545D046D5D}">
      <dsp:nvSpPr>
        <dsp:cNvPr id="0" name=""/>
        <dsp:cNvSpPr/>
      </dsp:nvSpPr>
      <dsp:spPr>
        <a:xfrm>
          <a:off x="4541837" y="2520567"/>
          <a:ext cx="2550406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Advisory Board</a:t>
          </a:r>
        </a:p>
      </dsp:txBody>
      <dsp:txXfrm>
        <a:off x="4541837" y="2520567"/>
        <a:ext cx="2550406" cy="824589"/>
      </dsp:txXfrm>
    </dsp:sp>
    <dsp:sp modelId="{AF96E8C7-0D60-7F46-A635-5D3DEB9C1418}">
      <dsp:nvSpPr>
        <dsp:cNvPr id="0" name=""/>
        <dsp:cNvSpPr/>
      </dsp:nvSpPr>
      <dsp:spPr>
        <a:xfrm>
          <a:off x="3683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Strategic Guidance</a:t>
          </a:r>
        </a:p>
      </dsp:txBody>
      <dsp:txXfrm>
        <a:off x="3683" y="3691484"/>
        <a:ext cx="1649179" cy="824589"/>
      </dsp:txXfrm>
    </dsp:sp>
    <dsp:sp modelId="{93551EB6-3480-A44E-96BC-CFEA8870CD7A}">
      <dsp:nvSpPr>
        <dsp:cNvPr id="0" name=""/>
        <dsp:cNvSpPr/>
      </dsp:nvSpPr>
      <dsp:spPr>
        <a:xfrm>
          <a:off x="1999190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Industry Expertise</a:t>
          </a:r>
        </a:p>
      </dsp:txBody>
      <dsp:txXfrm>
        <a:off x="1999190" y="3691484"/>
        <a:ext cx="1649179" cy="824589"/>
      </dsp:txXfrm>
    </dsp:sp>
    <dsp:sp modelId="{F4EA1E8A-73ED-3D48-BC47-323249167205}">
      <dsp:nvSpPr>
        <dsp:cNvPr id="0" name=""/>
        <dsp:cNvSpPr/>
      </dsp:nvSpPr>
      <dsp:spPr>
        <a:xfrm>
          <a:off x="3994697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Governance &amp; Risk Oversight</a:t>
          </a:r>
        </a:p>
      </dsp:txBody>
      <dsp:txXfrm>
        <a:off x="3994697" y="3691484"/>
        <a:ext cx="1649179" cy="824589"/>
      </dsp:txXfrm>
    </dsp:sp>
    <dsp:sp modelId="{6D3E8884-15A4-E84B-A398-77A639345F39}">
      <dsp:nvSpPr>
        <dsp:cNvPr id="0" name=""/>
        <dsp:cNvSpPr/>
      </dsp:nvSpPr>
      <dsp:spPr>
        <a:xfrm>
          <a:off x="5990204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Innovation &amp; Digital Transformation Support</a:t>
          </a:r>
        </a:p>
      </dsp:txBody>
      <dsp:txXfrm>
        <a:off x="5990204" y="3691484"/>
        <a:ext cx="1649179" cy="824589"/>
      </dsp:txXfrm>
    </dsp:sp>
    <dsp:sp modelId="{7F082520-0A8C-C648-9F1C-AAF808C762EF}">
      <dsp:nvSpPr>
        <dsp:cNvPr id="0" name=""/>
        <dsp:cNvSpPr/>
      </dsp:nvSpPr>
      <dsp:spPr>
        <a:xfrm>
          <a:off x="7985711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Talent &amp; Culture Insights</a:t>
          </a:r>
        </a:p>
      </dsp:txBody>
      <dsp:txXfrm>
        <a:off x="7985711" y="3691484"/>
        <a:ext cx="1649179" cy="824589"/>
      </dsp:txXfrm>
    </dsp:sp>
    <dsp:sp modelId="{34C40779-DA8B-ED4D-828C-03BA85BF1EBE}">
      <dsp:nvSpPr>
        <dsp:cNvPr id="0" name=""/>
        <dsp:cNvSpPr/>
      </dsp:nvSpPr>
      <dsp:spPr>
        <a:xfrm>
          <a:off x="9981219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Network Access &amp; Partnership</a:t>
          </a:r>
        </a:p>
      </dsp:txBody>
      <dsp:txXfrm>
        <a:off x="9981219" y="3691484"/>
        <a:ext cx="1649179" cy="82458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1460D-1A2F-924D-B762-49FC7064E43E}">
      <dsp:nvSpPr>
        <dsp:cNvPr id="0" name=""/>
        <dsp:cNvSpPr/>
      </dsp:nvSpPr>
      <dsp:spPr>
        <a:xfrm>
          <a:off x="5817041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5110130" y="147813"/>
              </a:lnTo>
              <a:lnTo>
                <a:pt x="511013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DE8A7-A0CB-B346-850A-0A8FD38B6F01}">
      <dsp:nvSpPr>
        <dsp:cNvPr id="0" name=""/>
        <dsp:cNvSpPr/>
      </dsp:nvSpPr>
      <dsp:spPr>
        <a:xfrm>
          <a:off x="5817041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3406753" y="147813"/>
              </a:lnTo>
              <a:lnTo>
                <a:pt x="3406753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49D5B-A4B5-3143-89BD-3AC9909DACBC}">
      <dsp:nvSpPr>
        <dsp:cNvPr id="0" name=""/>
        <dsp:cNvSpPr/>
      </dsp:nvSpPr>
      <dsp:spPr>
        <a:xfrm>
          <a:off x="5817041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1703376" y="147813"/>
              </a:lnTo>
              <a:lnTo>
                <a:pt x="1703376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F682C9-3CCD-5846-93A5-B17D62C154E4}">
      <dsp:nvSpPr>
        <dsp:cNvPr id="0" name=""/>
        <dsp:cNvSpPr/>
      </dsp:nvSpPr>
      <dsp:spPr>
        <a:xfrm>
          <a:off x="5771320" y="3272124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7BC03-7173-7D40-9AEE-3B15BE882DDC}">
      <dsp:nvSpPr>
        <dsp:cNvPr id="0" name=""/>
        <dsp:cNvSpPr/>
      </dsp:nvSpPr>
      <dsp:spPr>
        <a:xfrm>
          <a:off x="4113664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1703376" y="0"/>
              </a:moveTo>
              <a:lnTo>
                <a:pt x="1703376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6748A-1F82-5246-A78D-4A5B476F4C36}">
      <dsp:nvSpPr>
        <dsp:cNvPr id="0" name=""/>
        <dsp:cNvSpPr/>
      </dsp:nvSpPr>
      <dsp:spPr>
        <a:xfrm>
          <a:off x="2410287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3406753" y="0"/>
              </a:moveTo>
              <a:lnTo>
                <a:pt x="3406753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F191D9-BC2D-8442-897C-D288D1376C8E}">
      <dsp:nvSpPr>
        <dsp:cNvPr id="0" name=""/>
        <dsp:cNvSpPr/>
      </dsp:nvSpPr>
      <dsp:spPr>
        <a:xfrm>
          <a:off x="706910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5110130" y="0"/>
              </a:moveTo>
              <a:lnTo>
                <a:pt x="5110130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2272622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65352" y="1420934"/>
          <a:ext cx="1703376" cy="85168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65352" y="1420934"/>
        <a:ext cx="1703376" cy="851688"/>
      </dsp:txXfrm>
    </dsp:sp>
    <dsp:sp modelId="{99B2C32E-1ACA-D845-8227-A2545D046D5D}">
      <dsp:nvSpPr>
        <dsp:cNvPr id="0" name=""/>
        <dsp:cNvSpPr/>
      </dsp:nvSpPr>
      <dsp:spPr>
        <a:xfrm>
          <a:off x="4728519" y="2568249"/>
          <a:ext cx="2177042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Regional Head</a:t>
          </a:r>
        </a:p>
      </dsp:txBody>
      <dsp:txXfrm>
        <a:off x="4728519" y="2568249"/>
        <a:ext cx="2177042" cy="703874"/>
      </dsp:txXfrm>
    </dsp:sp>
    <dsp:sp modelId="{77F5D99A-7970-5545-BB99-CEEE58867384}">
      <dsp:nvSpPr>
        <dsp:cNvPr id="0" name=""/>
        <dsp:cNvSpPr/>
      </dsp:nvSpPr>
      <dsp:spPr>
        <a:xfrm>
          <a:off x="3035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Regional Business Strategy &amp; Execution</a:t>
          </a:r>
        </a:p>
      </dsp:txBody>
      <dsp:txXfrm>
        <a:off x="3035" y="3567752"/>
        <a:ext cx="1407749" cy="703874"/>
      </dsp:txXfrm>
    </dsp:sp>
    <dsp:sp modelId="{F5EFF9FB-CE19-1144-A27C-207FBF292DAF}">
      <dsp:nvSpPr>
        <dsp:cNvPr id="0" name=""/>
        <dsp:cNvSpPr/>
      </dsp:nvSpPr>
      <dsp:spPr>
        <a:xfrm>
          <a:off x="1706412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Sales &amp;</a:t>
          </a:r>
          <a:r>
            <a:rPr lang="en-IN" sz="15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Client</a:t>
          </a:r>
          <a:r>
            <a:rPr lang="en-IN" sz="15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Relationship</a:t>
          </a:r>
          <a:endParaRPr lang="en-IN" sz="1500" kern="1200"/>
        </a:p>
      </dsp:txBody>
      <dsp:txXfrm>
        <a:off x="1706412" y="3567752"/>
        <a:ext cx="1407749" cy="703874"/>
      </dsp:txXfrm>
    </dsp:sp>
    <dsp:sp modelId="{1ECC1DAC-0F2E-1549-89CA-ECC430C9F637}">
      <dsp:nvSpPr>
        <dsp:cNvPr id="0" name=""/>
        <dsp:cNvSpPr/>
      </dsp:nvSpPr>
      <dsp:spPr>
        <a:xfrm>
          <a:off x="3409789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Operational Oversight</a:t>
          </a:r>
        </a:p>
      </dsp:txBody>
      <dsp:txXfrm>
        <a:off x="3409789" y="3567752"/>
        <a:ext cx="1407749" cy="703874"/>
      </dsp:txXfrm>
    </dsp:sp>
    <dsp:sp modelId="{72FF5760-5777-F349-BB34-1C6BAAF7D10F}">
      <dsp:nvSpPr>
        <dsp:cNvPr id="0" name=""/>
        <dsp:cNvSpPr/>
      </dsp:nvSpPr>
      <dsp:spPr>
        <a:xfrm>
          <a:off x="511316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Team Leadership &amp; Talent Development</a:t>
          </a:r>
        </a:p>
      </dsp:txBody>
      <dsp:txXfrm>
        <a:off x="5113166" y="3567752"/>
        <a:ext cx="1407749" cy="703874"/>
      </dsp:txXfrm>
    </dsp:sp>
    <dsp:sp modelId="{B24424B3-9E9D-F74E-B18A-3EFAC85EFA70}">
      <dsp:nvSpPr>
        <dsp:cNvPr id="0" name=""/>
        <dsp:cNvSpPr/>
      </dsp:nvSpPr>
      <dsp:spPr>
        <a:xfrm>
          <a:off x="6816543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 Intelligence &amp; Localization</a:t>
          </a:r>
        </a:p>
      </dsp:txBody>
      <dsp:txXfrm>
        <a:off x="6816543" y="3567752"/>
        <a:ext cx="1407749" cy="703874"/>
      </dsp:txXfrm>
    </dsp:sp>
    <dsp:sp modelId="{6EEE7550-8898-4D43-A2C1-5AA4CCBDCA8D}">
      <dsp:nvSpPr>
        <dsp:cNvPr id="0" name=""/>
        <dsp:cNvSpPr/>
      </dsp:nvSpPr>
      <dsp:spPr>
        <a:xfrm>
          <a:off x="8519920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P&amp;L Responsibility</a:t>
          </a:r>
        </a:p>
      </dsp:txBody>
      <dsp:txXfrm>
        <a:off x="8519920" y="3567752"/>
        <a:ext cx="1407749" cy="703874"/>
      </dsp:txXfrm>
    </dsp:sp>
    <dsp:sp modelId="{8693253F-6DD1-7C47-A5B0-29D7837546FC}">
      <dsp:nvSpPr>
        <dsp:cNvPr id="0" name=""/>
        <dsp:cNvSpPr/>
      </dsp:nvSpPr>
      <dsp:spPr>
        <a:xfrm>
          <a:off x="1022329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Compliance &amp; Risk Management</a:t>
          </a:r>
        </a:p>
      </dsp:txBody>
      <dsp:txXfrm>
        <a:off x="10223296" y="3567752"/>
        <a:ext cx="1407749" cy="70387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18B7E-0ECF-F843-BF87-32A2B13292F7}">
      <dsp:nvSpPr>
        <dsp:cNvPr id="0" name=""/>
        <dsp:cNvSpPr/>
      </dsp:nvSpPr>
      <dsp:spPr>
        <a:xfrm>
          <a:off x="5817041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4988767" y="173163"/>
              </a:lnTo>
              <a:lnTo>
                <a:pt x="4988767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B5F73-0E06-3840-B786-8C6E749D2CAF}">
      <dsp:nvSpPr>
        <dsp:cNvPr id="0" name=""/>
        <dsp:cNvSpPr/>
      </dsp:nvSpPr>
      <dsp:spPr>
        <a:xfrm>
          <a:off x="5817041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2993260" y="173163"/>
              </a:lnTo>
              <a:lnTo>
                <a:pt x="299326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550A0-9A61-2A40-8337-3700D0947EF0}">
      <dsp:nvSpPr>
        <dsp:cNvPr id="0" name=""/>
        <dsp:cNvSpPr/>
      </dsp:nvSpPr>
      <dsp:spPr>
        <a:xfrm>
          <a:off x="5817041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1703376" y="147813"/>
              </a:lnTo>
              <a:lnTo>
                <a:pt x="1703376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B711D-8EF9-8549-B4A9-49107175D9AB}">
      <dsp:nvSpPr>
        <dsp:cNvPr id="0" name=""/>
        <dsp:cNvSpPr/>
      </dsp:nvSpPr>
      <dsp:spPr>
        <a:xfrm>
          <a:off x="5771320" y="3272124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EFE090-0C5D-8548-8543-FEBC445F361E}">
      <dsp:nvSpPr>
        <dsp:cNvPr id="0" name=""/>
        <dsp:cNvSpPr/>
      </dsp:nvSpPr>
      <dsp:spPr>
        <a:xfrm>
          <a:off x="4113664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1703376" y="0"/>
              </a:moveTo>
              <a:lnTo>
                <a:pt x="1703376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0FC81-1FAA-0D40-99EF-94FBB1EF7851}">
      <dsp:nvSpPr>
        <dsp:cNvPr id="0" name=""/>
        <dsp:cNvSpPr/>
      </dsp:nvSpPr>
      <dsp:spPr>
        <a:xfrm>
          <a:off x="2410287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3406753" y="0"/>
              </a:moveTo>
              <a:lnTo>
                <a:pt x="3406753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5D5CC-465B-F242-BD63-2FF227E113D0}">
      <dsp:nvSpPr>
        <dsp:cNvPr id="0" name=""/>
        <dsp:cNvSpPr/>
      </dsp:nvSpPr>
      <dsp:spPr>
        <a:xfrm>
          <a:off x="706910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5110130" y="0"/>
              </a:moveTo>
              <a:lnTo>
                <a:pt x="5110130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2272622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65352" y="1420934"/>
          <a:ext cx="1703376" cy="85168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65352" y="1420934"/>
        <a:ext cx="1703376" cy="851688"/>
      </dsp:txXfrm>
    </dsp:sp>
    <dsp:sp modelId="{99B2C32E-1ACA-D845-8227-A2545D046D5D}">
      <dsp:nvSpPr>
        <dsp:cNvPr id="0" name=""/>
        <dsp:cNvSpPr/>
      </dsp:nvSpPr>
      <dsp:spPr>
        <a:xfrm>
          <a:off x="4728519" y="2568249"/>
          <a:ext cx="2177042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Operations Officer</a:t>
          </a:r>
        </a:p>
      </dsp:txBody>
      <dsp:txXfrm>
        <a:off x="4728519" y="2568249"/>
        <a:ext cx="2177042" cy="703874"/>
      </dsp:txXfrm>
    </dsp:sp>
    <dsp:sp modelId="{AF96E8C7-0D60-7F46-A635-5D3DEB9C1418}">
      <dsp:nvSpPr>
        <dsp:cNvPr id="0" name=""/>
        <dsp:cNvSpPr/>
      </dsp:nvSpPr>
      <dsp:spPr>
        <a:xfrm>
          <a:off x="3035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Operations Strategy &amp; Execution</a:t>
          </a:r>
        </a:p>
      </dsp:txBody>
      <dsp:txXfrm>
        <a:off x="3035" y="3567752"/>
        <a:ext cx="1407749" cy="703874"/>
      </dsp:txXfrm>
    </dsp:sp>
    <dsp:sp modelId="{93551EB6-3480-A44E-96BC-CFEA8870CD7A}">
      <dsp:nvSpPr>
        <dsp:cNvPr id="0" name=""/>
        <dsp:cNvSpPr/>
      </dsp:nvSpPr>
      <dsp:spPr>
        <a:xfrm>
          <a:off x="1706412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Process Optimization</a:t>
          </a:r>
        </a:p>
      </dsp:txBody>
      <dsp:txXfrm>
        <a:off x="1706412" y="3567752"/>
        <a:ext cx="1407749" cy="703874"/>
      </dsp:txXfrm>
    </dsp:sp>
    <dsp:sp modelId="{A1C15829-4664-F24C-9F3E-A022A93D4826}">
      <dsp:nvSpPr>
        <dsp:cNvPr id="0" name=""/>
        <dsp:cNvSpPr/>
      </dsp:nvSpPr>
      <dsp:spPr>
        <a:xfrm>
          <a:off x="3409789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Vendor &amp; Partner Management</a:t>
          </a:r>
        </a:p>
      </dsp:txBody>
      <dsp:txXfrm>
        <a:off x="3409789" y="3567752"/>
        <a:ext cx="1407749" cy="703874"/>
      </dsp:txXfrm>
    </dsp:sp>
    <dsp:sp modelId="{6D3E8884-15A4-E84B-A398-77A639345F39}">
      <dsp:nvSpPr>
        <dsp:cNvPr id="0" name=""/>
        <dsp:cNvSpPr/>
      </dsp:nvSpPr>
      <dsp:spPr>
        <a:xfrm>
          <a:off x="511316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Cross-Functional Coordination</a:t>
          </a:r>
        </a:p>
      </dsp:txBody>
      <dsp:txXfrm>
        <a:off x="5113166" y="3567752"/>
        <a:ext cx="1407749" cy="703874"/>
      </dsp:txXfrm>
    </dsp:sp>
    <dsp:sp modelId="{F4EA1E8A-73ED-3D48-BC47-323249167205}">
      <dsp:nvSpPr>
        <dsp:cNvPr id="0" name=""/>
        <dsp:cNvSpPr/>
      </dsp:nvSpPr>
      <dsp:spPr>
        <a:xfrm>
          <a:off x="6816543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Technology Delivery Oversight</a:t>
          </a:r>
        </a:p>
      </dsp:txBody>
      <dsp:txXfrm>
        <a:off x="6816543" y="3567752"/>
        <a:ext cx="1407749" cy="703874"/>
      </dsp:txXfrm>
    </dsp:sp>
    <dsp:sp modelId="{7F082520-0A8C-C648-9F1C-AAF808C762EF}">
      <dsp:nvSpPr>
        <dsp:cNvPr id="0" name=""/>
        <dsp:cNvSpPr/>
      </dsp:nvSpPr>
      <dsp:spPr>
        <a:xfrm>
          <a:off x="8519920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Metric &amp; Performance Monitoring</a:t>
          </a:r>
        </a:p>
      </dsp:txBody>
      <dsp:txXfrm>
        <a:off x="8519920" y="3567752"/>
        <a:ext cx="1407749" cy="703874"/>
      </dsp:txXfrm>
    </dsp:sp>
    <dsp:sp modelId="{34C40779-DA8B-ED4D-828C-03BA85BF1EBE}">
      <dsp:nvSpPr>
        <dsp:cNvPr id="0" name=""/>
        <dsp:cNvSpPr/>
      </dsp:nvSpPr>
      <dsp:spPr>
        <a:xfrm>
          <a:off x="1022329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 &amp; Compliance Management</a:t>
          </a:r>
        </a:p>
      </dsp:txBody>
      <dsp:txXfrm>
        <a:off x="10223296" y="3567752"/>
        <a:ext cx="1407749" cy="7038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AF9C1-237F-C045-BB49-C5AEAE1A5A08}">
      <dsp:nvSpPr>
        <dsp:cNvPr id="0" name=""/>
        <dsp:cNvSpPr/>
      </dsp:nvSpPr>
      <dsp:spPr>
        <a:xfrm>
          <a:off x="5817041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5110130" y="147813"/>
              </a:lnTo>
              <a:lnTo>
                <a:pt x="511013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5C845-0222-E94F-AE03-21C5D5CE67F3}">
      <dsp:nvSpPr>
        <dsp:cNvPr id="0" name=""/>
        <dsp:cNvSpPr/>
      </dsp:nvSpPr>
      <dsp:spPr>
        <a:xfrm>
          <a:off x="5817041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3406753" y="147813"/>
              </a:lnTo>
              <a:lnTo>
                <a:pt x="3406753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5BF91-51E3-B74B-9A43-03B15C9EFB4E}">
      <dsp:nvSpPr>
        <dsp:cNvPr id="0" name=""/>
        <dsp:cNvSpPr/>
      </dsp:nvSpPr>
      <dsp:spPr>
        <a:xfrm>
          <a:off x="5817041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1703376" y="147813"/>
              </a:lnTo>
              <a:lnTo>
                <a:pt x="1703376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F481F-818C-9341-ABA3-43AF64239B25}">
      <dsp:nvSpPr>
        <dsp:cNvPr id="0" name=""/>
        <dsp:cNvSpPr/>
      </dsp:nvSpPr>
      <dsp:spPr>
        <a:xfrm>
          <a:off x="5771320" y="3272124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99207-F28C-504E-BC14-53660A211BE1}">
      <dsp:nvSpPr>
        <dsp:cNvPr id="0" name=""/>
        <dsp:cNvSpPr/>
      </dsp:nvSpPr>
      <dsp:spPr>
        <a:xfrm>
          <a:off x="4113664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1703376" y="0"/>
              </a:moveTo>
              <a:lnTo>
                <a:pt x="1703376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C4F7-7F57-A64D-A134-DB0B49DA5EEE}">
      <dsp:nvSpPr>
        <dsp:cNvPr id="0" name=""/>
        <dsp:cNvSpPr/>
      </dsp:nvSpPr>
      <dsp:spPr>
        <a:xfrm>
          <a:off x="2410287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3406753" y="0"/>
              </a:moveTo>
              <a:lnTo>
                <a:pt x="3406753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6FB7A-586B-A442-92A4-563A0476D96A}">
      <dsp:nvSpPr>
        <dsp:cNvPr id="0" name=""/>
        <dsp:cNvSpPr/>
      </dsp:nvSpPr>
      <dsp:spPr>
        <a:xfrm>
          <a:off x="706910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5110130" y="0"/>
              </a:moveTo>
              <a:lnTo>
                <a:pt x="5110130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2272622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65352" y="1420934"/>
          <a:ext cx="1703376" cy="85168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65352" y="1420934"/>
        <a:ext cx="1703376" cy="851688"/>
      </dsp:txXfrm>
    </dsp:sp>
    <dsp:sp modelId="{99B2C32E-1ACA-D845-8227-A2545D046D5D}">
      <dsp:nvSpPr>
        <dsp:cNvPr id="0" name=""/>
        <dsp:cNvSpPr/>
      </dsp:nvSpPr>
      <dsp:spPr>
        <a:xfrm>
          <a:off x="4728519" y="2568249"/>
          <a:ext cx="2177042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Officer</a:t>
          </a:r>
        </a:p>
      </dsp:txBody>
      <dsp:txXfrm>
        <a:off x="4728519" y="2568249"/>
        <a:ext cx="2177042" cy="703874"/>
      </dsp:txXfrm>
    </dsp:sp>
    <dsp:sp modelId="{1DC7C23D-57A3-7043-80B2-8A729891B8EC}">
      <dsp:nvSpPr>
        <dsp:cNvPr id="0" name=""/>
        <dsp:cNvSpPr/>
      </dsp:nvSpPr>
      <dsp:spPr>
        <a:xfrm>
          <a:off x="3035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Strategy &amp; Planning</a:t>
          </a:r>
        </a:p>
      </dsp:txBody>
      <dsp:txXfrm>
        <a:off x="3035" y="3567752"/>
        <a:ext cx="1407749" cy="703874"/>
      </dsp:txXfrm>
    </dsp:sp>
    <dsp:sp modelId="{291018FF-B46B-F649-AE9D-8553927D79F9}">
      <dsp:nvSpPr>
        <dsp:cNvPr id="0" name=""/>
        <dsp:cNvSpPr/>
      </dsp:nvSpPr>
      <dsp:spPr>
        <a:xfrm>
          <a:off x="1706412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Revenue &amp; Growth Enablement</a:t>
          </a:r>
        </a:p>
      </dsp:txBody>
      <dsp:txXfrm>
        <a:off x="1706412" y="3567752"/>
        <a:ext cx="1407749" cy="703874"/>
      </dsp:txXfrm>
    </dsp:sp>
    <dsp:sp modelId="{4F1BC7AE-B742-6E46-9E9F-A2AFDC83C45A}">
      <dsp:nvSpPr>
        <dsp:cNvPr id="0" name=""/>
        <dsp:cNvSpPr/>
      </dsp:nvSpPr>
      <dsp:spPr>
        <a:xfrm>
          <a:off x="3409789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Financial Oversight</a:t>
          </a:r>
        </a:p>
      </dsp:txBody>
      <dsp:txXfrm>
        <a:off x="3409789" y="3567752"/>
        <a:ext cx="1407749" cy="703874"/>
      </dsp:txXfrm>
    </dsp:sp>
    <dsp:sp modelId="{06E43659-C631-9E48-B515-7C0F26EAD629}">
      <dsp:nvSpPr>
        <dsp:cNvPr id="0" name=""/>
        <dsp:cNvSpPr/>
      </dsp:nvSpPr>
      <dsp:spPr>
        <a:xfrm>
          <a:off x="511316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 &amp; Customer Alignment</a:t>
          </a:r>
        </a:p>
      </dsp:txBody>
      <dsp:txXfrm>
        <a:off x="5113166" y="3567752"/>
        <a:ext cx="1407749" cy="703874"/>
      </dsp:txXfrm>
    </dsp:sp>
    <dsp:sp modelId="{D2BC5A92-8F1E-564D-94DE-85DCBFF75417}">
      <dsp:nvSpPr>
        <dsp:cNvPr id="0" name=""/>
        <dsp:cNvSpPr/>
      </dsp:nvSpPr>
      <dsp:spPr>
        <a:xfrm>
          <a:off x="6816543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Cross-Functional Collaboration</a:t>
          </a:r>
        </a:p>
      </dsp:txBody>
      <dsp:txXfrm>
        <a:off x="6816543" y="3567752"/>
        <a:ext cx="1407749" cy="703874"/>
      </dsp:txXfrm>
    </dsp:sp>
    <dsp:sp modelId="{18FC686F-513C-034B-88F2-BF8F8B734BFF}">
      <dsp:nvSpPr>
        <dsp:cNvPr id="0" name=""/>
        <dsp:cNvSpPr/>
      </dsp:nvSpPr>
      <dsp:spPr>
        <a:xfrm>
          <a:off x="8519920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Operations Optimization</a:t>
          </a:r>
        </a:p>
      </dsp:txBody>
      <dsp:txXfrm>
        <a:off x="8519920" y="3567752"/>
        <a:ext cx="1407749" cy="703874"/>
      </dsp:txXfrm>
    </dsp:sp>
    <dsp:sp modelId="{B200D380-1393-B946-8C0F-030187C96E8E}">
      <dsp:nvSpPr>
        <dsp:cNvPr id="0" name=""/>
        <dsp:cNvSpPr/>
      </dsp:nvSpPr>
      <dsp:spPr>
        <a:xfrm>
          <a:off x="1022329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</a:t>
          </a:r>
          <a:r>
            <a:rPr lang="en-IN" sz="16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Management</a:t>
          </a:r>
          <a:r>
            <a:rPr lang="en-IN" sz="1600" b="1" kern="1200"/>
            <a:t> 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Compliance</a:t>
          </a:r>
        </a:p>
      </dsp:txBody>
      <dsp:txXfrm>
        <a:off x="10223296" y="3567752"/>
        <a:ext cx="1407749" cy="703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E8C44-033C-FC4E-AFD4-414F3EE1446C}">
      <dsp:nvSpPr>
        <dsp:cNvPr id="0" name=""/>
        <dsp:cNvSpPr/>
      </dsp:nvSpPr>
      <dsp:spPr>
        <a:xfrm>
          <a:off x="11071002" y="2499543"/>
          <a:ext cx="103322" cy="1849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964"/>
              </a:lnTo>
              <a:lnTo>
                <a:pt x="103322" y="18499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42E0D-D4B8-E443-89A2-008905E58732}">
      <dsp:nvSpPr>
        <dsp:cNvPr id="0" name=""/>
        <dsp:cNvSpPr/>
      </dsp:nvSpPr>
      <dsp:spPr>
        <a:xfrm>
          <a:off x="10967680" y="2499543"/>
          <a:ext cx="103322" cy="1849964"/>
        </a:xfrm>
        <a:custGeom>
          <a:avLst/>
          <a:gdLst/>
          <a:ahLst/>
          <a:cxnLst/>
          <a:rect l="0" t="0" r="0" b="0"/>
          <a:pathLst>
            <a:path>
              <a:moveTo>
                <a:pt x="103322" y="0"/>
              </a:moveTo>
              <a:lnTo>
                <a:pt x="103322" y="1849964"/>
              </a:lnTo>
              <a:lnTo>
                <a:pt x="0" y="1849964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788AC-50C6-0040-BB40-642C95F42138}">
      <dsp:nvSpPr>
        <dsp:cNvPr id="0" name=""/>
        <dsp:cNvSpPr/>
      </dsp:nvSpPr>
      <dsp:spPr>
        <a:xfrm>
          <a:off x="11071002" y="2499543"/>
          <a:ext cx="103322" cy="1151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1307"/>
              </a:lnTo>
              <a:lnTo>
                <a:pt x="103322" y="1151307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ABB68-8FAF-124B-8188-10E590A3BA5D}">
      <dsp:nvSpPr>
        <dsp:cNvPr id="0" name=""/>
        <dsp:cNvSpPr/>
      </dsp:nvSpPr>
      <dsp:spPr>
        <a:xfrm>
          <a:off x="10967680" y="2499543"/>
          <a:ext cx="103322" cy="1151307"/>
        </a:xfrm>
        <a:custGeom>
          <a:avLst/>
          <a:gdLst/>
          <a:ahLst/>
          <a:cxnLst/>
          <a:rect l="0" t="0" r="0" b="0"/>
          <a:pathLst>
            <a:path>
              <a:moveTo>
                <a:pt x="103322" y="0"/>
              </a:moveTo>
              <a:lnTo>
                <a:pt x="103322" y="1151307"/>
              </a:lnTo>
              <a:lnTo>
                <a:pt x="0" y="1151307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8BDD9-F6E8-0D4C-B1EA-464F2B897A9D}">
      <dsp:nvSpPr>
        <dsp:cNvPr id="0" name=""/>
        <dsp:cNvSpPr/>
      </dsp:nvSpPr>
      <dsp:spPr>
        <a:xfrm>
          <a:off x="11071002" y="2499543"/>
          <a:ext cx="103322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03322" y="452650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CABAF-B03B-CB41-848E-F85C0DA1F153}">
      <dsp:nvSpPr>
        <dsp:cNvPr id="0" name=""/>
        <dsp:cNvSpPr/>
      </dsp:nvSpPr>
      <dsp:spPr>
        <a:xfrm>
          <a:off x="10967680" y="2499543"/>
          <a:ext cx="103322" cy="452650"/>
        </a:xfrm>
        <a:custGeom>
          <a:avLst/>
          <a:gdLst/>
          <a:ahLst/>
          <a:cxnLst/>
          <a:rect l="0" t="0" r="0" b="0"/>
          <a:pathLst>
            <a:path>
              <a:moveTo>
                <a:pt x="103322" y="0"/>
              </a:moveTo>
              <a:lnTo>
                <a:pt x="103322" y="452650"/>
              </a:lnTo>
              <a:lnTo>
                <a:pt x="0" y="452650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8D1C-A69B-9647-B91D-4FBFBD57F61D}">
      <dsp:nvSpPr>
        <dsp:cNvPr id="0" name=""/>
        <dsp:cNvSpPr/>
      </dsp:nvSpPr>
      <dsp:spPr>
        <a:xfrm>
          <a:off x="5845188" y="1800886"/>
          <a:ext cx="5225814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5225814" y="103322"/>
              </a:lnTo>
              <a:lnTo>
                <a:pt x="5225814" y="20664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4F5A3-D192-E740-BCED-307208C9F62A}">
      <dsp:nvSpPr>
        <dsp:cNvPr id="0" name=""/>
        <dsp:cNvSpPr/>
      </dsp:nvSpPr>
      <dsp:spPr>
        <a:xfrm>
          <a:off x="8645384" y="3198200"/>
          <a:ext cx="147603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47603" y="452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80AF1-258C-3C47-ADBF-9D681481B003}">
      <dsp:nvSpPr>
        <dsp:cNvPr id="0" name=""/>
        <dsp:cNvSpPr/>
      </dsp:nvSpPr>
      <dsp:spPr>
        <a:xfrm>
          <a:off x="7166405" y="2499543"/>
          <a:ext cx="1872588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1872588" y="103322"/>
              </a:lnTo>
              <a:lnTo>
                <a:pt x="1872588" y="20664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3039BB-AE37-2842-8AB8-650C62B115D0}">
      <dsp:nvSpPr>
        <dsp:cNvPr id="0" name=""/>
        <dsp:cNvSpPr/>
      </dsp:nvSpPr>
      <dsp:spPr>
        <a:xfrm>
          <a:off x="7454715" y="3198200"/>
          <a:ext cx="147603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47603" y="452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D132B-20FC-D644-B911-4E0662A007BC}">
      <dsp:nvSpPr>
        <dsp:cNvPr id="0" name=""/>
        <dsp:cNvSpPr/>
      </dsp:nvSpPr>
      <dsp:spPr>
        <a:xfrm>
          <a:off x="7166405" y="2499543"/>
          <a:ext cx="681919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681919" y="103322"/>
              </a:lnTo>
              <a:lnTo>
                <a:pt x="681919" y="206644"/>
              </a:lnTo>
            </a:path>
          </a:pathLst>
        </a:custGeom>
        <a:noFill/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D0C4C-83BA-BE42-A695-C68122A7ADEF}">
      <dsp:nvSpPr>
        <dsp:cNvPr id="0" name=""/>
        <dsp:cNvSpPr/>
      </dsp:nvSpPr>
      <dsp:spPr>
        <a:xfrm>
          <a:off x="6106432" y="3198200"/>
          <a:ext cx="170938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70938" y="452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2BCAD-0AF6-FA49-801B-EE7A42619E80}">
      <dsp:nvSpPr>
        <dsp:cNvPr id="0" name=""/>
        <dsp:cNvSpPr/>
      </dsp:nvSpPr>
      <dsp:spPr>
        <a:xfrm>
          <a:off x="6562267" y="2499543"/>
          <a:ext cx="604137" cy="206644"/>
        </a:xfrm>
        <a:custGeom>
          <a:avLst/>
          <a:gdLst/>
          <a:ahLst/>
          <a:cxnLst/>
          <a:rect l="0" t="0" r="0" b="0"/>
          <a:pathLst>
            <a:path>
              <a:moveTo>
                <a:pt x="604137" y="0"/>
              </a:moveTo>
              <a:lnTo>
                <a:pt x="604137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E400B-4930-8442-B6E7-EA62B215B4DB}">
      <dsp:nvSpPr>
        <dsp:cNvPr id="0" name=""/>
        <dsp:cNvSpPr/>
      </dsp:nvSpPr>
      <dsp:spPr>
        <a:xfrm>
          <a:off x="4900207" y="3198200"/>
          <a:ext cx="147603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47603" y="452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F9738-1D3F-CF4A-B7E6-6398BA876F4F}">
      <dsp:nvSpPr>
        <dsp:cNvPr id="0" name=""/>
        <dsp:cNvSpPr/>
      </dsp:nvSpPr>
      <dsp:spPr>
        <a:xfrm>
          <a:off x="5293816" y="2499543"/>
          <a:ext cx="1872588" cy="206644"/>
        </a:xfrm>
        <a:custGeom>
          <a:avLst/>
          <a:gdLst/>
          <a:ahLst/>
          <a:cxnLst/>
          <a:rect l="0" t="0" r="0" b="0"/>
          <a:pathLst>
            <a:path>
              <a:moveTo>
                <a:pt x="1872588" y="0"/>
              </a:moveTo>
              <a:lnTo>
                <a:pt x="1872588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2316B7-25BF-5D43-851C-A0D9F024E71C}">
      <dsp:nvSpPr>
        <dsp:cNvPr id="0" name=""/>
        <dsp:cNvSpPr/>
      </dsp:nvSpPr>
      <dsp:spPr>
        <a:xfrm>
          <a:off x="5845188" y="1800886"/>
          <a:ext cx="1321216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1321216" y="103322"/>
              </a:lnTo>
              <a:lnTo>
                <a:pt x="1321216" y="206644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E59A-5257-3F4C-9A79-A37722F451B8}">
      <dsp:nvSpPr>
        <dsp:cNvPr id="0" name=""/>
        <dsp:cNvSpPr/>
      </dsp:nvSpPr>
      <dsp:spPr>
        <a:xfrm>
          <a:off x="3507813" y="2499543"/>
          <a:ext cx="595334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595334" y="103322"/>
              </a:lnTo>
              <a:lnTo>
                <a:pt x="595334" y="206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22778-9681-324E-881A-E73DF11335B2}">
      <dsp:nvSpPr>
        <dsp:cNvPr id="0" name=""/>
        <dsp:cNvSpPr/>
      </dsp:nvSpPr>
      <dsp:spPr>
        <a:xfrm>
          <a:off x="2912479" y="2499543"/>
          <a:ext cx="595334" cy="206644"/>
        </a:xfrm>
        <a:custGeom>
          <a:avLst/>
          <a:gdLst/>
          <a:ahLst/>
          <a:cxnLst/>
          <a:rect l="0" t="0" r="0" b="0"/>
          <a:pathLst>
            <a:path>
              <a:moveTo>
                <a:pt x="595334" y="0"/>
              </a:moveTo>
              <a:lnTo>
                <a:pt x="595334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B2E3B-326C-6E49-8B04-E7BED0C59AC2}">
      <dsp:nvSpPr>
        <dsp:cNvPr id="0" name=""/>
        <dsp:cNvSpPr/>
      </dsp:nvSpPr>
      <dsp:spPr>
        <a:xfrm>
          <a:off x="3507813" y="1800886"/>
          <a:ext cx="2337374" cy="206644"/>
        </a:xfrm>
        <a:custGeom>
          <a:avLst/>
          <a:gdLst/>
          <a:ahLst/>
          <a:cxnLst/>
          <a:rect l="0" t="0" r="0" b="0"/>
          <a:pathLst>
            <a:path>
              <a:moveTo>
                <a:pt x="2337374" y="0"/>
              </a:moveTo>
              <a:lnTo>
                <a:pt x="2337374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D41B6-1714-F342-B161-CE7AE272718E}">
      <dsp:nvSpPr>
        <dsp:cNvPr id="0" name=""/>
        <dsp:cNvSpPr/>
      </dsp:nvSpPr>
      <dsp:spPr>
        <a:xfrm>
          <a:off x="2317144" y="1800886"/>
          <a:ext cx="3528043" cy="206644"/>
        </a:xfrm>
        <a:custGeom>
          <a:avLst/>
          <a:gdLst/>
          <a:ahLst/>
          <a:cxnLst/>
          <a:rect l="0" t="0" r="0" b="0"/>
          <a:pathLst>
            <a:path>
              <a:moveTo>
                <a:pt x="3528043" y="0"/>
              </a:moveTo>
              <a:lnTo>
                <a:pt x="3528043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E072A-D496-7C46-9431-04F5EA93E341}">
      <dsp:nvSpPr>
        <dsp:cNvPr id="0" name=""/>
        <dsp:cNvSpPr/>
      </dsp:nvSpPr>
      <dsp:spPr>
        <a:xfrm>
          <a:off x="813935" y="1800886"/>
          <a:ext cx="5031253" cy="206644"/>
        </a:xfrm>
        <a:custGeom>
          <a:avLst/>
          <a:gdLst/>
          <a:ahLst/>
          <a:cxnLst/>
          <a:rect l="0" t="0" r="0" b="0"/>
          <a:pathLst>
            <a:path>
              <a:moveTo>
                <a:pt x="5031253" y="0"/>
              </a:moveTo>
              <a:lnTo>
                <a:pt x="5031253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71365" y="1205552"/>
          <a:ext cx="1747645" cy="59533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Chief Executive Officer</a:t>
          </a:r>
          <a:endParaRPr lang="en-IN" sz="11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71365" y="1205552"/>
        <a:ext cx="1747645" cy="595334"/>
      </dsp:txXfrm>
    </dsp:sp>
    <dsp:sp modelId="{E8E2E0B8-E2F6-1940-8688-BAE9D5F5803D}">
      <dsp:nvSpPr>
        <dsp:cNvPr id="0" name=""/>
        <dsp:cNvSpPr/>
      </dsp:nvSpPr>
      <dsp:spPr>
        <a:xfrm>
          <a:off x="9382" y="2007531"/>
          <a:ext cx="1609105" cy="72657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Technology Officer, Chief Business Officer, Chief Partner Officer</a:t>
          </a:r>
        </a:p>
      </dsp:txBody>
      <dsp:txXfrm>
        <a:off x="9382" y="2007531"/>
        <a:ext cx="1609105" cy="726578"/>
      </dsp:txXfrm>
    </dsp:sp>
    <dsp:sp modelId="{38DE0F9D-360A-5547-87D2-98C7454A99A8}">
      <dsp:nvSpPr>
        <dsp:cNvPr id="0" name=""/>
        <dsp:cNvSpPr/>
      </dsp:nvSpPr>
      <dsp:spPr>
        <a:xfrm>
          <a:off x="1825133" y="2007531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Advisory Board</a:t>
          </a:r>
        </a:p>
      </dsp:txBody>
      <dsp:txXfrm>
        <a:off x="1825133" y="2007531"/>
        <a:ext cx="984023" cy="492011"/>
      </dsp:txXfrm>
    </dsp:sp>
    <dsp:sp modelId="{BDFD84A3-04CD-954F-A458-DD3F88F6F28A}">
      <dsp:nvSpPr>
        <dsp:cNvPr id="0" name=""/>
        <dsp:cNvSpPr/>
      </dsp:nvSpPr>
      <dsp:spPr>
        <a:xfrm>
          <a:off x="3015801" y="2007531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Americas</a:t>
          </a:r>
        </a:p>
      </dsp:txBody>
      <dsp:txXfrm>
        <a:off x="3015801" y="2007531"/>
        <a:ext cx="984023" cy="492011"/>
      </dsp:txXfrm>
    </dsp:sp>
    <dsp:sp modelId="{75C0F00E-3509-A549-BA2B-DA27A58EEF64}">
      <dsp:nvSpPr>
        <dsp:cNvPr id="0" name=""/>
        <dsp:cNvSpPr/>
      </dsp:nvSpPr>
      <dsp:spPr>
        <a:xfrm>
          <a:off x="2420467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Operations Officer</a:t>
          </a:r>
        </a:p>
      </dsp:txBody>
      <dsp:txXfrm>
        <a:off x="2420467" y="2706188"/>
        <a:ext cx="984023" cy="492011"/>
      </dsp:txXfrm>
    </dsp:sp>
    <dsp:sp modelId="{7BC2055D-08AA-E946-A385-EE627C14BD05}">
      <dsp:nvSpPr>
        <dsp:cNvPr id="0" name=""/>
        <dsp:cNvSpPr/>
      </dsp:nvSpPr>
      <dsp:spPr>
        <a:xfrm>
          <a:off x="3611136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Business Officer</a:t>
          </a:r>
        </a:p>
      </dsp:txBody>
      <dsp:txXfrm>
        <a:off x="3611136" y="2706188"/>
        <a:ext cx="984023" cy="492011"/>
      </dsp:txXfrm>
    </dsp:sp>
    <dsp:sp modelId="{46A89796-4B6C-704A-963A-947D10D94A4A}">
      <dsp:nvSpPr>
        <dsp:cNvPr id="0" name=""/>
        <dsp:cNvSpPr/>
      </dsp:nvSpPr>
      <dsp:spPr>
        <a:xfrm>
          <a:off x="6530661" y="2007531"/>
          <a:ext cx="1271486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CEO Office</a:t>
          </a:r>
        </a:p>
      </dsp:txBody>
      <dsp:txXfrm>
        <a:off x="6530661" y="2007531"/>
        <a:ext cx="1271486" cy="492011"/>
      </dsp:txXfrm>
    </dsp:sp>
    <dsp:sp modelId="{F69A1386-0055-6B44-8188-E2D6F5F7D3E4}">
      <dsp:nvSpPr>
        <dsp:cNvPr id="0" name=""/>
        <dsp:cNvSpPr/>
      </dsp:nvSpPr>
      <dsp:spPr>
        <a:xfrm>
          <a:off x="4801804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(KSA)</a:t>
          </a:r>
        </a:p>
      </dsp:txBody>
      <dsp:txXfrm>
        <a:off x="4801804" y="2706188"/>
        <a:ext cx="984023" cy="492011"/>
      </dsp:txXfrm>
    </dsp:sp>
    <dsp:sp modelId="{1754589B-B861-5842-9037-05C0FF901B0A}">
      <dsp:nvSpPr>
        <dsp:cNvPr id="0" name=""/>
        <dsp:cNvSpPr/>
      </dsp:nvSpPr>
      <dsp:spPr>
        <a:xfrm>
          <a:off x="5047810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(KSA)</a:t>
          </a:r>
        </a:p>
      </dsp:txBody>
      <dsp:txXfrm>
        <a:off x="5047810" y="3404845"/>
        <a:ext cx="984023" cy="492011"/>
      </dsp:txXfrm>
    </dsp:sp>
    <dsp:sp modelId="{9A734E28-1C9D-EB40-9F5F-FB22F59256F5}">
      <dsp:nvSpPr>
        <dsp:cNvPr id="0" name=""/>
        <dsp:cNvSpPr/>
      </dsp:nvSpPr>
      <dsp:spPr>
        <a:xfrm>
          <a:off x="5992473" y="2706188"/>
          <a:ext cx="1139588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(Europe)</a:t>
          </a:r>
        </a:p>
      </dsp:txBody>
      <dsp:txXfrm>
        <a:off x="5992473" y="2706188"/>
        <a:ext cx="1139588" cy="492011"/>
      </dsp:txXfrm>
    </dsp:sp>
    <dsp:sp modelId="{D3B32126-654F-DB4C-BC7B-5917AA5AD1BD}">
      <dsp:nvSpPr>
        <dsp:cNvPr id="0" name=""/>
        <dsp:cNvSpPr/>
      </dsp:nvSpPr>
      <dsp:spPr>
        <a:xfrm>
          <a:off x="6277370" y="3404845"/>
          <a:ext cx="111830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(Europe)</a:t>
          </a:r>
        </a:p>
      </dsp:txBody>
      <dsp:txXfrm>
        <a:off x="6277370" y="3404845"/>
        <a:ext cx="1118303" cy="492011"/>
      </dsp:txXfrm>
    </dsp:sp>
    <dsp:sp modelId="{2BEDB428-3CFA-EB4C-A2D7-AEDE46B61590}">
      <dsp:nvSpPr>
        <dsp:cNvPr id="0" name=""/>
        <dsp:cNvSpPr/>
      </dsp:nvSpPr>
      <dsp:spPr>
        <a:xfrm>
          <a:off x="7356313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(Africa)</a:t>
          </a:r>
        </a:p>
      </dsp:txBody>
      <dsp:txXfrm>
        <a:off x="7356313" y="2706188"/>
        <a:ext cx="984023" cy="492011"/>
      </dsp:txXfrm>
    </dsp:sp>
    <dsp:sp modelId="{DA059E82-EEE9-A942-BBDE-F958464C401E}">
      <dsp:nvSpPr>
        <dsp:cNvPr id="0" name=""/>
        <dsp:cNvSpPr/>
      </dsp:nvSpPr>
      <dsp:spPr>
        <a:xfrm>
          <a:off x="7602319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(Africa)</a:t>
          </a:r>
        </a:p>
      </dsp:txBody>
      <dsp:txXfrm>
        <a:off x="7602319" y="3404845"/>
        <a:ext cx="984023" cy="492011"/>
      </dsp:txXfrm>
    </dsp:sp>
    <dsp:sp modelId="{E716D263-9CC9-2040-A210-FA81992C58D1}">
      <dsp:nvSpPr>
        <dsp:cNvPr id="0" name=""/>
        <dsp:cNvSpPr/>
      </dsp:nvSpPr>
      <dsp:spPr>
        <a:xfrm>
          <a:off x="8546981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 (UAE)</a:t>
          </a:r>
        </a:p>
      </dsp:txBody>
      <dsp:txXfrm>
        <a:off x="8546981" y="2706188"/>
        <a:ext cx="984023" cy="492011"/>
      </dsp:txXfrm>
    </dsp:sp>
    <dsp:sp modelId="{FF81DC9C-B14E-6145-9220-23DF781446AA}">
      <dsp:nvSpPr>
        <dsp:cNvPr id="0" name=""/>
        <dsp:cNvSpPr/>
      </dsp:nvSpPr>
      <dsp:spPr>
        <a:xfrm>
          <a:off x="8792987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(UAE)</a:t>
          </a:r>
        </a:p>
      </dsp:txBody>
      <dsp:txXfrm>
        <a:off x="8792987" y="3404845"/>
        <a:ext cx="984023" cy="492011"/>
      </dsp:txXfrm>
    </dsp:sp>
    <dsp:sp modelId="{0859E798-7D91-E140-8B7B-AFEDC8F60689}">
      <dsp:nvSpPr>
        <dsp:cNvPr id="0" name=""/>
        <dsp:cNvSpPr/>
      </dsp:nvSpPr>
      <dsp:spPr>
        <a:xfrm>
          <a:off x="10461011" y="2007531"/>
          <a:ext cx="1219982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APAC</a:t>
          </a:r>
        </a:p>
      </dsp:txBody>
      <dsp:txXfrm>
        <a:off x="10461011" y="2007531"/>
        <a:ext cx="1219982" cy="492011"/>
      </dsp:txXfrm>
    </dsp:sp>
    <dsp:sp modelId="{A85723CF-15E7-684D-A7DA-405B9690E813}">
      <dsp:nvSpPr>
        <dsp:cNvPr id="0" name=""/>
        <dsp:cNvSpPr/>
      </dsp:nvSpPr>
      <dsp:spPr>
        <a:xfrm>
          <a:off x="9983656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Operational &amp; Delivery Excellence</a:t>
          </a:r>
        </a:p>
      </dsp:txBody>
      <dsp:txXfrm>
        <a:off x="9983656" y="2706188"/>
        <a:ext cx="984023" cy="492011"/>
      </dsp:txXfrm>
    </dsp:sp>
    <dsp:sp modelId="{25726FAA-0F68-4C47-BFBB-F41DCFC35865}">
      <dsp:nvSpPr>
        <dsp:cNvPr id="0" name=""/>
        <dsp:cNvSpPr/>
      </dsp:nvSpPr>
      <dsp:spPr>
        <a:xfrm>
          <a:off x="11174325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Finance Excellence</a:t>
          </a:r>
        </a:p>
      </dsp:txBody>
      <dsp:txXfrm>
        <a:off x="11174325" y="2706188"/>
        <a:ext cx="984023" cy="492011"/>
      </dsp:txXfrm>
    </dsp:sp>
    <dsp:sp modelId="{6695504C-337B-EF45-9B4A-70E309F7F303}">
      <dsp:nvSpPr>
        <dsp:cNvPr id="0" name=""/>
        <dsp:cNvSpPr/>
      </dsp:nvSpPr>
      <dsp:spPr>
        <a:xfrm>
          <a:off x="9983656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Product, Data &amp; Value Engineering</a:t>
          </a:r>
        </a:p>
      </dsp:txBody>
      <dsp:txXfrm>
        <a:off x="9983656" y="3404845"/>
        <a:ext cx="984023" cy="492011"/>
      </dsp:txXfrm>
    </dsp:sp>
    <dsp:sp modelId="{34C8D67E-2649-A442-8A03-7F50D80B6E5E}">
      <dsp:nvSpPr>
        <dsp:cNvPr id="0" name=""/>
        <dsp:cNvSpPr/>
      </dsp:nvSpPr>
      <dsp:spPr>
        <a:xfrm>
          <a:off x="11174325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Marketing &amp; Sales</a:t>
          </a:r>
        </a:p>
      </dsp:txBody>
      <dsp:txXfrm>
        <a:off x="11174325" y="3404845"/>
        <a:ext cx="984023" cy="492011"/>
      </dsp:txXfrm>
    </dsp:sp>
    <dsp:sp modelId="{244E8C5F-0CC9-7242-ACE1-FCECD218D8EF}">
      <dsp:nvSpPr>
        <dsp:cNvPr id="0" name=""/>
        <dsp:cNvSpPr/>
      </dsp:nvSpPr>
      <dsp:spPr>
        <a:xfrm>
          <a:off x="9983656" y="4103502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Corporate Governance</a:t>
          </a:r>
          <a:endParaRPr kumimoji="0" lang="en-US" sz="11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sp:txBody>
      <dsp:txXfrm>
        <a:off x="9983656" y="4103502"/>
        <a:ext cx="984023" cy="492011"/>
      </dsp:txXfrm>
    </dsp:sp>
    <dsp:sp modelId="{520BAC25-8506-1F4C-A264-33CBBD3E1862}">
      <dsp:nvSpPr>
        <dsp:cNvPr id="0" name=""/>
        <dsp:cNvSpPr/>
      </dsp:nvSpPr>
      <dsp:spPr>
        <a:xfrm>
          <a:off x="11174325" y="4103502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Infrastructure &amp; Support</a:t>
          </a:r>
        </a:p>
      </dsp:txBody>
      <dsp:txXfrm>
        <a:off x="11174325" y="4103502"/>
        <a:ext cx="984023" cy="49201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F8F74-0E07-6B49-97F7-7ACF926CAC0D}">
      <dsp:nvSpPr>
        <dsp:cNvPr id="0" name=""/>
        <dsp:cNvSpPr/>
      </dsp:nvSpPr>
      <dsp:spPr>
        <a:xfrm>
          <a:off x="5817041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5110130" y="147813"/>
              </a:lnTo>
              <a:lnTo>
                <a:pt x="511013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0F294-C2C7-A54C-8C7B-F9B92FC618A7}">
      <dsp:nvSpPr>
        <dsp:cNvPr id="0" name=""/>
        <dsp:cNvSpPr/>
      </dsp:nvSpPr>
      <dsp:spPr>
        <a:xfrm>
          <a:off x="5817041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3406753" y="147813"/>
              </a:lnTo>
              <a:lnTo>
                <a:pt x="3406753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05287-D35A-614A-911F-2682E4521DCC}">
      <dsp:nvSpPr>
        <dsp:cNvPr id="0" name=""/>
        <dsp:cNvSpPr/>
      </dsp:nvSpPr>
      <dsp:spPr>
        <a:xfrm>
          <a:off x="5817041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813"/>
              </a:lnTo>
              <a:lnTo>
                <a:pt x="1703376" y="147813"/>
              </a:lnTo>
              <a:lnTo>
                <a:pt x="1703376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FEEE3-EE62-5E40-9577-6C0D6270DA2F}">
      <dsp:nvSpPr>
        <dsp:cNvPr id="0" name=""/>
        <dsp:cNvSpPr/>
      </dsp:nvSpPr>
      <dsp:spPr>
        <a:xfrm>
          <a:off x="5771320" y="3272124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E0221-C262-8149-A826-62AB78C3983B}">
      <dsp:nvSpPr>
        <dsp:cNvPr id="0" name=""/>
        <dsp:cNvSpPr/>
      </dsp:nvSpPr>
      <dsp:spPr>
        <a:xfrm>
          <a:off x="4113664" y="3272124"/>
          <a:ext cx="1703376" cy="295627"/>
        </a:xfrm>
        <a:custGeom>
          <a:avLst/>
          <a:gdLst/>
          <a:ahLst/>
          <a:cxnLst/>
          <a:rect l="0" t="0" r="0" b="0"/>
          <a:pathLst>
            <a:path>
              <a:moveTo>
                <a:pt x="1703376" y="0"/>
              </a:moveTo>
              <a:lnTo>
                <a:pt x="1703376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10F54-B29F-1A47-95D8-9C6C5E3FC8C4}">
      <dsp:nvSpPr>
        <dsp:cNvPr id="0" name=""/>
        <dsp:cNvSpPr/>
      </dsp:nvSpPr>
      <dsp:spPr>
        <a:xfrm>
          <a:off x="2410287" y="3272124"/>
          <a:ext cx="3406753" cy="295627"/>
        </a:xfrm>
        <a:custGeom>
          <a:avLst/>
          <a:gdLst/>
          <a:ahLst/>
          <a:cxnLst/>
          <a:rect l="0" t="0" r="0" b="0"/>
          <a:pathLst>
            <a:path>
              <a:moveTo>
                <a:pt x="3406753" y="0"/>
              </a:moveTo>
              <a:lnTo>
                <a:pt x="3406753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81A1C-406F-BB44-81D8-D157A0F321C4}">
      <dsp:nvSpPr>
        <dsp:cNvPr id="0" name=""/>
        <dsp:cNvSpPr/>
      </dsp:nvSpPr>
      <dsp:spPr>
        <a:xfrm>
          <a:off x="706910" y="3272124"/>
          <a:ext cx="5110130" cy="295627"/>
        </a:xfrm>
        <a:custGeom>
          <a:avLst/>
          <a:gdLst/>
          <a:ahLst/>
          <a:cxnLst/>
          <a:rect l="0" t="0" r="0" b="0"/>
          <a:pathLst>
            <a:path>
              <a:moveTo>
                <a:pt x="5110130" y="0"/>
              </a:moveTo>
              <a:lnTo>
                <a:pt x="5110130" y="147813"/>
              </a:lnTo>
              <a:lnTo>
                <a:pt x="0" y="147813"/>
              </a:lnTo>
              <a:lnTo>
                <a:pt x="0" y="2956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2272622"/>
          <a:ext cx="91440" cy="2956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6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65352" y="1420934"/>
          <a:ext cx="1703376" cy="85168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65352" y="1420934"/>
        <a:ext cx="1703376" cy="851688"/>
      </dsp:txXfrm>
    </dsp:sp>
    <dsp:sp modelId="{99B2C32E-1ACA-D845-8227-A2545D046D5D}">
      <dsp:nvSpPr>
        <dsp:cNvPr id="0" name=""/>
        <dsp:cNvSpPr/>
      </dsp:nvSpPr>
      <dsp:spPr>
        <a:xfrm>
          <a:off x="4728519" y="2568249"/>
          <a:ext cx="2177042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Finance Excellence</a:t>
          </a:r>
        </a:p>
      </dsp:txBody>
      <dsp:txXfrm>
        <a:off x="4728519" y="2568249"/>
        <a:ext cx="2177042" cy="703874"/>
      </dsp:txXfrm>
    </dsp:sp>
    <dsp:sp modelId="{BE480689-F9B9-BC48-9D94-45A36BF4D532}">
      <dsp:nvSpPr>
        <dsp:cNvPr id="0" name=""/>
        <dsp:cNvSpPr/>
      </dsp:nvSpPr>
      <dsp:spPr>
        <a:xfrm>
          <a:off x="3035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Strategic Financial Planning</a:t>
          </a:r>
        </a:p>
      </dsp:txBody>
      <dsp:txXfrm>
        <a:off x="3035" y="3567752"/>
        <a:ext cx="1407749" cy="703874"/>
      </dsp:txXfrm>
    </dsp:sp>
    <dsp:sp modelId="{5EA842B4-8D2A-DA4E-A1E8-A212C536D439}">
      <dsp:nvSpPr>
        <dsp:cNvPr id="0" name=""/>
        <dsp:cNvSpPr/>
      </dsp:nvSpPr>
      <dsp:spPr>
        <a:xfrm>
          <a:off x="1706412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Performance Management</a:t>
          </a:r>
        </a:p>
      </dsp:txBody>
      <dsp:txXfrm>
        <a:off x="1706412" y="3567752"/>
        <a:ext cx="1407749" cy="703874"/>
      </dsp:txXfrm>
    </dsp:sp>
    <dsp:sp modelId="{B1B55366-A4DF-DF47-89BC-56C6B5F1109E}">
      <dsp:nvSpPr>
        <dsp:cNvPr id="0" name=""/>
        <dsp:cNvSpPr/>
      </dsp:nvSpPr>
      <dsp:spPr>
        <a:xfrm>
          <a:off x="3409789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Process Optimization &amp; Automation</a:t>
          </a:r>
        </a:p>
      </dsp:txBody>
      <dsp:txXfrm>
        <a:off x="3409789" y="3567752"/>
        <a:ext cx="1407749" cy="703874"/>
      </dsp:txXfrm>
    </dsp:sp>
    <dsp:sp modelId="{7128B07D-E74A-124A-BBC5-6DE5B1900542}">
      <dsp:nvSpPr>
        <dsp:cNvPr id="0" name=""/>
        <dsp:cNvSpPr/>
      </dsp:nvSpPr>
      <dsp:spPr>
        <a:xfrm>
          <a:off x="511316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Cost Efficiency &amp; Resource Allocation</a:t>
          </a:r>
        </a:p>
      </dsp:txBody>
      <dsp:txXfrm>
        <a:off x="5113166" y="3567752"/>
        <a:ext cx="1407749" cy="703874"/>
      </dsp:txXfrm>
    </dsp:sp>
    <dsp:sp modelId="{A1451C62-641B-4341-8741-D030A1ECAC69}">
      <dsp:nvSpPr>
        <dsp:cNvPr id="0" name=""/>
        <dsp:cNvSpPr/>
      </dsp:nvSpPr>
      <dsp:spPr>
        <a:xfrm>
          <a:off x="6816543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Partnering</a:t>
          </a:r>
        </a:p>
      </dsp:txBody>
      <dsp:txXfrm>
        <a:off x="6816543" y="3567752"/>
        <a:ext cx="1407749" cy="703874"/>
      </dsp:txXfrm>
    </dsp:sp>
    <dsp:sp modelId="{F77C5C54-DCF8-214E-9F5B-955C9BAEB58C}">
      <dsp:nvSpPr>
        <dsp:cNvPr id="0" name=""/>
        <dsp:cNvSpPr/>
      </dsp:nvSpPr>
      <dsp:spPr>
        <a:xfrm>
          <a:off x="8519920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Governance, Risk &amp; Compliance</a:t>
          </a:r>
        </a:p>
      </dsp:txBody>
      <dsp:txXfrm>
        <a:off x="8519920" y="3567752"/>
        <a:ext cx="1407749" cy="703874"/>
      </dsp:txXfrm>
    </dsp:sp>
    <dsp:sp modelId="{2E484C2A-5B6E-C14D-A9F6-A59C4DD627FA}">
      <dsp:nvSpPr>
        <dsp:cNvPr id="0" name=""/>
        <dsp:cNvSpPr/>
      </dsp:nvSpPr>
      <dsp:spPr>
        <a:xfrm>
          <a:off x="10223296" y="3567752"/>
          <a:ext cx="1407749" cy="7038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Data-Driven</a:t>
          </a:r>
          <a:r>
            <a:rPr lang="en-IN" sz="21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Insights</a:t>
          </a:r>
          <a:r>
            <a:rPr lang="en-IN" sz="2100" b="1" kern="1200"/>
            <a:t>:</a:t>
          </a:r>
          <a:endParaRPr lang="en-IN" sz="2100" kern="1200"/>
        </a:p>
      </dsp:txBody>
      <dsp:txXfrm>
        <a:off x="10223296" y="3567752"/>
        <a:ext cx="1407749" cy="7038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65A46-8784-9B41-957E-43F2DC7697F9}">
      <dsp:nvSpPr>
        <dsp:cNvPr id="0" name=""/>
        <dsp:cNvSpPr/>
      </dsp:nvSpPr>
      <dsp:spPr>
        <a:xfrm>
          <a:off x="9634891" y="3345157"/>
          <a:ext cx="173163" cy="1929539"/>
        </a:xfrm>
        <a:custGeom>
          <a:avLst/>
          <a:gdLst/>
          <a:ahLst/>
          <a:cxnLst/>
          <a:rect l="0" t="0" r="0" b="0"/>
          <a:pathLst>
            <a:path>
              <a:moveTo>
                <a:pt x="173163" y="0"/>
              </a:moveTo>
              <a:lnTo>
                <a:pt x="173163" y="1929539"/>
              </a:lnTo>
              <a:lnTo>
                <a:pt x="0" y="1929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DF294-4A26-804A-9042-E2F204AF4911}">
      <dsp:nvSpPr>
        <dsp:cNvPr id="0" name=""/>
        <dsp:cNvSpPr/>
      </dsp:nvSpPr>
      <dsp:spPr>
        <a:xfrm>
          <a:off x="9808055" y="3345157"/>
          <a:ext cx="173163" cy="758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622"/>
              </a:lnTo>
              <a:lnTo>
                <a:pt x="173163" y="758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89920-FC3B-6A45-B972-BC9F29F684B5}">
      <dsp:nvSpPr>
        <dsp:cNvPr id="0" name=""/>
        <dsp:cNvSpPr/>
      </dsp:nvSpPr>
      <dsp:spPr>
        <a:xfrm>
          <a:off x="9634891" y="3345157"/>
          <a:ext cx="173163" cy="758622"/>
        </a:xfrm>
        <a:custGeom>
          <a:avLst/>
          <a:gdLst/>
          <a:ahLst/>
          <a:cxnLst/>
          <a:rect l="0" t="0" r="0" b="0"/>
          <a:pathLst>
            <a:path>
              <a:moveTo>
                <a:pt x="173163" y="0"/>
              </a:moveTo>
              <a:lnTo>
                <a:pt x="173163" y="758622"/>
              </a:lnTo>
              <a:lnTo>
                <a:pt x="0" y="758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CF4A5C-29D1-5442-8C9B-B7F20183DA82}">
      <dsp:nvSpPr>
        <dsp:cNvPr id="0" name=""/>
        <dsp:cNvSpPr/>
      </dsp:nvSpPr>
      <dsp:spPr>
        <a:xfrm>
          <a:off x="5817040" y="2174239"/>
          <a:ext cx="3991014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3991014" y="173163"/>
              </a:lnTo>
              <a:lnTo>
                <a:pt x="3991014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18BC8-2985-D04F-95C4-C7B70C7595B3}">
      <dsp:nvSpPr>
        <dsp:cNvPr id="0" name=""/>
        <dsp:cNvSpPr/>
      </dsp:nvSpPr>
      <dsp:spPr>
        <a:xfrm>
          <a:off x="5643877" y="3345157"/>
          <a:ext cx="173163" cy="1929539"/>
        </a:xfrm>
        <a:custGeom>
          <a:avLst/>
          <a:gdLst/>
          <a:ahLst/>
          <a:cxnLst/>
          <a:rect l="0" t="0" r="0" b="0"/>
          <a:pathLst>
            <a:path>
              <a:moveTo>
                <a:pt x="173163" y="0"/>
              </a:moveTo>
              <a:lnTo>
                <a:pt x="173163" y="1929539"/>
              </a:lnTo>
              <a:lnTo>
                <a:pt x="0" y="1929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4065-49D4-4542-BB9B-6A28EB3449A5}">
      <dsp:nvSpPr>
        <dsp:cNvPr id="0" name=""/>
        <dsp:cNvSpPr/>
      </dsp:nvSpPr>
      <dsp:spPr>
        <a:xfrm>
          <a:off x="5817040" y="3345157"/>
          <a:ext cx="173163" cy="758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622"/>
              </a:lnTo>
              <a:lnTo>
                <a:pt x="173163" y="758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89239-D3ED-6044-A0B2-0B2745DFCACE}">
      <dsp:nvSpPr>
        <dsp:cNvPr id="0" name=""/>
        <dsp:cNvSpPr/>
      </dsp:nvSpPr>
      <dsp:spPr>
        <a:xfrm>
          <a:off x="5643877" y="3345157"/>
          <a:ext cx="173163" cy="758622"/>
        </a:xfrm>
        <a:custGeom>
          <a:avLst/>
          <a:gdLst/>
          <a:ahLst/>
          <a:cxnLst/>
          <a:rect l="0" t="0" r="0" b="0"/>
          <a:pathLst>
            <a:path>
              <a:moveTo>
                <a:pt x="173163" y="0"/>
              </a:moveTo>
              <a:lnTo>
                <a:pt x="173163" y="758622"/>
              </a:lnTo>
              <a:lnTo>
                <a:pt x="0" y="758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10F54-B29F-1A47-95D8-9C6C5E3FC8C4}">
      <dsp:nvSpPr>
        <dsp:cNvPr id="0" name=""/>
        <dsp:cNvSpPr/>
      </dsp:nvSpPr>
      <dsp:spPr>
        <a:xfrm>
          <a:off x="5771320" y="2174239"/>
          <a:ext cx="91440" cy="3463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1B354-4CE1-2A44-92D3-9BA7BE4BF1E6}">
      <dsp:nvSpPr>
        <dsp:cNvPr id="0" name=""/>
        <dsp:cNvSpPr/>
      </dsp:nvSpPr>
      <dsp:spPr>
        <a:xfrm>
          <a:off x="1652862" y="3345157"/>
          <a:ext cx="173163" cy="1929539"/>
        </a:xfrm>
        <a:custGeom>
          <a:avLst/>
          <a:gdLst/>
          <a:ahLst/>
          <a:cxnLst/>
          <a:rect l="0" t="0" r="0" b="0"/>
          <a:pathLst>
            <a:path>
              <a:moveTo>
                <a:pt x="173163" y="0"/>
              </a:moveTo>
              <a:lnTo>
                <a:pt x="173163" y="1929539"/>
              </a:lnTo>
              <a:lnTo>
                <a:pt x="0" y="19295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4B22B-9A63-7644-8E63-7A044C1D3F9C}">
      <dsp:nvSpPr>
        <dsp:cNvPr id="0" name=""/>
        <dsp:cNvSpPr/>
      </dsp:nvSpPr>
      <dsp:spPr>
        <a:xfrm>
          <a:off x="1826026" y="3345157"/>
          <a:ext cx="173163" cy="758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622"/>
              </a:lnTo>
              <a:lnTo>
                <a:pt x="173163" y="758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B29D-91E7-D749-BD9E-B8DEA3546D67}">
      <dsp:nvSpPr>
        <dsp:cNvPr id="0" name=""/>
        <dsp:cNvSpPr/>
      </dsp:nvSpPr>
      <dsp:spPr>
        <a:xfrm>
          <a:off x="1652862" y="3345157"/>
          <a:ext cx="173163" cy="758622"/>
        </a:xfrm>
        <a:custGeom>
          <a:avLst/>
          <a:gdLst/>
          <a:ahLst/>
          <a:cxnLst/>
          <a:rect l="0" t="0" r="0" b="0"/>
          <a:pathLst>
            <a:path>
              <a:moveTo>
                <a:pt x="173163" y="0"/>
              </a:moveTo>
              <a:lnTo>
                <a:pt x="173163" y="758622"/>
              </a:lnTo>
              <a:lnTo>
                <a:pt x="0" y="758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81A1C-406F-BB44-81D8-D157A0F321C4}">
      <dsp:nvSpPr>
        <dsp:cNvPr id="0" name=""/>
        <dsp:cNvSpPr/>
      </dsp:nvSpPr>
      <dsp:spPr>
        <a:xfrm>
          <a:off x="1826026" y="2174239"/>
          <a:ext cx="3991014" cy="346327"/>
        </a:xfrm>
        <a:custGeom>
          <a:avLst/>
          <a:gdLst/>
          <a:ahLst/>
          <a:cxnLst/>
          <a:rect l="0" t="0" r="0" b="0"/>
          <a:pathLst>
            <a:path>
              <a:moveTo>
                <a:pt x="3991014" y="0"/>
              </a:moveTo>
              <a:lnTo>
                <a:pt x="3991014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1003322"/>
          <a:ext cx="91440" cy="3463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819287" y="5568"/>
          <a:ext cx="1995507" cy="997753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819287" y="5568"/>
        <a:ext cx="1995507" cy="997753"/>
      </dsp:txXfrm>
    </dsp:sp>
    <dsp:sp modelId="{99B2C32E-1ACA-D845-8227-A2545D046D5D}">
      <dsp:nvSpPr>
        <dsp:cNvPr id="0" name=""/>
        <dsp:cNvSpPr/>
      </dsp:nvSpPr>
      <dsp:spPr>
        <a:xfrm>
          <a:off x="4541837" y="1349650"/>
          <a:ext cx="2550406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</a:rPr>
            <a:t>Product, Data &amp; Value Engineering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541837" y="1349650"/>
        <a:ext cx="2550406" cy="824589"/>
      </dsp:txXfrm>
    </dsp:sp>
    <dsp:sp modelId="{BE480689-F9B9-BC48-9D94-45A36BF4D532}">
      <dsp:nvSpPr>
        <dsp:cNvPr id="0" name=""/>
        <dsp:cNvSpPr/>
      </dsp:nvSpPr>
      <dsp:spPr>
        <a:xfrm>
          <a:off x="1001437" y="2520567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Product</a:t>
          </a:r>
        </a:p>
      </dsp:txBody>
      <dsp:txXfrm>
        <a:off x="1001437" y="2520567"/>
        <a:ext cx="1649179" cy="824589"/>
      </dsp:txXfrm>
    </dsp:sp>
    <dsp:sp modelId="{B1B55366-A4DF-DF47-89BC-56C6B5F1109E}">
      <dsp:nvSpPr>
        <dsp:cNvPr id="0" name=""/>
        <dsp:cNvSpPr/>
      </dsp:nvSpPr>
      <dsp:spPr>
        <a:xfrm>
          <a:off x="3683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Product Strategy &amp; Roadmap</a:t>
          </a:r>
        </a:p>
      </dsp:txBody>
      <dsp:txXfrm>
        <a:off x="3683" y="3691484"/>
        <a:ext cx="1649179" cy="824589"/>
      </dsp:txXfrm>
    </dsp:sp>
    <dsp:sp modelId="{5DD95AA7-89A3-9747-9734-C7F3C1893B7F}">
      <dsp:nvSpPr>
        <dsp:cNvPr id="0" name=""/>
        <dsp:cNvSpPr/>
      </dsp:nvSpPr>
      <dsp:spPr>
        <a:xfrm>
          <a:off x="1999190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User-</a:t>
          </a:r>
          <a:r>
            <a:rPr lang="en-IN" sz="1400" b="1" kern="1200" err="1">
              <a:solidFill>
                <a:srgbClr val="10479B"/>
              </a:solidFill>
              <a:latin typeface="Optima"/>
              <a:ea typeface="+mn-ea"/>
              <a:cs typeface="+mn-cs"/>
            </a:rPr>
            <a:t>Centered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 Design</a:t>
          </a:r>
        </a:p>
      </dsp:txBody>
      <dsp:txXfrm>
        <a:off x="1999190" y="3691484"/>
        <a:ext cx="1649179" cy="824589"/>
      </dsp:txXfrm>
    </dsp:sp>
    <dsp:sp modelId="{F3E88FEA-2233-3D4B-93FC-ADCF35289D18}">
      <dsp:nvSpPr>
        <dsp:cNvPr id="0" name=""/>
        <dsp:cNvSpPr/>
      </dsp:nvSpPr>
      <dsp:spPr>
        <a:xfrm>
          <a:off x="3683" y="4862402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Cross-Functional Collaboration</a:t>
          </a:r>
        </a:p>
      </dsp:txBody>
      <dsp:txXfrm>
        <a:off x="3683" y="4862402"/>
        <a:ext cx="1649179" cy="824589"/>
      </dsp:txXfrm>
    </dsp:sp>
    <dsp:sp modelId="{5EA842B4-8D2A-DA4E-A1E8-A212C536D439}">
      <dsp:nvSpPr>
        <dsp:cNvPr id="0" name=""/>
        <dsp:cNvSpPr/>
      </dsp:nvSpPr>
      <dsp:spPr>
        <a:xfrm>
          <a:off x="4992451" y="2520567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</a:t>
          </a:r>
        </a:p>
      </dsp:txBody>
      <dsp:txXfrm>
        <a:off x="4992451" y="2520567"/>
        <a:ext cx="1649179" cy="824589"/>
      </dsp:txXfrm>
    </dsp:sp>
    <dsp:sp modelId="{7128B07D-E74A-124A-BBC5-6DE5B1900542}">
      <dsp:nvSpPr>
        <dsp:cNvPr id="0" name=""/>
        <dsp:cNvSpPr/>
      </dsp:nvSpPr>
      <dsp:spPr>
        <a:xfrm>
          <a:off x="3994697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/>
            <a:t>IT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Strategy</a:t>
          </a:r>
          <a:r>
            <a:rPr lang="en-IN" sz="1400" b="1" kern="1200"/>
            <a:t> 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Governance</a:t>
          </a:r>
        </a:p>
      </dsp:txBody>
      <dsp:txXfrm>
        <a:off x="3994697" y="3691484"/>
        <a:ext cx="1649179" cy="824589"/>
      </dsp:txXfrm>
    </dsp:sp>
    <dsp:sp modelId="{6FEBBA84-21B8-2741-8BC6-597AB7A8D7EE}">
      <dsp:nvSpPr>
        <dsp:cNvPr id="0" name=""/>
        <dsp:cNvSpPr/>
      </dsp:nvSpPr>
      <dsp:spPr>
        <a:xfrm>
          <a:off x="5990204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Data-Driven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Decision</a:t>
          </a:r>
          <a:r>
            <a:rPr lang="en-IN" sz="14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Making</a:t>
          </a:r>
        </a:p>
      </dsp:txBody>
      <dsp:txXfrm>
        <a:off x="5990204" y="3691484"/>
        <a:ext cx="1649179" cy="824589"/>
      </dsp:txXfrm>
    </dsp:sp>
    <dsp:sp modelId="{E53C6EBE-7AD1-7746-BF03-BABC0061848E}">
      <dsp:nvSpPr>
        <dsp:cNvPr id="0" name=""/>
        <dsp:cNvSpPr/>
      </dsp:nvSpPr>
      <dsp:spPr>
        <a:xfrm>
          <a:off x="3994697" y="4862402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AI/ML Enablement</a:t>
          </a:r>
        </a:p>
      </dsp:txBody>
      <dsp:txXfrm>
        <a:off x="3994697" y="4862402"/>
        <a:ext cx="1649179" cy="824589"/>
      </dsp:txXfrm>
    </dsp:sp>
    <dsp:sp modelId="{F0C84C64-0A0A-6C49-8471-F8C25A72CD87}">
      <dsp:nvSpPr>
        <dsp:cNvPr id="0" name=""/>
        <dsp:cNvSpPr/>
      </dsp:nvSpPr>
      <dsp:spPr>
        <a:xfrm>
          <a:off x="8983465" y="2520567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Value Engineering</a:t>
          </a:r>
          <a:endParaRPr lang="en-GB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8983465" y="2520567"/>
        <a:ext cx="1649179" cy="824589"/>
      </dsp:txXfrm>
    </dsp:sp>
    <dsp:sp modelId="{72A0CEC7-A7AE-E245-8F88-7E51F03F4036}">
      <dsp:nvSpPr>
        <dsp:cNvPr id="0" name=""/>
        <dsp:cNvSpPr/>
      </dsp:nvSpPr>
      <dsp:spPr>
        <a:xfrm>
          <a:off x="7985711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Value Realization </a:t>
          </a:r>
          <a:r>
            <a:rPr lang="en-IN" sz="1400" b="1" kern="1200"/>
            <a:t>&amp;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Measurement</a:t>
          </a:r>
          <a:r>
            <a:rPr lang="en-IN" sz="1400" b="1" kern="1200"/>
            <a:t>:</a:t>
          </a:r>
          <a:endParaRPr lang="en-GB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7985711" y="3691484"/>
        <a:ext cx="1649179" cy="824589"/>
      </dsp:txXfrm>
    </dsp:sp>
    <dsp:sp modelId="{D9E3519D-BAEA-7746-B490-2C75663EAAE0}">
      <dsp:nvSpPr>
        <dsp:cNvPr id="0" name=""/>
        <dsp:cNvSpPr/>
      </dsp:nvSpPr>
      <dsp:spPr>
        <a:xfrm>
          <a:off x="9981219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Customer</a:t>
          </a:r>
          <a:r>
            <a:rPr lang="en-IN" sz="19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ROI &amp; Outcome Focus</a:t>
          </a:r>
          <a:r>
            <a:rPr lang="en-IN" sz="1900" b="1" kern="1200"/>
            <a:t>:</a:t>
          </a:r>
          <a:endParaRPr lang="en-GB" sz="19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9981219" y="3691484"/>
        <a:ext cx="1649179" cy="824589"/>
      </dsp:txXfrm>
    </dsp:sp>
    <dsp:sp modelId="{EC47841F-C0A9-DF4F-8085-16F4462E1309}">
      <dsp:nvSpPr>
        <dsp:cNvPr id="0" name=""/>
        <dsp:cNvSpPr/>
      </dsp:nvSpPr>
      <dsp:spPr>
        <a:xfrm>
          <a:off x="7985711" y="4862402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Continuous</a:t>
          </a:r>
          <a:r>
            <a:rPr lang="en-IN" sz="2300" b="1" kern="1200"/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Optimization</a:t>
          </a:r>
          <a:endParaRPr lang="en-GB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7985711" y="4862402"/>
        <a:ext cx="1649179" cy="82458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4C00E-42AF-9945-988E-90004FB466AA}">
      <dsp:nvSpPr>
        <dsp:cNvPr id="0" name=""/>
        <dsp:cNvSpPr/>
      </dsp:nvSpPr>
      <dsp:spPr>
        <a:xfrm>
          <a:off x="7814696" y="3345694"/>
          <a:ext cx="173350" cy="1931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616"/>
              </a:lnTo>
              <a:lnTo>
                <a:pt x="173350" y="19316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18BC8-2985-D04F-95C4-C7B70C7595B3}">
      <dsp:nvSpPr>
        <dsp:cNvPr id="0" name=""/>
        <dsp:cNvSpPr/>
      </dsp:nvSpPr>
      <dsp:spPr>
        <a:xfrm>
          <a:off x="7641345" y="3345694"/>
          <a:ext cx="173350" cy="1931616"/>
        </a:xfrm>
        <a:custGeom>
          <a:avLst/>
          <a:gdLst/>
          <a:ahLst/>
          <a:cxnLst/>
          <a:rect l="0" t="0" r="0" b="0"/>
          <a:pathLst>
            <a:path>
              <a:moveTo>
                <a:pt x="173350" y="0"/>
              </a:moveTo>
              <a:lnTo>
                <a:pt x="173350" y="1931616"/>
              </a:lnTo>
              <a:lnTo>
                <a:pt x="0" y="19316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4065-49D4-4542-BB9B-6A28EB3449A5}">
      <dsp:nvSpPr>
        <dsp:cNvPr id="0" name=""/>
        <dsp:cNvSpPr/>
      </dsp:nvSpPr>
      <dsp:spPr>
        <a:xfrm>
          <a:off x="7814696" y="3345694"/>
          <a:ext cx="173350" cy="759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439"/>
              </a:lnTo>
              <a:lnTo>
                <a:pt x="173350" y="7594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89239-D3ED-6044-A0B2-0B2745DFCACE}">
      <dsp:nvSpPr>
        <dsp:cNvPr id="0" name=""/>
        <dsp:cNvSpPr/>
      </dsp:nvSpPr>
      <dsp:spPr>
        <a:xfrm>
          <a:off x="7641345" y="3345694"/>
          <a:ext cx="173350" cy="759439"/>
        </a:xfrm>
        <a:custGeom>
          <a:avLst/>
          <a:gdLst/>
          <a:ahLst/>
          <a:cxnLst/>
          <a:rect l="0" t="0" r="0" b="0"/>
          <a:pathLst>
            <a:path>
              <a:moveTo>
                <a:pt x="173350" y="0"/>
              </a:moveTo>
              <a:lnTo>
                <a:pt x="173350" y="759439"/>
              </a:lnTo>
              <a:lnTo>
                <a:pt x="0" y="7594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10F54-B29F-1A47-95D8-9C6C5E3FC8C4}">
      <dsp:nvSpPr>
        <dsp:cNvPr id="0" name=""/>
        <dsp:cNvSpPr/>
      </dsp:nvSpPr>
      <dsp:spPr>
        <a:xfrm>
          <a:off x="5817041" y="2173516"/>
          <a:ext cx="1997655" cy="346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"/>
              </a:lnTo>
              <a:lnTo>
                <a:pt x="1997655" y="173350"/>
              </a:lnTo>
              <a:lnTo>
                <a:pt x="1997655" y="3467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897A9-DDD9-B341-B821-5F65537D28DB}">
      <dsp:nvSpPr>
        <dsp:cNvPr id="0" name=""/>
        <dsp:cNvSpPr/>
      </dsp:nvSpPr>
      <dsp:spPr>
        <a:xfrm>
          <a:off x="3819385" y="3345694"/>
          <a:ext cx="173350" cy="1931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616"/>
              </a:lnTo>
              <a:lnTo>
                <a:pt x="173350" y="19316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1B354-4CE1-2A44-92D3-9BA7BE4BF1E6}">
      <dsp:nvSpPr>
        <dsp:cNvPr id="0" name=""/>
        <dsp:cNvSpPr/>
      </dsp:nvSpPr>
      <dsp:spPr>
        <a:xfrm>
          <a:off x="3646035" y="3345694"/>
          <a:ext cx="173350" cy="1931616"/>
        </a:xfrm>
        <a:custGeom>
          <a:avLst/>
          <a:gdLst/>
          <a:ahLst/>
          <a:cxnLst/>
          <a:rect l="0" t="0" r="0" b="0"/>
          <a:pathLst>
            <a:path>
              <a:moveTo>
                <a:pt x="173350" y="0"/>
              </a:moveTo>
              <a:lnTo>
                <a:pt x="173350" y="1931616"/>
              </a:lnTo>
              <a:lnTo>
                <a:pt x="0" y="19316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4B22B-9A63-7644-8E63-7A044C1D3F9C}">
      <dsp:nvSpPr>
        <dsp:cNvPr id="0" name=""/>
        <dsp:cNvSpPr/>
      </dsp:nvSpPr>
      <dsp:spPr>
        <a:xfrm>
          <a:off x="3819385" y="3345694"/>
          <a:ext cx="173350" cy="759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439"/>
              </a:lnTo>
              <a:lnTo>
                <a:pt x="173350" y="7594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B29D-91E7-D749-BD9E-B8DEA3546D67}">
      <dsp:nvSpPr>
        <dsp:cNvPr id="0" name=""/>
        <dsp:cNvSpPr/>
      </dsp:nvSpPr>
      <dsp:spPr>
        <a:xfrm>
          <a:off x="3646035" y="3345694"/>
          <a:ext cx="173350" cy="759439"/>
        </a:xfrm>
        <a:custGeom>
          <a:avLst/>
          <a:gdLst/>
          <a:ahLst/>
          <a:cxnLst/>
          <a:rect l="0" t="0" r="0" b="0"/>
          <a:pathLst>
            <a:path>
              <a:moveTo>
                <a:pt x="173350" y="0"/>
              </a:moveTo>
              <a:lnTo>
                <a:pt x="173350" y="759439"/>
              </a:lnTo>
              <a:lnTo>
                <a:pt x="0" y="7594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81A1C-406F-BB44-81D8-D157A0F321C4}">
      <dsp:nvSpPr>
        <dsp:cNvPr id="0" name=""/>
        <dsp:cNvSpPr/>
      </dsp:nvSpPr>
      <dsp:spPr>
        <a:xfrm>
          <a:off x="3819385" y="2173516"/>
          <a:ext cx="1997655" cy="346700"/>
        </a:xfrm>
        <a:custGeom>
          <a:avLst/>
          <a:gdLst/>
          <a:ahLst/>
          <a:cxnLst/>
          <a:rect l="0" t="0" r="0" b="0"/>
          <a:pathLst>
            <a:path>
              <a:moveTo>
                <a:pt x="1997655" y="0"/>
              </a:moveTo>
              <a:lnTo>
                <a:pt x="1997655" y="173350"/>
              </a:lnTo>
              <a:lnTo>
                <a:pt x="0" y="173350"/>
              </a:lnTo>
              <a:lnTo>
                <a:pt x="0" y="3467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1" y="1001338"/>
          <a:ext cx="91440" cy="3467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700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818213" y="2511"/>
          <a:ext cx="1997655" cy="99882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818213" y="2511"/>
        <a:ext cx="1997655" cy="998827"/>
      </dsp:txXfrm>
    </dsp:sp>
    <dsp:sp modelId="{99B2C32E-1ACA-D845-8227-A2545D046D5D}">
      <dsp:nvSpPr>
        <dsp:cNvPr id="0" name=""/>
        <dsp:cNvSpPr/>
      </dsp:nvSpPr>
      <dsp:spPr>
        <a:xfrm>
          <a:off x="4540465" y="1348039"/>
          <a:ext cx="2553151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Infrastructure &amp; Support </a:t>
          </a:r>
        </a:p>
      </dsp:txBody>
      <dsp:txXfrm>
        <a:off x="4540465" y="1348039"/>
        <a:ext cx="2553151" cy="825477"/>
      </dsp:txXfrm>
    </dsp:sp>
    <dsp:sp modelId="{BE480689-F9B9-BC48-9D94-45A36BF4D532}">
      <dsp:nvSpPr>
        <dsp:cNvPr id="0" name=""/>
        <dsp:cNvSpPr/>
      </dsp:nvSpPr>
      <dsp:spPr>
        <a:xfrm>
          <a:off x="2993908" y="2520216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Infrastructure</a:t>
          </a:r>
        </a:p>
      </dsp:txBody>
      <dsp:txXfrm>
        <a:off x="2993908" y="2520216"/>
        <a:ext cx="1650954" cy="825477"/>
      </dsp:txXfrm>
    </dsp:sp>
    <dsp:sp modelId="{B1B55366-A4DF-DF47-89BC-56C6B5F1109E}">
      <dsp:nvSpPr>
        <dsp:cNvPr id="0" name=""/>
        <dsp:cNvSpPr/>
      </dsp:nvSpPr>
      <dsp:spPr>
        <a:xfrm>
          <a:off x="1995081" y="3692394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Systems &amp; Network Management</a:t>
          </a:r>
        </a:p>
      </dsp:txBody>
      <dsp:txXfrm>
        <a:off x="1995081" y="3692394"/>
        <a:ext cx="1650954" cy="825477"/>
      </dsp:txXfrm>
    </dsp:sp>
    <dsp:sp modelId="{5DD95AA7-89A3-9747-9734-C7F3C1893B7F}">
      <dsp:nvSpPr>
        <dsp:cNvPr id="0" name=""/>
        <dsp:cNvSpPr/>
      </dsp:nvSpPr>
      <dsp:spPr>
        <a:xfrm>
          <a:off x="3992736" y="3692394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Cloud &amp; On-Premise Operations</a:t>
          </a:r>
        </a:p>
      </dsp:txBody>
      <dsp:txXfrm>
        <a:off x="3992736" y="3692394"/>
        <a:ext cx="1650954" cy="825477"/>
      </dsp:txXfrm>
    </dsp:sp>
    <dsp:sp modelId="{F3E88FEA-2233-3D4B-93FC-ADCF35289D18}">
      <dsp:nvSpPr>
        <dsp:cNvPr id="0" name=""/>
        <dsp:cNvSpPr/>
      </dsp:nvSpPr>
      <dsp:spPr>
        <a:xfrm>
          <a:off x="1995081" y="4864572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Security &amp; Compliance</a:t>
          </a:r>
        </a:p>
      </dsp:txBody>
      <dsp:txXfrm>
        <a:off x="1995081" y="4864572"/>
        <a:ext cx="1650954" cy="825477"/>
      </dsp:txXfrm>
    </dsp:sp>
    <dsp:sp modelId="{63105BF6-9CEF-BA4D-8061-8FBC6EB8D6EF}">
      <dsp:nvSpPr>
        <dsp:cNvPr id="0" name=""/>
        <dsp:cNvSpPr/>
      </dsp:nvSpPr>
      <dsp:spPr>
        <a:xfrm>
          <a:off x="3992736" y="4864572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Monitoring &amp; Performance Optimization</a:t>
          </a:r>
        </a:p>
      </dsp:txBody>
      <dsp:txXfrm>
        <a:off x="3992736" y="4864572"/>
        <a:ext cx="1650954" cy="825477"/>
      </dsp:txXfrm>
    </dsp:sp>
    <dsp:sp modelId="{5EA842B4-8D2A-DA4E-A1E8-A212C536D439}">
      <dsp:nvSpPr>
        <dsp:cNvPr id="0" name=""/>
        <dsp:cNvSpPr/>
      </dsp:nvSpPr>
      <dsp:spPr>
        <a:xfrm>
          <a:off x="6989218" y="2520216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Support</a:t>
          </a:r>
        </a:p>
      </dsp:txBody>
      <dsp:txXfrm>
        <a:off x="6989218" y="2520216"/>
        <a:ext cx="1650954" cy="825477"/>
      </dsp:txXfrm>
    </dsp:sp>
    <dsp:sp modelId="{7128B07D-E74A-124A-BBC5-6DE5B1900542}">
      <dsp:nvSpPr>
        <dsp:cNvPr id="0" name=""/>
        <dsp:cNvSpPr/>
      </dsp:nvSpPr>
      <dsp:spPr>
        <a:xfrm>
          <a:off x="5990391" y="3692394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/>
            <a:t>IT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Helpdesk &amp; User Support</a:t>
          </a:r>
        </a:p>
      </dsp:txBody>
      <dsp:txXfrm>
        <a:off x="5990391" y="3692394"/>
        <a:ext cx="1650954" cy="825477"/>
      </dsp:txXfrm>
    </dsp:sp>
    <dsp:sp modelId="{6FEBBA84-21B8-2741-8BC6-597AB7A8D7EE}">
      <dsp:nvSpPr>
        <dsp:cNvPr id="0" name=""/>
        <dsp:cNvSpPr/>
      </dsp:nvSpPr>
      <dsp:spPr>
        <a:xfrm>
          <a:off x="7988046" y="3692394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Incident &amp; Problem Management</a:t>
          </a:r>
        </a:p>
      </dsp:txBody>
      <dsp:txXfrm>
        <a:off x="7988046" y="3692394"/>
        <a:ext cx="1650954" cy="825477"/>
      </dsp:txXfrm>
    </dsp:sp>
    <dsp:sp modelId="{E53C6EBE-7AD1-7746-BF03-BABC0061848E}">
      <dsp:nvSpPr>
        <dsp:cNvPr id="0" name=""/>
        <dsp:cNvSpPr/>
      </dsp:nvSpPr>
      <dsp:spPr>
        <a:xfrm>
          <a:off x="5990391" y="4864572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Customer Support</a:t>
          </a:r>
        </a:p>
      </dsp:txBody>
      <dsp:txXfrm>
        <a:off x="5990391" y="4864572"/>
        <a:ext cx="1650954" cy="825477"/>
      </dsp:txXfrm>
    </dsp:sp>
    <dsp:sp modelId="{D2758273-DC00-2F45-8ED8-B2EC9DE96A35}">
      <dsp:nvSpPr>
        <dsp:cNvPr id="0" name=""/>
        <dsp:cNvSpPr/>
      </dsp:nvSpPr>
      <dsp:spPr>
        <a:xfrm>
          <a:off x="7988046" y="4864572"/>
          <a:ext cx="1650954" cy="82547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Knowledge Management &amp; Documentation</a:t>
          </a:r>
        </a:p>
      </dsp:txBody>
      <dsp:txXfrm>
        <a:off x="7988046" y="4864572"/>
        <a:ext cx="1650954" cy="82547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4C00E-42AF-9945-988E-90004FB466AA}">
      <dsp:nvSpPr>
        <dsp:cNvPr id="0" name=""/>
        <dsp:cNvSpPr/>
      </dsp:nvSpPr>
      <dsp:spPr>
        <a:xfrm>
          <a:off x="7473161" y="2774424"/>
          <a:ext cx="143712" cy="16013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1372"/>
              </a:lnTo>
              <a:lnTo>
                <a:pt x="143712" y="16013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18BC8-2985-D04F-95C4-C7B70C7595B3}">
      <dsp:nvSpPr>
        <dsp:cNvPr id="0" name=""/>
        <dsp:cNvSpPr/>
      </dsp:nvSpPr>
      <dsp:spPr>
        <a:xfrm>
          <a:off x="7329448" y="2774424"/>
          <a:ext cx="143712" cy="1601372"/>
        </a:xfrm>
        <a:custGeom>
          <a:avLst/>
          <a:gdLst/>
          <a:ahLst/>
          <a:cxnLst/>
          <a:rect l="0" t="0" r="0" b="0"/>
          <a:pathLst>
            <a:path>
              <a:moveTo>
                <a:pt x="143712" y="0"/>
              </a:moveTo>
              <a:lnTo>
                <a:pt x="143712" y="1601372"/>
              </a:lnTo>
              <a:lnTo>
                <a:pt x="0" y="16013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14065-49D4-4542-BB9B-6A28EB3449A5}">
      <dsp:nvSpPr>
        <dsp:cNvPr id="0" name=""/>
        <dsp:cNvSpPr/>
      </dsp:nvSpPr>
      <dsp:spPr>
        <a:xfrm>
          <a:off x="7473161" y="2774424"/>
          <a:ext cx="143712" cy="629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599"/>
              </a:lnTo>
              <a:lnTo>
                <a:pt x="143712" y="629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89239-D3ED-6044-A0B2-0B2745DFCACE}">
      <dsp:nvSpPr>
        <dsp:cNvPr id="0" name=""/>
        <dsp:cNvSpPr/>
      </dsp:nvSpPr>
      <dsp:spPr>
        <a:xfrm>
          <a:off x="7329448" y="2774424"/>
          <a:ext cx="143712" cy="629599"/>
        </a:xfrm>
        <a:custGeom>
          <a:avLst/>
          <a:gdLst/>
          <a:ahLst/>
          <a:cxnLst/>
          <a:rect l="0" t="0" r="0" b="0"/>
          <a:pathLst>
            <a:path>
              <a:moveTo>
                <a:pt x="143712" y="0"/>
              </a:moveTo>
              <a:lnTo>
                <a:pt x="143712" y="629599"/>
              </a:lnTo>
              <a:lnTo>
                <a:pt x="0" y="629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10F54-B29F-1A47-95D8-9C6C5E3FC8C4}">
      <dsp:nvSpPr>
        <dsp:cNvPr id="0" name=""/>
        <dsp:cNvSpPr/>
      </dsp:nvSpPr>
      <dsp:spPr>
        <a:xfrm>
          <a:off x="5817040" y="1802650"/>
          <a:ext cx="1656120" cy="287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712"/>
              </a:lnTo>
              <a:lnTo>
                <a:pt x="1656120" y="143712"/>
              </a:lnTo>
              <a:lnTo>
                <a:pt x="1656120" y="2874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6007E-902B-2249-9FC3-324E305DDB63}">
      <dsp:nvSpPr>
        <dsp:cNvPr id="0" name=""/>
        <dsp:cNvSpPr/>
      </dsp:nvSpPr>
      <dsp:spPr>
        <a:xfrm>
          <a:off x="4160920" y="2774424"/>
          <a:ext cx="143712" cy="2573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3145"/>
              </a:lnTo>
              <a:lnTo>
                <a:pt x="143712" y="25731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6CCBB-DAE9-FF4F-B863-E3C350C4BAAA}">
      <dsp:nvSpPr>
        <dsp:cNvPr id="0" name=""/>
        <dsp:cNvSpPr/>
      </dsp:nvSpPr>
      <dsp:spPr>
        <a:xfrm>
          <a:off x="4017207" y="2774424"/>
          <a:ext cx="143712" cy="2573145"/>
        </a:xfrm>
        <a:custGeom>
          <a:avLst/>
          <a:gdLst/>
          <a:ahLst/>
          <a:cxnLst/>
          <a:rect l="0" t="0" r="0" b="0"/>
          <a:pathLst>
            <a:path>
              <a:moveTo>
                <a:pt x="143712" y="0"/>
              </a:moveTo>
              <a:lnTo>
                <a:pt x="143712" y="2573145"/>
              </a:lnTo>
              <a:lnTo>
                <a:pt x="0" y="25731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897A9-DDD9-B341-B821-5F65537D28DB}">
      <dsp:nvSpPr>
        <dsp:cNvPr id="0" name=""/>
        <dsp:cNvSpPr/>
      </dsp:nvSpPr>
      <dsp:spPr>
        <a:xfrm>
          <a:off x="4160920" y="2774424"/>
          <a:ext cx="143712" cy="16013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1372"/>
              </a:lnTo>
              <a:lnTo>
                <a:pt x="143712" y="16013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1B354-4CE1-2A44-92D3-9BA7BE4BF1E6}">
      <dsp:nvSpPr>
        <dsp:cNvPr id="0" name=""/>
        <dsp:cNvSpPr/>
      </dsp:nvSpPr>
      <dsp:spPr>
        <a:xfrm>
          <a:off x="4017207" y="2774424"/>
          <a:ext cx="143712" cy="1601372"/>
        </a:xfrm>
        <a:custGeom>
          <a:avLst/>
          <a:gdLst/>
          <a:ahLst/>
          <a:cxnLst/>
          <a:rect l="0" t="0" r="0" b="0"/>
          <a:pathLst>
            <a:path>
              <a:moveTo>
                <a:pt x="143712" y="0"/>
              </a:moveTo>
              <a:lnTo>
                <a:pt x="143712" y="1601372"/>
              </a:lnTo>
              <a:lnTo>
                <a:pt x="0" y="16013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4B22B-9A63-7644-8E63-7A044C1D3F9C}">
      <dsp:nvSpPr>
        <dsp:cNvPr id="0" name=""/>
        <dsp:cNvSpPr/>
      </dsp:nvSpPr>
      <dsp:spPr>
        <a:xfrm>
          <a:off x="4160920" y="2774424"/>
          <a:ext cx="143712" cy="629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599"/>
              </a:lnTo>
              <a:lnTo>
                <a:pt x="143712" y="629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B29D-91E7-D749-BD9E-B8DEA3546D67}">
      <dsp:nvSpPr>
        <dsp:cNvPr id="0" name=""/>
        <dsp:cNvSpPr/>
      </dsp:nvSpPr>
      <dsp:spPr>
        <a:xfrm>
          <a:off x="4017207" y="2774424"/>
          <a:ext cx="143712" cy="629599"/>
        </a:xfrm>
        <a:custGeom>
          <a:avLst/>
          <a:gdLst/>
          <a:ahLst/>
          <a:cxnLst/>
          <a:rect l="0" t="0" r="0" b="0"/>
          <a:pathLst>
            <a:path>
              <a:moveTo>
                <a:pt x="143712" y="0"/>
              </a:moveTo>
              <a:lnTo>
                <a:pt x="143712" y="629599"/>
              </a:lnTo>
              <a:lnTo>
                <a:pt x="0" y="629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81A1C-406F-BB44-81D8-D157A0F321C4}">
      <dsp:nvSpPr>
        <dsp:cNvPr id="0" name=""/>
        <dsp:cNvSpPr/>
      </dsp:nvSpPr>
      <dsp:spPr>
        <a:xfrm>
          <a:off x="4160920" y="1802650"/>
          <a:ext cx="1656120" cy="287425"/>
        </a:xfrm>
        <a:custGeom>
          <a:avLst/>
          <a:gdLst/>
          <a:ahLst/>
          <a:cxnLst/>
          <a:rect l="0" t="0" r="0" b="0"/>
          <a:pathLst>
            <a:path>
              <a:moveTo>
                <a:pt x="1656120" y="0"/>
              </a:moveTo>
              <a:lnTo>
                <a:pt x="1656120" y="143712"/>
              </a:lnTo>
              <a:lnTo>
                <a:pt x="0" y="143712"/>
              </a:lnTo>
              <a:lnTo>
                <a:pt x="0" y="2874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830877"/>
          <a:ext cx="91440" cy="2874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42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88980" y="2817"/>
          <a:ext cx="1656120" cy="82806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88980" y="2817"/>
        <a:ext cx="1656120" cy="828060"/>
      </dsp:txXfrm>
    </dsp:sp>
    <dsp:sp modelId="{99B2C32E-1ACA-D845-8227-A2545D046D5D}">
      <dsp:nvSpPr>
        <dsp:cNvPr id="0" name=""/>
        <dsp:cNvSpPr/>
      </dsp:nvSpPr>
      <dsp:spPr>
        <a:xfrm>
          <a:off x="4758718" y="1118303"/>
          <a:ext cx="2116645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Marketing and Sales</a:t>
          </a:r>
        </a:p>
      </dsp:txBody>
      <dsp:txXfrm>
        <a:off x="4758718" y="1118303"/>
        <a:ext cx="2116645" cy="684347"/>
      </dsp:txXfrm>
    </dsp:sp>
    <dsp:sp modelId="{BE480689-F9B9-BC48-9D94-45A36BF4D532}">
      <dsp:nvSpPr>
        <dsp:cNvPr id="0" name=""/>
        <dsp:cNvSpPr/>
      </dsp:nvSpPr>
      <dsp:spPr>
        <a:xfrm>
          <a:off x="3476573" y="209007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Digital Marketing</a:t>
          </a:r>
        </a:p>
      </dsp:txBody>
      <dsp:txXfrm>
        <a:off x="3476573" y="2090076"/>
        <a:ext cx="1368694" cy="684347"/>
      </dsp:txXfrm>
    </dsp:sp>
    <dsp:sp modelId="{B1B55366-A4DF-DF47-89BC-56C6B5F1109E}">
      <dsp:nvSpPr>
        <dsp:cNvPr id="0" name=""/>
        <dsp:cNvSpPr/>
      </dsp:nvSpPr>
      <dsp:spPr>
        <a:xfrm>
          <a:off x="2648512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Lead Generation &amp; Conversion</a:t>
          </a:r>
        </a:p>
      </dsp:txBody>
      <dsp:txXfrm>
        <a:off x="2648512" y="3061849"/>
        <a:ext cx="1368694" cy="684347"/>
      </dsp:txXfrm>
    </dsp:sp>
    <dsp:sp modelId="{5DD95AA7-89A3-9747-9734-C7F3C1893B7F}">
      <dsp:nvSpPr>
        <dsp:cNvPr id="0" name=""/>
        <dsp:cNvSpPr/>
      </dsp:nvSpPr>
      <dsp:spPr>
        <a:xfrm>
          <a:off x="4304633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Brand Visibility &amp; Awareness</a:t>
          </a:r>
        </a:p>
      </dsp:txBody>
      <dsp:txXfrm>
        <a:off x="4304633" y="3061849"/>
        <a:ext cx="1368694" cy="684347"/>
      </dsp:txXfrm>
    </dsp:sp>
    <dsp:sp modelId="{F3E88FEA-2233-3D4B-93FC-ADCF35289D18}">
      <dsp:nvSpPr>
        <dsp:cNvPr id="0" name=""/>
        <dsp:cNvSpPr/>
      </dsp:nvSpPr>
      <dsp:spPr>
        <a:xfrm>
          <a:off x="2648512" y="403362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Marketing Analytics &amp; Optimization</a:t>
          </a:r>
        </a:p>
      </dsp:txBody>
      <dsp:txXfrm>
        <a:off x="2648512" y="4033623"/>
        <a:ext cx="1368694" cy="684347"/>
      </dsp:txXfrm>
    </dsp:sp>
    <dsp:sp modelId="{63105BF6-9CEF-BA4D-8061-8FBC6EB8D6EF}">
      <dsp:nvSpPr>
        <dsp:cNvPr id="0" name=""/>
        <dsp:cNvSpPr/>
      </dsp:nvSpPr>
      <dsp:spPr>
        <a:xfrm>
          <a:off x="4304633" y="403362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Search Engine Optimization (SEO)</a:t>
          </a:r>
        </a:p>
      </dsp:txBody>
      <dsp:txXfrm>
        <a:off x="4304633" y="4033623"/>
        <a:ext cx="1368694" cy="684347"/>
      </dsp:txXfrm>
    </dsp:sp>
    <dsp:sp modelId="{A4645811-7E07-BD49-B5BB-C994C7C977A1}">
      <dsp:nvSpPr>
        <dsp:cNvPr id="0" name=""/>
        <dsp:cNvSpPr/>
      </dsp:nvSpPr>
      <dsp:spPr>
        <a:xfrm>
          <a:off x="2648512" y="500539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5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Paid Advertising (SEM &amp; Social Ads)</a:t>
          </a:r>
        </a:p>
      </dsp:txBody>
      <dsp:txXfrm>
        <a:off x="2648512" y="5005396"/>
        <a:ext cx="1368694" cy="684347"/>
      </dsp:txXfrm>
    </dsp:sp>
    <dsp:sp modelId="{91F2EE5C-AD52-AB4D-B48C-EF0D96F6E89D}">
      <dsp:nvSpPr>
        <dsp:cNvPr id="0" name=""/>
        <dsp:cNvSpPr/>
      </dsp:nvSpPr>
      <dsp:spPr>
        <a:xfrm>
          <a:off x="4304633" y="500539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Marketing Automation &amp; CRM Integration</a:t>
          </a:r>
        </a:p>
      </dsp:txBody>
      <dsp:txXfrm>
        <a:off x="4304633" y="5005396"/>
        <a:ext cx="1368694" cy="684347"/>
      </dsp:txXfrm>
    </dsp:sp>
    <dsp:sp modelId="{5EA842B4-8D2A-DA4E-A1E8-A212C536D439}">
      <dsp:nvSpPr>
        <dsp:cNvPr id="0" name=""/>
        <dsp:cNvSpPr/>
      </dsp:nvSpPr>
      <dsp:spPr>
        <a:xfrm>
          <a:off x="6788814" y="209007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Sales</a:t>
          </a:r>
        </a:p>
      </dsp:txBody>
      <dsp:txXfrm>
        <a:off x="6788814" y="2090076"/>
        <a:ext cx="1368694" cy="684347"/>
      </dsp:txXfrm>
    </dsp:sp>
    <dsp:sp modelId="{7128B07D-E74A-124A-BBC5-6DE5B1900542}">
      <dsp:nvSpPr>
        <dsp:cNvPr id="0" name=""/>
        <dsp:cNvSpPr/>
      </dsp:nvSpPr>
      <dsp:spPr>
        <a:xfrm>
          <a:off x="5960753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Revenue Generation</a:t>
          </a:r>
        </a:p>
      </dsp:txBody>
      <dsp:txXfrm>
        <a:off x="5960753" y="3061849"/>
        <a:ext cx="1368694" cy="684347"/>
      </dsp:txXfrm>
    </dsp:sp>
    <dsp:sp modelId="{6FEBBA84-21B8-2741-8BC6-597AB7A8D7EE}">
      <dsp:nvSpPr>
        <dsp:cNvPr id="0" name=""/>
        <dsp:cNvSpPr/>
      </dsp:nvSpPr>
      <dsp:spPr>
        <a:xfrm>
          <a:off x="7616874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&amp; Growth:</a:t>
          </a:r>
        </a:p>
      </dsp:txBody>
      <dsp:txXfrm>
        <a:off x="7616874" y="3061849"/>
        <a:ext cx="1368694" cy="684347"/>
      </dsp:txXfrm>
    </dsp:sp>
    <dsp:sp modelId="{E53C6EBE-7AD1-7746-BF03-BABC0061848E}">
      <dsp:nvSpPr>
        <dsp:cNvPr id="0" name=""/>
        <dsp:cNvSpPr/>
      </dsp:nvSpPr>
      <dsp:spPr>
        <a:xfrm>
          <a:off x="5960753" y="403362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Selling</a:t>
          </a:r>
        </a:p>
      </dsp:txBody>
      <dsp:txXfrm>
        <a:off x="5960753" y="4033623"/>
        <a:ext cx="1368694" cy="684347"/>
      </dsp:txXfrm>
    </dsp:sp>
    <dsp:sp modelId="{D2758273-DC00-2F45-8ED8-B2EC9DE96A35}">
      <dsp:nvSpPr>
        <dsp:cNvPr id="0" name=""/>
        <dsp:cNvSpPr/>
      </dsp:nvSpPr>
      <dsp:spPr>
        <a:xfrm>
          <a:off x="7616874" y="403362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Sales Strategy &amp; Forecasting:</a:t>
          </a:r>
        </a:p>
      </dsp:txBody>
      <dsp:txXfrm>
        <a:off x="7616874" y="4033623"/>
        <a:ext cx="1368694" cy="68434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5C845-0222-E94F-AE03-21C5D5CE67F3}">
      <dsp:nvSpPr>
        <dsp:cNvPr id="0" name=""/>
        <dsp:cNvSpPr/>
      </dsp:nvSpPr>
      <dsp:spPr>
        <a:xfrm>
          <a:off x="5817040" y="3345157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4988767" y="173163"/>
              </a:lnTo>
              <a:lnTo>
                <a:pt x="4988767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5BF91-51E3-B74B-9A43-03B15C9EFB4E}">
      <dsp:nvSpPr>
        <dsp:cNvPr id="0" name=""/>
        <dsp:cNvSpPr/>
      </dsp:nvSpPr>
      <dsp:spPr>
        <a:xfrm>
          <a:off x="5817040" y="3345157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2993260" y="173163"/>
              </a:lnTo>
              <a:lnTo>
                <a:pt x="2993260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F481F-818C-9341-ABA3-43AF64239B25}">
      <dsp:nvSpPr>
        <dsp:cNvPr id="0" name=""/>
        <dsp:cNvSpPr/>
      </dsp:nvSpPr>
      <dsp:spPr>
        <a:xfrm>
          <a:off x="5817040" y="3345157"/>
          <a:ext cx="997753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997753" y="173163"/>
              </a:lnTo>
              <a:lnTo>
                <a:pt x="997753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99207-F28C-504E-BC14-53660A211BE1}">
      <dsp:nvSpPr>
        <dsp:cNvPr id="0" name=""/>
        <dsp:cNvSpPr/>
      </dsp:nvSpPr>
      <dsp:spPr>
        <a:xfrm>
          <a:off x="4819287" y="3345157"/>
          <a:ext cx="997753" cy="346327"/>
        </a:xfrm>
        <a:custGeom>
          <a:avLst/>
          <a:gdLst/>
          <a:ahLst/>
          <a:cxnLst/>
          <a:rect l="0" t="0" r="0" b="0"/>
          <a:pathLst>
            <a:path>
              <a:moveTo>
                <a:pt x="997753" y="0"/>
              </a:moveTo>
              <a:lnTo>
                <a:pt x="997753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C4F7-7F57-A64D-A134-DB0B49DA5EEE}">
      <dsp:nvSpPr>
        <dsp:cNvPr id="0" name=""/>
        <dsp:cNvSpPr/>
      </dsp:nvSpPr>
      <dsp:spPr>
        <a:xfrm>
          <a:off x="2823780" y="3345157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2993260" y="0"/>
              </a:moveTo>
              <a:lnTo>
                <a:pt x="2993260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6FB7A-586B-A442-92A4-563A0476D96A}">
      <dsp:nvSpPr>
        <dsp:cNvPr id="0" name=""/>
        <dsp:cNvSpPr/>
      </dsp:nvSpPr>
      <dsp:spPr>
        <a:xfrm>
          <a:off x="828273" y="3345157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4988767" y="0"/>
              </a:moveTo>
              <a:lnTo>
                <a:pt x="4988767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2174239"/>
          <a:ext cx="91440" cy="3463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819287" y="1176486"/>
          <a:ext cx="1995507" cy="997753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819287" y="1176486"/>
        <a:ext cx="1995507" cy="997753"/>
      </dsp:txXfrm>
    </dsp:sp>
    <dsp:sp modelId="{99B2C32E-1ACA-D845-8227-A2545D046D5D}">
      <dsp:nvSpPr>
        <dsp:cNvPr id="0" name=""/>
        <dsp:cNvSpPr/>
      </dsp:nvSpPr>
      <dsp:spPr>
        <a:xfrm>
          <a:off x="4541837" y="2520567"/>
          <a:ext cx="2550406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Corporate Governance </a:t>
          </a:r>
        </a:p>
      </dsp:txBody>
      <dsp:txXfrm>
        <a:off x="4541837" y="2520567"/>
        <a:ext cx="2550406" cy="824589"/>
      </dsp:txXfrm>
    </dsp:sp>
    <dsp:sp modelId="{1DC7C23D-57A3-7043-80B2-8A729891B8EC}">
      <dsp:nvSpPr>
        <dsp:cNvPr id="0" name=""/>
        <dsp:cNvSpPr/>
      </dsp:nvSpPr>
      <dsp:spPr>
        <a:xfrm>
          <a:off x="3683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Regulatory Compliance:</a:t>
          </a:r>
        </a:p>
      </dsp:txBody>
      <dsp:txXfrm>
        <a:off x="3683" y="3691484"/>
        <a:ext cx="1649179" cy="824589"/>
      </dsp:txXfrm>
    </dsp:sp>
    <dsp:sp modelId="{291018FF-B46B-F649-AE9D-8553927D79F9}">
      <dsp:nvSpPr>
        <dsp:cNvPr id="0" name=""/>
        <dsp:cNvSpPr/>
      </dsp:nvSpPr>
      <dsp:spPr>
        <a:xfrm>
          <a:off x="1999190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Board &amp; Leadership Oversight:</a:t>
          </a:r>
        </a:p>
      </dsp:txBody>
      <dsp:txXfrm>
        <a:off x="1999190" y="3691484"/>
        <a:ext cx="1649179" cy="824589"/>
      </dsp:txXfrm>
    </dsp:sp>
    <dsp:sp modelId="{4F1BC7AE-B742-6E46-9E9F-A2AFDC83C45A}">
      <dsp:nvSpPr>
        <dsp:cNvPr id="0" name=""/>
        <dsp:cNvSpPr/>
      </dsp:nvSpPr>
      <dsp:spPr>
        <a:xfrm>
          <a:off x="3994697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Risk Management &amp; Internal Controls</a:t>
          </a:r>
        </a:p>
      </dsp:txBody>
      <dsp:txXfrm>
        <a:off x="3994697" y="3691484"/>
        <a:ext cx="1649179" cy="824589"/>
      </dsp:txXfrm>
    </dsp:sp>
    <dsp:sp modelId="{06E43659-C631-9E48-B515-7C0F26EAD629}">
      <dsp:nvSpPr>
        <dsp:cNvPr id="0" name=""/>
        <dsp:cNvSpPr/>
      </dsp:nvSpPr>
      <dsp:spPr>
        <a:xfrm>
          <a:off x="5990204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Governance &amp; Ethics:</a:t>
          </a:r>
        </a:p>
      </dsp:txBody>
      <dsp:txXfrm>
        <a:off x="5990204" y="3691484"/>
        <a:ext cx="1649179" cy="824589"/>
      </dsp:txXfrm>
    </dsp:sp>
    <dsp:sp modelId="{D2BC5A92-8F1E-564D-94DE-85DCBFF75417}">
      <dsp:nvSpPr>
        <dsp:cNvPr id="0" name=""/>
        <dsp:cNvSpPr/>
      </dsp:nvSpPr>
      <dsp:spPr>
        <a:xfrm>
          <a:off x="7985711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Policy Development &amp; Enforcement</a:t>
          </a:r>
        </a:p>
      </dsp:txBody>
      <dsp:txXfrm>
        <a:off x="7985711" y="3691484"/>
        <a:ext cx="1649179" cy="824589"/>
      </dsp:txXfrm>
    </dsp:sp>
    <dsp:sp modelId="{18FC686F-513C-034B-88F2-BF8F8B734BFF}">
      <dsp:nvSpPr>
        <dsp:cNvPr id="0" name=""/>
        <dsp:cNvSpPr/>
      </dsp:nvSpPr>
      <dsp:spPr>
        <a:xfrm>
          <a:off x="9981219" y="3691484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Stakeholder Transparency</a:t>
          </a:r>
        </a:p>
      </dsp:txBody>
      <dsp:txXfrm>
        <a:off x="9981219" y="3691484"/>
        <a:ext cx="1649179" cy="82458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89032-631C-4046-AA18-3EE56A9E9F8E}">
      <dsp:nvSpPr>
        <dsp:cNvPr id="0" name=""/>
        <dsp:cNvSpPr/>
      </dsp:nvSpPr>
      <dsp:spPr>
        <a:xfrm>
          <a:off x="2501419" y="4705234"/>
          <a:ext cx="107059" cy="629599"/>
        </a:xfrm>
        <a:custGeom>
          <a:avLst/>
          <a:gdLst/>
          <a:ahLst/>
          <a:cxnLst/>
          <a:rect l="0" t="0" r="0" b="0"/>
          <a:pathLst>
            <a:path>
              <a:moveTo>
                <a:pt x="107059" y="0"/>
              </a:moveTo>
              <a:lnTo>
                <a:pt x="107059" y="629599"/>
              </a:lnTo>
              <a:lnTo>
                <a:pt x="0" y="6295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BE6B72-A954-46DF-8198-BE856D7B61C6}">
      <dsp:nvSpPr>
        <dsp:cNvPr id="0" name=""/>
        <dsp:cNvSpPr/>
      </dsp:nvSpPr>
      <dsp:spPr>
        <a:xfrm>
          <a:off x="2608478" y="4705234"/>
          <a:ext cx="193095" cy="611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1669"/>
              </a:lnTo>
              <a:lnTo>
                <a:pt x="193095" y="6116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A62ED-C8BF-41EA-86F1-AC4F14DF430D}">
      <dsp:nvSpPr>
        <dsp:cNvPr id="0" name=""/>
        <dsp:cNvSpPr/>
      </dsp:nvSpPr>
      <dsp:spPr>
        <a:xfrm>
          <a:off x="2608478" y="3746197"/>
          <a:ext cx="3465374" cy="274690"/>
        </a:xfrm>
        <a:custGeom>
          <a:avLst/>
          <a:gdLst/>
          <a:ahLst/>
          <a:cxnLst/>
          <a:rect l="0" t="0" r="0" b="0"/>
          <a:pathLst>
            <a:path>
              <a:moveTo>
                <a:pt x="3465374" y="0"/>
              </a:moveTo>
              <a:lnTo>
                <a:pt x="3465374" y="130977"/>
              </a:lnTo>
              <a:lnTo>
                <a:pt x="0" y="130977"/>
              </a:lnTo>
              <a:lnTo>
                <a:pt x="0" y="2746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8C2850-553A-464D-86BB-F7293A5821AB}">
      <dsp:nvSpPr>
        <dsp:cNvPr id="0" name=""/>
        <dsp:cNvSpPr/>
      </dsp:nvSpPr>
      <dsp:spPr>
        <a:xfrm>
          <a:off x="5771320" y="4717970"/>
          <a:ext cx="91440" cy="2874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4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B9BD38-29EC-4C25-B534-CB73E873CEC9}">
      <dsp:nvSpPr>
        <dsp:cNvPr id="0" name=""/>
        <dsp:cNvSpPr/>
      </dsp:nvSpPr>
      <dsp:spPr>
        <a:xfrm>
          <a:off x="5817040" y="3746197"/>
          <a:ext cx="256811" cy="287425"/>
        </a:xfrm>
        <a:custGeom>
          <a:avLst/>
          <a:gdLst/>
          <a:ahLst/>
          <a:cxnLst/>
          <a:rect l="0" t="0" r="0" b="0"/>
          <a:pathLst>
            <a:path>
              <a:moveTo>
                <a:pt x="256811" y="0"/>
              </a:moveTo>
              <a:lnTo>
                <a:pt x="256811" y="143712"/>
              </a:lnTo>
              <a:lnTo>
                <a:pt x="0" y="143712"/>
              </a:lnTo>
              <a:lnTo>
                <a:pt x="0" y="2874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C700FA-7091-F04C-AD56-E09EA4A88C2A}">
      <dsp:nvSpPr>
        <dsp:cNvPr id="0" name=""/>
        <dsp:cNvSpPr/>
      </dsp:nvSpPr>
      <dsp:spPr>
        <a:xfrm>
          <a:off x="8204326" y="4717970"/>
          <a:ext cx="91440" cy="2902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6530"/>
              </a:lnTo>
              <a:lnTo>
                <a:pt x="130277" y="146530"/>
              </a:lnTo>
              <a:lnTo>
                <a:pt x="130277" y="2902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C1543-B34C-944F-8208-CB8ACB046464}">
      <dsp:nvSpPr>
        <dsp:cNvPr id="0" name=""/>
        <dsp:cNvSpPr/>
      </dsp:nvSpPr>
      <dsp:spPr>
        <a:xfrm>
          <a:off x="6073852" y="3746197"/>
          <a:ext cx="2176193" cy="287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712"/>
              </a:lnTo>
              <a:lnTo>
                <a:pt x="2176193" y="143712"/>
              </a:lnTo>
              <a:lnTo>
                <a:pt x="2176193" y="2874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3A24C-740B-48CC-9777-E357C556B4AF}">
      <dsp:nvSpPr>
        <dsp:cNvPr id="0" name=""/>
        <dsp:cNvSpPr/>
      </dsp:nvSpPr>
      <dsp:spPr>
        <a:xfrm>
          <a:off x="6073852" y="3746197"/>
          <a:ext cx="4634670" cy="274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77"/>
              </a:lnTo>
              <a:lnTo>
                <a:pt x="4634670" y="130977"/>
              </a:lnTo>
              <a:lnTo>
                <a:pt x="4634670" y="2746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6527B-486A-45D0-8316-6E49CFBEBF89}">
      <dsp:nvSpPr>
        <dsp:cNvPr id="0" name=""/>
        <dsp:cNvSpPr/>
      </dsp:nvSpPr>
      <dsp:spPr>
        <a:xfrm>
          <a:off x="6073852" y="2774424"/>
          <a:ext cx="828060" cy="287425"/>
        </a:xfrm>
        <a:custGeom>
          <a:avLst/>
          <a:gdLst/>
          <a:ahLst/>
          <a:cxnLst/>
          <a:rect l="0" t="0" r="0" b="0"/>
          <a:pathLst>
            <a:path>
              <a:moveTo>
                <a:pt x="828060" y="0"/>
              </a:moveTo>
              <a:lnTo>
                <a:pt x="828060" y="143712"/>
              </a:lnTo>
              <a:lnTo>
                <a:pt x="0" y="143712"/>
              </a:lnTo>
              <a:lnTo>
                <a:pt x="0" y="2874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2E55A-FDCB-8C40-B893-A13369986C08}">
      <dsp:nvSpPr>
        <dsp:cNvPr id="0" name=""/>
        <dsp:cNvSpPr/>
      </dsp:nvSpPr>
      <dsp:spPr>
        <a:xfrm>
          <a:off x="6901912" y="2774424"/>
          <a:ext cx="828060" cy="287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712"/>
              </a:lnTo>
              <a:lnTo>
                <a:pt x="828060" y="143712"/>
              </a:lnTo>
              <a:lnTo>
                <a:pt x="828060" y="2874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1B85A5-D62F-0442-9327-5A7D959E8F5D}">
      <dsp:nvSpPr>
        <dsp:cNvPr id="0" name=""/>
        <dsp:cNvSpPr/>
      </dsp:nvSpPr>
      <dsp:spPr>
        <a:xfrm>
          <a:off x="6901912" y="1802650"/>
          <a:ext cx="828060" cy="287425"/>
        </a:xfrm>
        <a:custGeom>
          <a:avLst/>
          <a:gdLst/>
          <a:ahLst/>
          <a:cxnLst/>
          <a:rect l="0" t="0" r="0" b="0"/>
          <a:pathLst>
            <a:path>
              <a:moveTo>
                <a:pt x="828060" y="0"/>
              </a:moveTo>
              <a:lnTo>
                <a:pt x="828060" y="143712"/>
              </a:lnTo>
              <a:lnTo>
                <a:pt x="0" y="143712"/>
              </a:lnTo>
              <a:lnTo>
                <a:pt x="0" y="2874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CA761-349A-4867-9B0C-3D17988209A9}">
      <dsp:nvSpPr>
        <dsp:cNvPr id="0" name=""/>
        <dsp:cNvSpPr/>
      </dsp:nvSpPr>
      <dsp:spPr>
        <a:xfrm>
          <a:off x="7729973" y="1802650"/>
          <a:ext cx="828060" cy="287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712"/>
              </a:lnTo>
              <a:lnTo>
                <a:pt x="828060" y="143712"/>
              </a:lnTo>
              <a:lnTo>
                <a:pt x="828060" y="2874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FA533-D59B-D249-848D-2D5D4395E0C4}">
      <dsp:nvSpPr>
        <dsp:cNvPr id="0" name=""/>
        <dsp:cNvSpPr/>
      </dsp:nvSpPr>
      <dsp:spPr>
        <a:xfrm>
          <a:off x="7684253" y="830877"/>
          <a:ext cx="91440" cy="2874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4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6901912" y="2817"/>
          <a:ext cx="1656120" cy="82806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6901912" y="2817"/>
        <a:ext cx="1656120" cy="828060"/>
      </dsp:txXfrm>
    </dsp:sp>
    <dsp:sp modelId="{D07F70EE-DD63-5445-AF37-EE7D173674D4}">
      <dsp:nvSpPr>
        <dsp:cNvPr id="0" name=""/>
        <dsp:cNvSpPr/>
      </dsp:nvSpPr>
      <dsp:spPr>
        <a:xfrm>
          <a:off x="7045625" y="111830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Delivery Excellence</a:t>
          </a:r>
        </a:p>
      </dsp:txBody>
      <dsp:txXfrm>
        <a:off x="7045625" y="1118303"/>
        <a:ext cx="1368694" cy="684347"/>
      </dsp:txXfrm>
    </dsp:sp>
    <dsp:sp modelId="{428254BA-7283-4806-BB8E-566D875F992F}">
      <dsp:nvSpPr>
        <dsp:cNvPr id="0" name=""/>
        <dsp:cNvSpPr/>
      </dsp:nvSpPr>
      <dsp:spPr>
        <a:xfrm>
          <a:off x="7873686" y="209007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</a:t>
          </a:r>
        </a:p>
      </dsp:txBody>
      <dsp:txXfrm>
        <a:off x="7873686" y="2090076"/>
        <a:ext cx="1368694" cy="684347"/>
      </dsp:txXfrm>
    </dsp:sp>
    <dsp:sp modelId="{4A27BB63-9EDE-3746-A41B-1E91A86F6A9D}">
      <dsp:nvSpPr>
        <dsp:cNvPr id="0" name=""/>
        <dsp:cNvSpPr/>
      </dsp:nvSpPr>
      <dsp:spPr>
        <a:xfrm>
          <a:off x="6217565" y="209007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</a:t>
          </a:r>
        </a:p>
      </dsp:txBody>
      <dsp:txXfrm>
        <a:off x="6217565" y="2090076"/>
        <a:ext cx="1368694" cy="684347"/>
      </dsp:txXfrm>
    </dsp:sp>
    <dsp:sp modelId="{0F22E70F-5351-A246-AE02-15080CA38DC5}">
      <dsp:nvSpPr>
        <dsp:cNvPr id="0" name=""/>
        <dsp:cNvSpPr/>
      </dsp:nvSpPr>
      <dsp:spPr>
        <a:xfrm>
          <a:off x="7045625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</a:t>
          </a:r>
          <a:r>
            <a:rPr kumimoji="0" lang="en-IN" sz="23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Coordinator</a:t>
          </a:r>
        </a:p>
      </dsp:txBody>
      <dsp:txXfrm>
        <a:off x="7045625" y="3061849"/>
        <a:ext cx="1368694" cy="684347"/>
      </dsp:txXfrm>
    </dsp:sp>
    <dsp:sp modelId="{2D98D1C1-B7F2-4BA9-BAA3-B54C70869431}">
      <dsp:nvSpPr>
        <dsp:cNvPr id="0" name=""/>
        <dsp:cNvSpPr/>
      </dsp:nvSpPr>
      <dsp:spPr>
        <a:xfrm>
          <a:off x="5389505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</a:t>
          </a:r>
          <a:r>
            <a:rPr kumimoji="0" lang="en-IN" sz="14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Manager</a:t>
          </a:r>
        </a:p>
      </dsp:txBody>
      <dsp:txXfrm>
        <a:off x="5389505" y="3061849"/>
        <a:ext cx="1368694" cy="684347"/>
      </dsp:txXfrm>
    </dsp:sp>
    <dsp:sp modelId="{0F74CD05-D372-4EA4-A688-1F8D9CA303BE}">
      <dsp:nvSpPr>
        <dsp:cNvPr id="0" name=""/>
        <dsp:cNvSpPr/>
      </dsp:nvSpPr>
      <dsp:spPr>
        <a:xfrm>
          <a:off x="10024175" y="4020887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Analyst</a:t>
          </a:r>
        </a:p>
      </dsp:txBody>
      <dsp:txXfrm>
        <a:off x="10024175" y="4020887"/>
        <a:ext cx="1368694" cy="684347"/>
      </dsp:txXfrm>
    </dsp:sp>
    <dsp:sp modelId="{6052DABD-BC93-784B-923F-C70DB2984021}">
      <dsp:nvSpPr>
        <dsp:cNvPr id="0" name=""/>
        <dsp:cNvSpPr/>
      </dsp:nvSpPr>
      <dsp:spPr>
        <a:xfrm>
          <a:off x="7565698" y="403362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ERP Integration Lead</a:t>
          </a:r>
        </a:p>
      </dsp:txBody>
      <dsp:txXfrm>
        <a:off x="7565698" y="4033623"/>
        <a:ext cx="1368694" cy="684347"/>
      </dsp:txXfrm>
    </dsp:sp>
    <dsp:sp modelId="{61C6639C-9D49-482C-8DBF-9FDBBC0FE5B0}">
      <dsp:nvSpPr>
        <dsp:cNvPr id="0" name=""/>
        <dsp:cNvSpPr/>
      </dsp:nvSpPr>
      <dsp:spPr>
        <a:xfrm>
          <a:off x="7650256" y="500821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Middleware</a:t>
          </a:r>
          <a:r>
            <a:rPr lang="en-US" sz="1800" kern="1200"/>
            <a:t> </a:t>
          </a: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Associate</a:t>
          </a:r>
        </a:p>
      </dsp:txBody>
      <dsp:txXfrm>
        <a:off x="7650256" y="5008213"/>
        <a:ext cx="1368694" cy="684347"/>
      </dsp:txXfrm>
    </dsp:sp>
    <dsp:sp modelId="{8D2C34DF-85D6-4814-B87D-77791806438D}">
      <dsp:nvSpPr>
        <dsp:cNvPr id="0" name=""/>
        <dsp:cNvSpPr/>
      </dsp:nvSpPr>
      <dsp:spPr>
        <a:xfrm>
          <a:off x="5132693" y="403362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Infrastructure Lead</a:t>
          </a:r>
        </a:p>
      </dsp:txBody>
      <dsp:txXfrm>
        <a:off x="5132693" y="4033623"/>
        <a:ext cx="1368694" cy="684347"/>
      </dsp:txXfrm>
    </dsp:sp>
    <dsp:sp modelId="{4B3F5B10-45D4-4786-A038-1877DEE2BF87}">
      <dsp:nvSpPr>
        <dsp:cNvPr id="0" name=""/>
        <dsp:cNvSpPr/>
      </dsp:nvSpPr>
      <dsp:spPr>
        <a:xfrm>
          <a:off x="5132693" y="500539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Infrastructure Associate</a:t>
          </a:r>
        </a:p>
      </dsp:txBody>
      <dsp:txXfrm>
        <a:off x="5132693" y="5005396"/>
        <a:ext cx="1368694" cy="684347"/>
      </dsp:txXfrm>
    </dsp:sp>
    <dsp:sp modelId="{E9555301-2417-49EF-BBED-E21D343B1D6E}">
      <dsp:nvSpPr>
        <dsp:cNvPr id="0" name=""/>
        <dsp:cNvSpPr/>
      </dsp:nvSpPr>
      <dsp:spPr>
        <a:xfrm>
          <a:off x="1609694" y="4020887"/>
          <a:ext cx="1997568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Team</a:t>
          </a:r>
          <a:r>
            <a:rPr kumimoji="0" lang="en-IN" sz="14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Lead</a:t>
          </a:r>
        </a:p>
      </dsp:txBody>
      <dsp:txXfrm>
        <a:off x="1609694" y="4020887"/>
        <a:ext cx="1997568" cy="684347"/>
      </dsp:txXfrm>
    </dsp:sp>
    <dsp:sp modelId="{504DA29A-943D-4F8C-93E6-194AE1203C45}">
      <dsp:nvSpPr>
        <dsp:cNvPr id="0" name=""/>
        <dsp:cNvSpPr/>
      </dsp:nvSpPr>
      <dsp:spPr>
        <a:xfrm>
          <a:off x="2801574" y="4974730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</a:t>
          </a:r>
          <a:r>
            <a:rPr kumimoji="0" lang="en-IN" sz="14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Tester</a:t>
          </a:r>
        </a:p>
      </dsp:txBody>
      <dsp:txXfrm>
        <a:off x="2801574" y="4974730"/>
        <a:ext cx="1368694" cy="684347"/>
      </dsp:txXfrm>
    </dsp:sp>
    <dsp:sp modelId="{378E78F4-EE6C-454E-9857-10EF0676C298}">
      <dsp:nvSpPr>
        <dsp:cNvPr id="0" name=""/>
        <dsp:cNvSpPr/>
      </dsp:nvSpPr>
      <dsp:spPr>
        <a:xfrm>
          <a:off x="1132724" y="4992660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</a:t>
          </a:r>
          <a:r>
            <a:rPr kumimoji="0" lang="en-IN" sz="2300" b="1" i="0" u="none" strike="noStrike" kern="1200" cap="none" spc="0" normalizeH="0" baseline="0">
              <a:ln/>
              <a:effectLst/>
              <a:uLnTx/>
              <a:uFillTx/>
              <a:latin typeface="Optima"/>
              <a:ea typeface="Optima" charset="0"/>
              <a:cs typeface="Optima" charset="0"/>
            </a:rPr>
            <a:t> </a:t>
          </a: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Associate</a:t>
          </a:r>
        </a:p>
      </dsp:txBody>
      <dsp:txXfrm>
        <a:off x="1132724" y="4992660"/>
        <a:ext cx="1368694" cy="68434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71B70-756B-4E58-9CCC-2F26C6BC2721}">
      <dsp:nvSpPr>
        <dsp:cNvPr id="0" name=""/>
        <dsp:cNvSpPr/>
      </dsp:nvSpPr>
      <dsp:spPr>
        <a:xfrm>
          <a:off x="5709862" y="4242158"/>
          <a:ext cx="107178" cy="1194279"/>
        </a:xfrm>
        <a:custGeom>
          <a:avLst/>
          <a:gdLst/>
          <a:ahLst/>
          <a:cxnLst/>
          <a:rect l="0" t="0" r="0" b="0"/>
          <a:pathLst>
            <a:path>
              <a:moveTo>
                <a:pt x="107178" y="0"/>
              </a:moveTo>
              <a:lnTo>
                <a:pt x="107178" y="1194279"/>
              </a:lnTo>
              <a:lnTo>
                <a:pt x="0" y="119427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4E899-45FB-447D-9C1F-F4E52D392EC4}">
      <dsp:nvSpPr>
        <dsp:cNvPr id="0" name=""/>
        <dsp:cNvSpPr/>
      </dsp:nvSpPr>
      <dsp:spPr>
        <a:xfrm>
          <a:off x="5817040" y="4242158"/>
          <a:ext cx="107178" cy="469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545"/>
              </a:lnTo>
              <a:lnTo>
                <a:pt x="107178" y="469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1F2F7-C97B-4572-BED7-D81CBB6277DC}">
      <dsp:nvSpPr>
        <dsp:cNvPr id="0" name=""/>
        <dsp:cNvSpPr/>
      </dsp:nvSpPr>
      <dsp:spPr>
        <a:xfrm>
          <a:off x="5709862" y="4242158"/>
          <a:ext cx="107178" cy="469545"/>
        </a:xfrm>
        <a:custGeom>
          <a:avLst/>
          <a:gdLst/>
          <a:ahLst/>
          <a:cxnLst/>
          <a:rect l="0" t="0" r="0" b="0"/>
          <a:pathLst>
            <a:path>
              <a:moveTo>
                <a:pt x="107178" y="0"/>
              </a:moveTo>
              <a:lnTo>
                <a:pt x="107178" y="469545"/>
              </a:lnTo>
              <a:lnTo>
                <a:pt x="0" y="469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4E139-128A-46CD-83F8-701C7D4CEFBC}">
      <dsp:nvSpPr>
        <dsp:cNvPr id="0" name=""/>
        <dsp:cNvSpPr/>
      </dsp:nvSpPr>
      <dsp:spPr>
        <a:xfrm>
          <a:off x="5771320" y="3517424"/>
          <a:ext cx="91440" cy="214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1ABE0-E882-4423-8CFB-723DEB8095A5}">
      <dsp:nvSpPr>
        <dsp:cNvPr id="0" name=""/>
        <dsp:cNvSpPr/>
      </dsp:nvSpPr>
      <dsp:spPr>
        <a:xfrm>
          <a:off x="5771320" y="2792691"/>
          <a:ext cx="91440" cy="214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50C8A-2291-47D4-9B9C-3DAF28D3E589}">
      <dsp:nvSpPr>
        <dsp:cNvPr id="0" name=""/>
        <dsp:cNvSpPr/>
      </dsp:nvSpPr>
      <dsp:spPr>
        <a:xfrm>
          <a:off x="5771320" y="2067957"/>
          <a:ext cx="91440" cy="214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72C6E-3DF4-452A-84A5-D59CEB755F3E}">
      <dsp:nvSpPr>
        <dsp:cNvPr id="0" name=""/>
        <dsp:cNvSpPr/>
      </dsp:nvSpPr>
      <dsp:spPr>
        <a:xfrm>
          <a:off x="5771320" y="1343223"/>
          <a:ext cx="91440" cy="214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618490"/>
          <a:ext cx="91440" cy="214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35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5199486" y="935"/>
          <a:ext cx="1235109" cy="61755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 panose="02000503060000020004" pitchFamily="2" charset="0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sp:txBody>
      <dsp:txXfrm>
        <a:off x="5199486" y="935"/>
        <a:ext cx="1235109" cy="617554"/>
      </dsp:txXfrm>
    </dsp:sp>
    <dsp:sp modelId="{99B2C32E-1ACA-D845-8227-A2545D046D5D}">
      <dsp:nvSpPr>
        <dsp:cNvPr id="0" name=""/>
        <dsp:cNvSpPr/>
      </dsp:nvSpPr>
      <dsp:spPr>
        <a:xfrm>
          <a:off x="5027760" y="832848"/>
          <a:ext cx="157856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 panose="02000503060000020004" pitchFamily="2" charset="0"/>
              <a:ea typeface="+mn-ea"/>
              <a:cs typeface="+mn-cs"/>
            </a:rPr>
            <a:t>Product Engineering</a:t>
          </a:r>
          <a:r>
            <a:rPr kumimoji="0" lang="en-IN" sz="12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 </a:t>
          </a:r>
          <a:endParaRPr lang="en-IN" sz="1200" b="1" kern="1200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sp:txBody>
      <dsp:txXfrm>
        <a:off x="5027760" y="832848"/>
        <a:ext cx="1578561" cy="510375"/>
      </dsp:txXfrm>
    </dsp:sp>
    <dsp:sp modelId="{1385D50F-4539-4EA6-9F3C-A7051B05E792}">
      <dsp:nvSpPr>
        <dsp:cNvPr id="0" name=""/>
        <dsp:cNvSpPr/>
      </dsp:nvSpPr>
      <dsp:spPr>
        <a:xfrm>
          <a:off x="5306665" y="1557581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 panose="02000503060000020004" pitchFamily="2" charset="0"/>
              <a:ea typeface="+mn-ea"/>
              <a:cs typeface="+mn-cs"/>
            </a:rPr>
            <a:t>Software Products</a:t>
          </a:r>
        </a:p>
      </dsp:txBody>
      <dsp:txXfrm>
        <a:off x="5306665" y="1557581"/>
        <a:ext cx="1020751" cy="510375"/>
      </dsp:txXfrm>
    </dsp:sp>
    <dsp:sp modelId="{2038374E-4664-45A1-A2C2-06D895E85FAA}">
      <dsp:nvSpPr>
        <dsp:cNvPr id="0" name=""/>
        <dsp:cNvSpPr/>
      </dsp:nvSpPr>
      <dsp:spPr>
        <a:xfrm>
          <a:off x="5306665" y="2282315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2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AI Products</a:t>
          </a:r>
          <a:endParaRPr lang="en-IN" sz="1200" b="1" kern="1200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sp:txBody>
      <dsp:txXfrm>
        <a:off x="5306665" y="2282315"/>
        <a:ext cx="1020751" cy="510375"/>
      </dsp:txXfrm>
    </dsp:sp>
    <dsp:sp modelId="{A679468F-4F89-439F-B556-65D2FFE6CFA0}">
      <dsp:nvSpPr>
        <dsp:cNvPr id="0" name=""/>
        <dsp:cNvSpPr/>
      </dsp:nvSpPr>
      <dsp:spPr>
        <a:xfrm>
          <a:off x="5306665" y="3007048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GB" sz="12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Product</a:t>
          </a:r>
          <a:r>
            <a:rPr lang="en-GB" sz="1200" kern="1200">
              <a:latin typeface="Optima" panose="02000503060000020004" pitchFamily="2" charset="0"/>
            </a:rPr>
            <a:t> </a:t>
          </a:r>
          <a:r>
            <a:rPr kumimoji="0" lang="en-GB" sz="12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Manager</a:t>
          </a:r>
          <a:endParaRPr lang="en-IN" sz="1200" b="1" kern="1200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sp:txBody>
      <dsp:txXfrm>
        <a:off x="5306665" y="3007048"/>
        <a:ext cx="1020751" cy="510375"/>
      </dsp:txXfrm>
    </dsp:sp>
    <dsp:sp modelId="{AE6B21F1-C269-4AB4-B4B3-013D6C22D6BD}">
      <dsp:nvSpPr>
        <dsp:cNvPr id="0" name=""/>
        <dsp:cNvSpPr/>
      </dsp:nvSpPr>
      <dsp:spPr>
        <a:xfrm>
          <a:off x="5306665" y="3731782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 panose="02000503060000020004" pitchFamily="2" charset="0"/>
              <a:ea typeface="+mn-ea"/>
              <a:cs typeface="+mn-cs"/>
            </a:rPr>
            <a:t>Team Lead</a:t>
          </a:r>
          <a:endParaRPr lang="en-IN" sz="1200" b="1" kern="1200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sp:txBody>
      <dsp:txXfrm>
        <a:off x="5306665" y="3731782"/>
        <a:ext cx="1020751" cy="510375"/>
      </dsp:txXfrm>
    </dsp:sp>
    <dsp:sp modelId="{DDB2C5C2-0AAA-4A59-AEB0-273B1D1045C5}">
      <dsp:nvSpPr>
        <dsp:cNvPr id="0" name=""/>
        <dsp:cNvSpPr/>
      </dsp:nvSpPr>
      <dsp:spPr>
        <a:xfrm>
          <a:off x="4689110" y="4456516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GB" sz="12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Sr Data Science Engineer</a:t>
          </a:r>
          <a:endParaRPr lang="en-IN" sz="1200" b="1" kern="1200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sp:txBody>
      <dsp:txXfrm>
        <a:off x="4689110" y="4456516"/>
        <a:ext cx="1020751" cy="510375"/>
      </dsp:txXfrm>
    </dsp:sp>
    <dsp:sp modelId="{8C80EC60-5084-49EF-8FC1-C43D1F4AD142}">
      <dsp:nvSpPr>
        <dsp:cNvPr id="0" name=""/>
        <dsp:cNvSpPr/>
      </dsp:nvSpPr>
      <dsp:spPr>
        <a:xfrm>
          <a:off x="5924219" y="4456516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GB" sz="12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Data Science Engineer</a:t>
          </a:r>
          <a:endParaRPr lang="en-IN" sz="1200" b="1" kern="1200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sp:txBody>
      <dsp:txXfrm>
        <a:off x="5924219" y="4456516"/>
        <a:ext cx="1020751" cy="510375"/>
      </dsp:txXfrm>
    </dsp:sp>
    <dsp:sp modelId="{B75AFCEE-D982-4E35-8631-E4D5FFE7E79F}">
      <dsp:nvSpPr>
        <dsp:cNvPr id="0" name=""/>
        <dsp:cNvSpPr/>
      </dsp:nvSpPr>
      <dsp:spPr>
        <a:xfrm>
          <a:off x="4689110" y="5181249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GB" sz="12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panose="02000503060000020004" pitchFamily="2" charset="0"/>
              <a:ea typeface="Optima" charset="0"/>
              <a:cs typeface="Optima" charset="0"/>
            </a:rPr>
            <a:t>DS Trainee</a:t>
          </a:r>
          <a:endParaRPr lang="en-IN" sz="1200" b="1" kern="1200">
            <a:solidFill>
              <a:srgbClr val="10479B"/>
            </a:solidFill>
            <a:latin typeface="Optima" panose="02000503060000020004" pitchFamily="2" charset="0"/>
            <a:ea typeface="+mn-ea"/>
            <a:cs typeface="+mn-cs"/>
          </a:endParaRPr>
        </a:p>
      </dsp:txBody>
      <dsp:txXfrm>
        <a:off x="4689110" y="5181249"/>
        <a:ext cx="1020751" cy="510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E8C44-033C-FC4E-AFD4-414F3EE1446C}">
      <dsp:nvSpPr>
        <dsp:cNvPr id="0" name=""/>
        <dsp:cNvSpPr/>
      </dsp:nvSpPr>
      <dsp:spPr>
        <a:xfrm>
          <a:off x="11071002" y="2499543"/>
          <a:ext cx="103322" cy="1849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9964"/>
              </a:lnTo>
              <a:lnTo>
                <a:pt x="103322" y="18499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42E0D-D4B8-E443-89A2-008905E58732}">
      <dsp:nvSpPr>
        <dsp:cNvPr id="0" name=""/>
        <dsp:cNvSpPr/>
      </dsp:nvSpPr>
      <dsp:spPr>
        <a:xfrm>
          <a:off x="10967680" y="2499543"/>
          <a:ext cx="103322" cy="1849964"/>
        </a:xfrm>
        <a:custGeom>
          <a:avLst/>
          <a:gdLst/>
          <a:ahLst/>
          <a:cxnLst/>
          <a:rect l="0" t="0" r="0" b="0"/>
          <a:pathLst>
            <a:path>
              <a:moveTo>
                <a:pt x="103322" y="0"/>
              </a:moveTo>
              <a:lnTo>
                <a:pt x="103322" y="1849964"/>
              </a:lnTo>
              <a:lnTo>
                <a:pt x="0" y="1849964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788AC-50C6-0040-BB40-642C95F42138}">
      <dsp:nvSpPr>
        <dsp:cNvPr id="0" name=""/>
        <dsp:cNvSpPr/>
      </dsp:nvSpPr>
      <dsp:spPr>
        <a:xfrm>
          <a:off x="11071002" y="2499543"/>
          <a:ext cx="103322" cy="1151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1307"/>
              </a:lnTo>
              <a:lnTo>
                <a:pt x="103322" y="1151307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ABB68-8FAF-124B-8188-10E590A3BA5D}">
      <dsp:nvSpPr>
        <dsp:cNvPr id="0" name=""/>
        <dsp:cNvSpPr/>
      </dsp:nvSpPr>
      <dsp:spPr>
        <a:xfrm>
          <a:off x="10967680" y="2499543"/>
          <a:ext cx="103322" cy="1151307"/>
        </a:xfrm>
        <a:custGeom>
          <a:avLst/>
          <a:gdLst/>
          <a:ahLst/>
          <a:cxnLst/>
          <a:rect l="0" t="0" r="0" b="0"/>
          <a:pathLst>
            <a:path>
              <a:moveTo>
                <a:pt x="103322" y="0"/>
              </a:moveTo>
              <a:lnTo>
                <a:pt x="103322" y="1151307"/>
              </a:lnTo>
              <a:lnTo>
                <a:pt x="0" y="1151307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8BDD9-F6E8-0D4C-B1EA-464F2B897A9D}">
      <dsp:nvSpPr>
        <dsp:cNvPr id="0" name=""/>
        <dsp:cNvSpPr/>
      </dsp:nvSpPr>
      <dsp:spPr>
        <a:xfrm>
          <a:off x="11071002" y="2499543"/>
          <a:ext cx="103322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03322" y="452650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CABAF-B03B-CB41-848E-F85C0DA1F153}">
      <dsp:nvSpPr>
        <dsp:cNvPr id="0" name=""/>
        <dsp:cNvSpPr/>
      </dsp:nvSpPr>
      <dsp:spPr>
        <a:xfrm>
          <a:off x="10967680" y="2499543"/>
          <a:ext cx="103322" cy="452650"/>
        </a:xfrm>
        <a:custGeom>
          <a:avLst/>
          <a:gdLst/>
          <a:ahLst/>
          <a:cxnLst/>
          <a:rect l="0" t="0" r="0" b="0"/>
          <a:pathLst>
            <a:path>
              <a:moveTo>
                <a:pt x="103322" y="0"/>
              </a:moveTo>
              <a:lnTo>
                <a:pt x="103322" y="452650"/>
              </a:lnTo>
              <a:lnTo>
                <a:pt x="0" y="452650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8D1C-A69B-9647-B91D-4FBFBD57F61D}">
      <dsp:nvSpPr>
        <dsp:cNvPr id="0" name=""/>
        <dsp:cNvSpPr/>
      </dsp:nvSpPr>
      <dsp:spPr>
        <a:xfrm>
          <a:off x="5845188" y="1800886"/>
          <a:ext cx="5225814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5225814" y="103322"/>
              </a:lnTo>
              <a:lnTo>
                <a:pt x="5225814" y="20664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4F5A3-D192-E740-BCED-307208C9F62A}">
      <dsp:nvSpPr>
        <dsp:cNvPr id="0" name=""/>
        <dsp:cNvSpPr/>
      </dsp:nvSpPr>
      <dsp:spPr>
        <a:xfrm>
          <a:off x="8645384" y="3198200"/>
          <a:ext cx="147603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47603" y="452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80AF1-258C-3C47-ADBF-9D681481B003}">
      <dsp:nvSpPr>
        <dsp:cNvPr id="0" name=""/>
        <dsp:cNvSpPr/>
      </dsp:nvSpPr>
      <dsp:spPr>
        <a:xfrm>
          <a:off x="7166405" y="2499543"/>
          <a:ext cx="1872588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1872588" y="103322"/>
              </a:lnTo>
              <a:lnTo>
                <a:pt x="1872588" y="206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3039BB-AE37-2842-8AB8-650C62B115D0}">
      <dsp:nvSpPr>
        <dsp:cNvPr id="0" name=""/>
        <dsp:cNvSpPr/>
      </dsp:nvSpPr>
      <dsp:spPr>
        <a:xfrm>
          <a:off x="7454715" y="3198200"/>
          <a:ext cx="147603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47603" y="452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D132B-20FC-D644-B911-4E0662A007BC}">
      <dsp:nvSpPr>
        <dsp:cNvPr id="0" name=""/>
        <dsp:cNvSpPr/>
      </dsp:nvSpPr>
      <dsp:spPr>
        <a:xfrm>
          <a:off x="7166405" y="2499543"/>
          <a:ext cx="681919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681919" y="103322"/>
              </a:lnTo>
              <a:lnTo>
                <a:pt x="681919" y="206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D0C4C-83BA-BE42-A695-C68122A7ADEF}">
      <dsp:nvSpPr>
        <dsp:cNvPr id="0" name=""/>
        <dsp:cNvSpPr/>
      </dsp:nvSpPr>
      <dsp:spPr>
        <a:xfrm>
          <a:off x="6106432" y="3198200"/>
          <a:ext cx="170938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70938" y="452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2BCAD-0AF6-FA49-801B-EE7A42619E80}">
      <dsp:nvSpPr>
        <dsp:cNvPr id="0" name=""/>
        <dsp:cNvSpPr/>
      </dsp:nvSpPr>
      <dsp:spPr>
        <a:xfrm>
          <a:off x="6562267" y="2499543"/>
          <a:ext cx="604137" cy="206644"/>
        </a:xfrm>
        <a:custGeom>
          <a:avLst/>
          <a:gdLst/>
          <a:ahLst/>
          <a:cxnLst/>
          <a:rect l="0" t="0" r="0" b="0"/>
          <a:pathLst>
            <a:path>
              <a:moveTo>
                <a:pt x="604137" y="0"/>
              </a:moveTo>
              <a:lnTo>
                <a:pt x="604137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E400B-4930-8442-B6E7-EA62B215B4DB}">
      <dsp:nvSpPr>
        <dsp:cNvPr id="0" name=""/>
        <dsp:cNvSpPr/>
      </dsp:nvSpPr>
      <dsp:spPr>
        <a:xfrm>
          <a:off x="4900207" y="3198200"/>
          <a:ext cx="147603" cy="452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650"/>
              </a:lnTo>
              <a:lnTo>
                <a:pt x="147603" y="452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F9738-1D3F-CF4A-B7E6-6398BA876F4F}">
      <dsp:nvSpPr>
        <dsp:cNvPr id="0" name=""/>
        <dsp:cNvSpPr/>
      </dsp:nvSpPr>
      <dsp:spPr>
        <a:xfrm>
          <a:off x="5293816" y="2499543"/>
          <a:ext cx="1872588" cy="206644"/>
        </a:xfrm>
        <a:custGeom>
          <a:avLst/>
          <a:gdLst/>
          <a:ahLst/>
          <a:cxnLst/>
          <a:rect l="0" t="0" r="0" b="0"/>
          <a:pathLst>
            <a:path>
              <a:moveTo>
                <a:pt x="1872588" y="0"/>
              </a:moveTo>
              <a:lnTo>
                <a:pt x="1872588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2316B7-25BF-5D43-851C-A0D9F024E71C}">
      <dsp:nvSpPr>
        <dsp:cNvPr id="0" name=""/>
        <dsp:cNvSpPr/>
      </dsp:nvSpPr>
      <dsp:spPr>
        <a:xfrm>
          <a:off x="5845188" y="1800886"/>
          <a:ext cx="1321216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1321216" y="103322"/>
              </a:lnTo>
              <a:lnTo>
                <a:pt x="1321216" y="206644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E59A-5257-3F4C-9A79-A37722F451B8}">
      <dsp:nvSpPr>
        <dsp:cNvPr id="0" name=""/>
        <dsp:cNvSpPr/>
      </dsp:nvSpPr>
      <dsp:spPr>
        <a:xfrm>
          <a:off x="3507813" y="2499543"/>
          <a:ext cx="595334" cy="206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322"/>
              </a:lnTo>
              <a:lnTo>
                <a:pt x="595334" y="103322"/>
              </a:lnTo>
              <a:lnTo>
                <a:pt x="595334" y="206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22778-9681-324E-881A-E73DF11335B2}">
      <dsp:nvSpPr>
        <dsp:cNvPr id="0" name=""/>
        <dsp:cNvSpPr/>
      </dsp:nvSpPr>
      <dsp:spPr>
        <a:xfrm>
          <a:off x="2912479" y="2499543"/>
          <a:ext cx="595334" cy="206644"/>
        </a:xfrm>
        <a:custGeom>
          <a:avLst/>
          <a:gdLst/>
          <a:ahLst/>
          <a:cxnLst/>
          <a:rect l="0" t="0" r="0" b="0"/>
          <a:pathLst>
            <a:path>
              <a:moveTo>
                <a:pt x="595334" y="0"/>
              </a:moveTo>
              <a:lnTo>
                <a:pt x="595334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B2E3B-326C-6E49-8B04-E7BED0C59AC2}">
      <dsp:nvSpPr>
        <dsp:cNvPr id="0" name=""/>
        <dsp:cNvSpPr/>
      </dsp:nvSpPr>
      <dsp:spPr>
        <a:xfrm>
          <a:off x="3507813" y="1800886"/>
          <a:ext cx="2337374" cy="206644"/>
        </a:xfrm>
        <a:custGeom>
          <a:avLst/>
          <a:gdLst/>
          <a:ahLst/>
          <a:cxnLst/>
          <a:rect l="0" t="0" r="0" b="0"/>
          <a:pathLst>
            <a:path>
              <a:moveTo>
                <a:pt x="2337374" y="0"/>
              </a:moveTo>
              <a:lnTo>
                <a:pt x="2337374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D41B6-1714-F342-B161-CE7AE272718E}">
      <dsp:nvSpPr>
        <dsp:cNvPr id="0" name=""/>
        <dsp:cNvSpPr/>
      </dsp:nvSpPr>
      <dsp:spPr>
        <a:xfrm>
          <a:off x="2317144" y="1800886"/>
          <a:ext cx="3528043" cy="206644"/>
        </a:xfrm>
        <a:custGeom>
          <a:avLst/>
          <a:gdLst/>
          <a:ahLst/>
          <a:cxnLst/>
          <a:rect l="0" t="0" r="0" b="0"/>
          <a:pathLst>
            <a:path>
              <a:moveTo>
                <a:pt x="3528043" y="0"/>
              </a:moveTo>
              <a:lnTo>
                <a:pt x="3528043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E072A-D496-7C46-9431-04F5EA93E341}">
      <dsp:nvSpPr>
        <dsp:cNvPr id="0" name=""/>
        <dsp:cNvSpPr/>
      </dsp:nvSpPr>
      <dsp:spPr>
        <a:xfrm>
          <a:off x="813935" y="1800886"/>
          <a:ext cx="5031253" cy="206644"/>
        </a:xfrm>
        <a:custGeom>
          <a:avLst/>
          <a:gdLst/>
          <a:ahLst/>
          <a:cxnLst/>
          <a:rect l="0" t="0" r="0" b="0"/>
          <a:pathLst>
            <a:path>
              <a:moveTo>
                <a:pt x="5031253" y="0"/>
              </a:moveTo>
              <a:lnTo>
                <a:pt x="5031253" y="103322"/>
              </a:lnTo>
              <a:lnTo>
                <a:pt x="0" y="103322"/>
              </a:lnTo>
              <a:lnTo>
                <a:pt x="0" y="206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971365" y="1205552"/>
          <a:ext cx="1747645" cy="59533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Chief Executive Officer</a:t>
          </a:r>
          <a:endParaRPr lang="en-IN" sz="11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971365" y="1205552"/>
        <a:ext cx="1747645" cy="595334"/>
      </dsp:txXfrm>
    </dsp:sp>
    <dsp:sp modelId="{E8E2E0B8-E2F6-1940-8688-BAE9D5F5803D}">
      <dsp:nvSpPr>
        <dsp:cNvPr id="0" name=""/>
        <dsp:cNvSpPr/>
      </dsp:nvSpPr>
      <dsp:spPr>
        <a:xfrm>
          <a:off x="9382" y="2007531"/>
          <a:ext cx="1609105" cy="72657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Technology Officer, Chief Business Officer, Chief Partner Officer</a:t>
          </a:r>
        </a:p>
      </dsp:txBody>
      <dsp:txXfrm>
        <a:off x="9382" y="2007531"/>
        <a:ext cx="1609105" cy="726578"/>
      </dsp:txXfrm>
    </dsp:sp>
    <dsp:sp modelId="{38DE0F9D-360A-5547-87D2-98C7454A99A8}">
      <dsp:nvSpPr>
        <dsp:cNvPr id="0" name=""/>
        <dsp:cNvSpPr/>
      </dsp:nvSpPr>
      <dsp:spPr>
        <a:xfrm>
          <a:off x="1825133" y="2007531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Advisory Board</a:t>
          </a:r>
        </a:p>
      </dsp:txBody>
      <dsp:txXfrm>
        <a:off x="1825133" y="2007531"/>
        <a:ext cx="984023" cy="492011"/>
      </dsp:txXfrm>
    </dsp:sp>
    <dsp:sp modelId="{BDFD84A3-04CD-954F-A458-DD3F88F6F28A}">
      <dsp:nvSpPr>
        <dsp:cNvPr id="0" name=""/>
        <dsp:cNvSpPr/>
      </dsp:nvSpPr>
      <dsp:spPr>
        <a:xfrm>
          <a:off x="3015801" y="2007531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Americas</a:t>
          </a:r>
        </a:p>
      </dsp:txBody>
      <dsp:txXfrm>
        <a:off x="3015801" y="2007531"/>
        <a:ext cx="984023" cy="492011"/>
      </dsp:txXfrm>
    </dsp:sp>
    <dsp:sp modelId="{75C0F00E-3509-A549-BA2B-DA27A58EEF64}">
      <dsp:nvSpPr>
        <dsp:cNvPr id="0" name=""/>
        <dsp:cNvSpPr/>
      </dsp:nvSpPr>
      <dsp:spPr>
        <a:xfrm>
          <a:off x="2420467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Operations Officer</a:t>
          </a:r>
        </a:p>
      </dsp:txBody>
      <dsp:txXfrm>
        <a:off x="2420467" y="2706188"/>
        <a:ext cx="984023" cy="492011"/>
      </dsp:txXfrm>
    </dsp:sp>
    <dsp:sp modelId="{7BC2055D-08AA-E946-A385-EE627C14BD05}">
      <dsp:nvSpPr>
        <dsp:cNvPr id="0" name=""/>
        <dsp:cNvSpPr/>
      </dsp:nvSpPr>
      <dsp:spPr>
        <a:xfrm>
          <a:off x="3611136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Business Officer</a:t>
          </a:r>
        </a:p>
      </dsp:txBody>
      <dsp:txXfrm>
        <a:off x="3611136" y="2706188"/>
        <a:ext cx="984023" cy="492011"/>
      </dsp:txXfrm>
    </dsp:sp>
    <dsp:sp modelId="{46A89796-4B6C-704A-963A-947D10D94A4A}">
      <dsp:nvSpPr>
        <dsp:cNvPr id="0" name=""/>
        <dsp:cNvSpPr/>
      </dsp:nvSpPr>
      <dsp:spPr>
        <a:xfrm>
          <a:off x="6530661" y="2007531"/>
          <a:ext cx="1271486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Europe, ME &amp; Africa</a:t>
          </a:r>
        </a:p>
      </dsp:txBody>
      <dsp:txXfrm>
        <a:off x="6530661" y="2007531"/>
        <a:ext cx="1271486" cy="492011"/>
      </dsp:txXfrm>
    </dsp:sp>
    <dsp:sp modelId="{F69A1386-0055-6B44-8188-E2D6F5F7D3E4}">
      <dsp:nvSpPr>
        <dsp:cNvPr id="0" name=""/>
        <dsp:cNvSpPr/>
      </dsp:nvSpPr>
      <dsp:spPr>
        <a:xfrm>
          <a:off x="4801804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(KSA)</a:t>
          </a:r>
        </a:p>
      </dsp:txBody>
      <dsp:txXfrm>
        <a:off x="4801804" y="2706188"/>
        <a:ext cx="984023" cy="492011"/>
      </dsp:txXfrm>
    </dsp:sp>
    <dsp:sp modelId="{1754589B-B861-5842-9037-05C0FF901B0A}">
      <dsp:nvSpPr>
        <dsp:cNvPr id="0" name=""/>
        <dsp:cNvSpPr/>
      </dsp:nvSpPr>
      <dsp:spPr>
        <a:xfrm>
          <a:off x="5047810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(KSA)</a:t>
          </a:r>
        </a:p>
      </dsp:txBody>
      <dsp:txXfrm>
        <a:off x="5047810" y="3404845"/>
        <a:ext cx="984023" cy="492011"/>
      </dsp:txXfrm>
    </dsp:sp>
    <dsp:sp modelId="{9A734E28-1C9D-EB40-9F5F-FB22F59256F5}">
      <dsp:nvSpPr>
        <dsp:cNvPr id="0" name=""/>
        <dsp:cNvSpPr/>
      </dsp:nvSpPr>
      <dsp:spPr>
        <a:xfrm>
          <a:off x="5992473" y="2706188"/>
          <a:ext cx="1139588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(Europe)</a:t>
          </a:r>
        </a:p>
      </dsp:txBody>
      <dsp:txXfrm>
        <a:off x="5992473" y="2706188"/>
        <a:ext cx="1139588" cy="492011"/>
      </dsp:txXfrm>
    </dsp:sp>
    <dsp:sp modelId="{D3B32126-654F-DB4C-BC7B-5917AA5AD1BD}">
      <dsp:nvSpPr>
        <dsp:cNvPr id="0" name=""/>
        <dsp:cNvSpPr/>
      </dsp:nvSpPr>
      <dsp:spPr>
        <a:xfrm>
          <a:off x="6277370" y="3404845"/>
          <a:ext cx="111830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(Europe)</a:t>
          </a:r>
        </a:p>
      </dsp:txBody>
      <dsp:txXfrm>
        <a:off x="6277370" y="3404845"/>
        <a:ext cx="1118303" cy="492011"/>
      </dsp:txXfrm>
    </dsp:sp>
    <dsp:sp modelId="{2BEDB428-3CFA-EB4C-A2D7-AEDE46B61590}">
      <dsp:nvSpPr>
        <dsp:cNvPr id="0" name=""/>
        <dsp:cNvSpPr/>
      </dsp:nvSpPr>
      <dsp:spPr>
        <a:xfrm>
          <a:off x="7356313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Officer (Africa)</a:t>
          </a:r>
        </a:p>
      </dsp:txBody>
      <dsp:txXfrm>
        <a:off x="7356313" y="2706188"/>
        <a:ext cx="984023" cy="492011"/>
      </dsp:txXfrm>
    </dsp:sp>
    <dsp:sp modelId="{DA059E82-EEE9-A942-BBDE-F958464C401E}">
      <dsp:nvSpPr>
        <dsp:cNvPr id="0" name=""/>
        <dsp:cNvSpPr/>
      </dsp:nvSpPr>
      <dsp:spPr>
        <a:xfrm>
          <a:off x="7602319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(Africa)</a:t>
          </a:r>
        </a:p>
      </dsp:txBody>
      <dsp:txXfrm>
        <a:off x="7602319" y="3404845"/>
        <a:ext cx="984023" cy="492011"/>
      </dsp:txXfrm>
    </dsp:sp>
    <dsp:sp modelId="{E716D263-9CC9-2040-A210-FA81992C58D1}">
      <dsp:nvSpPr>
        <dsp:cNvPr id="0" name=""/>
        <dsp:cNvSpPr/>
      </dsp:nvSpPr>
      <dsp:spPr>
        <a:xfrm>
          <a:off x="8546981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Operations Office (UAE)</a:t>
          </a:r>
        </a:p>
      </dsp:txBody>
      <dsp:txXfrm>
        <a:off x="8546981" y="2706188"/>
        <a:ext cx="984023" cy="492011"/>
      </dsp:txXfrm>
    </dsp:sp>
    <dsp:sp modelId="{FF81DC9C-B14E-6145-9220-23DF781446AA}">
      <dsp:nvSpPr>
        <dsp:cNvPr id="0" name=""/>
        <dsp:cNvSpPr/>
      </dsp:nvSpPr>
      <dsp:spPr>
        <a:xfrm>
          <a:off x="8792987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Business Officer (UAE)</a:t>
          </a:r>
        </a:p>
      </dsp:txBody>
      <dsp:txXfrm>
        <a:off x="8792987" y="3404845"/>
        <a:ext cx="984023" cy="492011"/>
      </dsp:txXfrm>
    </dsp:sp>
    <dsp:sp modelId="{0859E798-7D91-E140-8B7B-AFEDC8F60689}">
      <dsp:nvSpPr>
        <dsp:cNvPr id="0" name=""/>
        <dsp:cNvSpPr/>
      </dsp:nvSpPr>
      <dsp:spPr>
        <a:xfrm>
          <a:off x="10461011" y="2007531"/>
          <a:ext cx="1219982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Regional Head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APAC</a:t>
          </a:r>
        </a:p>
      </dsp:txBody>
      <dsp:txXfrm>
        <a:off x="10461011" y="2007531"/>
        <a:ext cx="1219982" cy="492011"/>
      </dsp:txXfrm>
    </dsp:sp>
    <dsp:sp modelId="{A85723CF-15E7-684D-A7DA-405B9690E813}">
      <dsp:nvSpPr>
        <dsp:cNvPr id="0" name=""/>
        <dsp:cNvSpPr/>
      </dsp:nvSpPr>
      <dsp:spPr>
        <a:xfrm>
          <a:off x="9983656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Operational &amp; Delivery Excellence</a:t>
          </a:r>
        </a:p>
      </dsp:txBody>
      <dsp:txXfrm>
        <a:off x="9983656" y="2706188"/>
        <a:ext cx="984023" cy="492011"/>
      </dsp:txXfrm>
    </dsp:sp>
    <dsp:sp modelId="{25726FAA-0F68-4C47-BFBB-F41DCFC35865}">
      <dsp:nvSpPr>
        <dsp:cNvPr id="0" name=""/>
        <dsp:cNvSpPr/>
      </dsp:nvSpPr>
      <dsp:spPr>
        <a:xfrm>
          <a:off x="11174325" y="2706188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Finance Excellence</a:t>
          </a:r>
        </a:p>
      </dsp:txBody>
      <dsp:txXfrm>
        <a:off x="11174325" y="2706188"/>
        <a:ext cx="984023" cy="492011"/>
      </dsp:txXfrm>
    </dsp:sp>
    <dsp:sp modelId="{6695504C-337B-EF45-9B4A-70E309F7F303}">
      <dsp:nvSpPr>
        <dsp:cNvPr id="0" name=""/>
        <dsp:cNvSpPr/>
      </dsp:nvSpPr>
      <dsp:spPr>
        <a:xfrm>
          <a:off x="9983656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Product, Data &amp; Value Engineering</a:t>
          </a:r>
        </a:p>
      </dsp:txBody>
      <dsp:txXfrm>
        <a:off x="9983656" y="3404845"/>
        <a:ext cx="984023" cy="492011"/>
      </dsp:txXfrm>
    </dsp:sp>
    <dsp:sp modelId="{34C8D67E-2649-A442-8A03-7F50D80B6E5E}">
      <dsp:nvSpPr>
        <dsp:cNvPr id="0" name=""/>
        <dsp:cNvSpPr/>
      </dsp:nvSpPr>
      <dsp:spPr>
        <a:xfrm>
          <a:off x="11174325" y="3404845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Marketing &amp; Sales</a:t>
          </a:r>
        </a:p>
      </dsp:txBody>
      <dsp:txXfrm>
        <a:off x="11174325" y="3404845"/>
        <a:ext cx="984023" cy="492011"/>
      </dsp:txXfrm>
    </dsp:sp>
    <dsp:sp modelId="{244E8C5F-0CC9-7242-ACE1-FCECD218D8EF}">
      <dsp:nvSpPr>
        <dsp:cNvPr id="0" name=""/>
        <dsp:cNvSpPr/>
      </dsp:nvSpPr>
      <dsp:spPr>
        <a:xfrm>
          <a:off x="9983656" y="4103502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Corporate Governance</a:t>
          </a:r>
          <a:endParaRPr kumimoji="0" lang="en-US" sz="11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 charset="0"/>
            <a:ea typeface="Optima" charset="0"/>
            <a:cs typeface="Optima" charset="0"/>
          </a:endParaRPr>
        </a:p>
      </dsp:txBody>
      <dsp:txXfrm>
        <a:off x="9983656" y="4103502"/>
        <a:ext cx="984023" cy="492011"/>
      </dsp:txXfrm>
    </dsp:sp>
    <dsp:sp modelId="{520BAC25-8506-1F4C-A264-33CBBD3E1862}">
      <dsp:nvSpPr>
        <dsp:cNvPr id="0" name=""/>
        <dsp:cNvSpPr/>
      </dsp:nvSpPr>
      <dsp:spPr>
        <a:xfrm>
          <a:off x="11174325" y="4103502"/>
          <a:ext cx="984023" cy="49201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Infrastructure &amp; Support</a:t>
          </a:r>
        </a:p>
      </dsp:txBody>
      <dsp:txXfrm>
        <a:off x="11174325" y="4103502"/>
        <a:ext cx="984023" cy="4920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E8C44-033C-FC4E-AFD4-414F3EE1446C}">
      <dsp:nvSpPr>
        <dsp:cNvPr id="0" name=""/>
        <dsp:cNvSpPr/>
      </dsp:nvSpPr>
      <dsp:spPr>
        <a:xfrm>
          <a:off x="11108594" y="2170035"/>
          <a:ext cx="100593" cy="1801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1097"/>
              </a:lnTo>
              <a:lnTo>
                <a:pt x="100593" y="18010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42E0D-D4B8-E443-89A2-008905E58732}">
      <dsp:nvSpPr>
        <dsp:cNvPr id="0" name=""/>
        <dsp:cNvSpPr/>
      </dsp:nvSpPr>
      <dsp:spPr>
        <a:xfrm>
          <a:off x="11008001" y="2170035"/>
          <a:ext cx="100593" cy="1801097"/>
        </a:xfrm>
        <a:custGeom>
          <a:avLst/>
          <a:gdLst/>
          <a:ahLst/>
          <a:cxnLst/>
          <a:rect l="0" t="0" r="0" b="0"/>
          <a:pathLst>
            <a:path>
              <a:moveTo>
                <a:pt x="100593" y="0"/>
              </a:moveTo>
              <a:lnTo>
                <a:pt x="100593" y="1801097"/>
              </a:lnTo>
              <a:lnTo>
                <a:pt x="0" y="1801097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788AC-50C6-0040-BB40-642C95F42138}">
      <dsp:nvSpPr>
        <dsp:cNvPr id="0" name=""/>
        <dsp:cNvSpPr/>
      </dsp:nvSpPr>
      <dsp:spPr>
        <a:xfrm>
          <a:off x="11108594" y="2170035"/>
          <a:ext cx="100593" cy="1120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0895"/>
              </a:lnTo>
              <a:lnTo>
                <a:pt x="100593" y="1120895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ABB68-8FAF-124B-8188-10E590A3BA5D}">
      <dsp:nvSpPr>
        <dsp:cNvPr id="0" name=""/>
        <dsp:cNvSpPr/>
      </dsp:nvSpPr>
      <dsp:spPr>
        <a:xfrm>
          <a:off x="11008001" y="2170035"/>
          <a:ext cx="100593" cy="1120895"/>
        </a:xfrm>
        <a:custGeom>
          <a:avLst/>
          <a:gdLst/>
          <a:ahLst/>
          <a:cxnLst/>
          <a:rect l="0" t="0" r="0" b="0"/>
          <a:pathLst>
            <a:path>
              <a:moveTo>
                <a:pt x="100593" y="0"/>
              </a:moveTo>
              <a:lnTo>
                <a:pt x="100593" y="1120895"/>
              </a:lnTo>
              <a:lnTo>
                <a:pt x="0" y="1120895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8BDD9-F6E8-0D4C-B1EA-464F2B897A9D}">
      <dsp:nvSpPr>
        <dsp:cNvPr id="0" name=""/>
        <dsp:cNvSpPr/>
      </dsp:nvSpPr>
      <dsp:spPr>
        <a:xfrm>
          <a:off x="11108594" y="2170035"/>
          <a:ext cx="100593" cy="44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694"/>
              </a:lnTo>
              <a:lnTo>
                <a:pt x="100593" y="44069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CABAF-B03B-CB41-848E-F85C0DA1F153}">
      <dsp:nvSpPr>
        <dsp:cNvPr id="0" name=""/>
        <dsp:cNvSpPr/>
      </dsp:nvSpPr>
      <dsp:spPr>
        <a:xfrm>
          <a:off x="11008001" y="2170035"/>
          <a:ext cx="100593" cy="440694"/>
        </a:xfrm>
        <a:custGeom>
          <a:avLst/>
          <a:gdLst/>
          <a:ahLst/>
          <a:cxnLst/>
          <a:rect l="0" t="0" r="0" b="0"/>
          <a:pathLst>
            <a:path>
              <a:moveTo>
                <a:pt x="100593" y="0"/>
              </a:moveTo>
              <a:lnTo>
                <a:pt x="100593" y="440694"/>
              </a:lnTo>
              <a:lnTo>
                <a:pt x="0" y="440694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78D1C-A69B-9647-B91D-4FBFBD57F61D}">
      <dsp:nvSpPr>
        <dsp:cNvPr id="0" name=""/>
        <dsp:cNvSpPr/>
      </dsp:nvSpPr>
      <dsp:spPr>
        <a:xfrm>
          <a:off x="5851493" y="1489833"/>
          <a:ext cx="5257101" cy="201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3"/>
              </a:lnTo>
              <a:lnTo>
                <a:pt x="5257101" y="100593"/>
              </a:lnTo>
              <a:lnTo>
                <a:pt x="5257101" y="201186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4F5A3-D192-E740-BCED-307208C9F62A}">
      <dsp:nvSpPr>
        <dsp:cNvPr id="0" name=""/>
        <dsp:cNvSpPr/>
      </dsp:nvSpPr>
      <dsp:spPr>
        <a:xfrm>
          <a:off x="8747048" y="2955596"/>
          <a:ext cx="143704" cy="497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749"/>
              </a:lnTo>
              <a:lnTo>
                <a:pt x="143704" y="4977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80AF1-258C-3C47-ADBF-9D681481B003}">
      <dsp:nvSpPr>
        <dsp:cNvPr id="0" name=""/>
        <dsp:cNvSpPr/>
      </dsp:nvSpPr>
      <dsp:spPr>
        <a:xfrm>
          <a:off x="6727528" y="2170035"/>
          <a:ext cx="2402732" cy="201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3"/>
              </a:lnTo>
              <a:lnTo>
                <a:pt x="2402732" y="100593"/>
              </a:lnTo>
              <a:lnTo>
                <a:pt x="2402732" y="2011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3039BB-AE37-2842-8AB8-650C62B115D0}">
      <dsp:nvSpPr>
        <dsp:cNvPr id="0" name=""/>
        <dsp:cNvSpPr/>
      </dsp:nvSpPr>
      <dsp:spPr>
        <a:xfrm>
          <a:off x="7587831" y="3005749"/>
          <a:ext cx="143704" cy="535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5366"/>
              </a:lnTo>
              <a:lnTo>
                <a:pt x="143704" y="5353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D132B-20FC-D644-B911-4E0662A007BC}">
      <dsp:nvSpPr>
        <dsp:cNvPr id="0" name=""/>
        <dsp:cNvSpPr/>
      </dsp:nvSpPr>
      <dsp:spPr>
        <a:xfrm>
          <a:off x="6727528" y="2170035"/>
          <a:ext cx="1243515" cy="201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3"/>
              </a:lnTo>
              <a:lnTo>
                <a:pt x="1243515" y="100593"/>
              </a:lnTo>
              <a:lnTo>
                <a:pt x="1243515" y="2011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D0C4C-83BA-BE42-A695-C68122A7ADEF}">
      <dsp:nvSpPr>
        <dsp:cNvPr id="0" name=""/>
        <dsp:cNvSpPr/>
      </dsp:nvSpPr>
      <dsp:spPr>
        <a:xfrm>
          <a:off x="6275163" y="3030830"/>
          <a:ext cx="166422" cy="510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0285"/>
              </a:lnTo>
              <a:lnTo>
                <a:pt x="166422" y="5102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2BCAD-0AF6-FA49-801B-EE7A42619E80}">
      <dsp:nvSpPr>
        <dsp:cNvPr id="0" name=""/>
        <dsp:cNvSpPr/>
      </dsp:nvSpPr>
      <dsp:spPr>
        <a:xfrm>
          <a:off x="6673237" y="2170035"/>
          <a:ext cx="91440" cy="201186"/>
        </a:xfrm>
        <a:custGeom>
          <a:avLst/>
          <a:gdLst/>
          <a:ahLst/>
          <a:cxnLst/>
          <a:rect l="0" t="0" r="0" b="0"/>
          <a:pathLst>
            <a:path>
              <a:moveTo>
                <a:pt x="54290" y="0"/>
              </a:moveTo>
              <a:lnTo>
                <a:pt x="54290" y="100593"/>
              </a:lnTo>
              <a:lnTo>
                <a:pt x="45720" y="100593"/>
              </a:lnTo>
              <a:lnTo>
                <a:pt x="45720" y="201186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468143-38BC-AB43-8119-4B1C3CDDF8ED}">
      <dsp:nvSpPr>
        <dsp:cNvPr id="0" name=""/>
        <dsp:cNvSpPr/>
      </dsp:nvSpPr>
      <dsp:spPr>
        <a:xfrm>
          <a:off x="5484013" y="2170035"/>
          <a:ext cx="1243515" cy="201186"/>
        </a:xfrm>
        <a:custGeom>
          <a:avLst/>
          <a:gdLst/>
          <a:ahLst/>
          <a:cxnLst/>
          <a:rect l="0" t="0" r="0" b="0"/>
          <a:pathLst>
            <a:path>
              <a:moveTo>
                <a:pt x="1243515" y="0"/>
              </a:moveTo>
              <a:lnTo>
                <a:pt x="1243515" y="100593"/>
              </a:lnTo>
              <a:lnTo>
                <a:pt x="0" y="100593"/>
              </a:lnTo>
              <a:lnTo>
                <a:pt x="0" y="2011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F9738-1D3F-CF4A-B7E6-6398BA876F4F}">
      <dsp:nvSpPr>
        <dsp:cNvPr id="0" name=""/>
        <dsp:cNvSpPr/>
      </dsp:nvSpPr>
      <dsp:spPr>
        <a:xfrm>
          <a:off x="4324795" y="2170035"/>
          <a:ext cx="2402732" cy="201186"/>
        </a:xfrm>
        <a:custGeom>
          <a:avLst/>
          <a:gdLst/>
          <a:ahLst/>
          <a:cxnLst/>
          <a:rect l="0" t="0" r="0" b="0"/>
          <a:pathLst>
            <a:path>
              <a:moveTo>
                <a:pt x="2402732" y="0"/>
              </a:moveTo>
              <a:lnTo>
                <a:pt x="2402732" y="100593"/>
              </a:lnTo>
              <a:lnTo>
                <a:pt x="0" y="100593"/>
              </a:lnTo>
              <a:lnTo>
                <a:pt x="0" y="201186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2316B7-25BF-5D43-851C-A0D9F024E71C}">
      <dsp:nvSpPr>
        <dsp:cNvPr id="0" name=""/>
        <dsp:cNvSpPr/>
      </dsp:nvSpPr>
      <dsp:spPr>
        <a:xfrm>
          <a:off x="5851493" y="1489833"/>
          <a:ext cx="876035" cy="201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93"/>
              </a:lnTo>
              <a:lnTo>
                <a:pt x="876035" y="100593"/>
              </a:lnTo>
              <a:lnTo>
                <a:pt x="876035" y="201186"/>
              </a:lnTo>
            </a:path>
          </a:pathLst>
        </a:custGeom>
        <a:noFill/>
        <a:ln w="12700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003B9C-FD42-2745-B248-866F3E3A265C}">
      <dsp:nvSpPr>
        <dsp:cNvPr id="0" name=""/>
        <dsp:cNvSpPr/>
      </dsp:nvSpPr>
      <dsp:spPr>
        <a:xfrm>
          <a:off x="2782366" y="3388132"/>
          <a:ext cx="143704" cy="44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694"/>
              </a:lnTo>
              <a:lnTo>
                <a:pt x="143704" y="4406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22778-9681-324E-881A-E73DF11335B2}">
      <dsp:nvSpPr>
        <dsp:cNvPr id="0" name=""/>
        <dsp:cNvSpPr/>
      </dsp:nvSpPr>
      <dsp:spPr>
        <a:xfrm>
          <a:off x="3119858" y="2381927"/>
          <a:ext cx="91440" cy="2011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11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B2E3B-326C-6E49-8B04-E7BED0C59AC2}">
      <dsp:nvSpPr>
        <dsp:cNvPr id="0" name=""/>
        <dsp:cNvSpPr/>
      </dsp:nvSpPr>
      <dsp:spPr>
        <a:xfrm>
          <a:off x="3165578" y="1489833"/>
          <a:ext cx="2685914" cy="201186"/>
        </a:xfrm>
        <a:custGeom>
          <a:avLst/>
          <a:gdLst/>
          <a:ahLst/>
          <a:cxnLst/>
          <a:rect l="0" t="0" r="0" b="0"/>
          <a:pathLst>
            <a:path>
              <a:moveTo>
                <a:pt x="2685914" y="0"/>
              </a:moveTo>
              <a:lnTo>
                <a:pt x="2685914" y="100593"/>
              </a:lnTo>
              <a:lnTo>
                <a:pt x="0" y="100593"/>
              </a:lnTo>
              <a:lnTo>
                <a:pt x="0" y="201186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286F1-C4BC-8843-9724-7FB9FD6C4655}">
      <dsp:nvSpPr>
        <dsp:cNvPr id="0" name=""/>
        <dsp:cNvSpPr/>
      </dsp:nvSpPr>
      <dsp:spPr>
        <a:xfrm>
          <a:off x="1383641" y="2170035"/>
          <a:ext cx="143704" cy="2481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1299"/>
              </a:lnTo>
              <a:lnTo>
                <a:pt x="143704" y="24812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8C08E-1A22-7345-A996-A50FFCD5E127}">
      <dsp:nvSpPr>
        <dsp:cNvPr id="0" name=""/>
        <dsp:cNvSpPr/>
      </dsp:nvSpPr>
      <dsp:spPr>
        <a:xfrm>
          <a:off x="1383641" y="2170035"/>
          <a:ext cx="143704" cy="1801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1097"/>
              </a:lnTo>
              <a:lnTo>
                <a:pt x="143704" y="18010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B5ABC-E639-4649-8920-2DBB0203CF63}">
      <dsp:nvSpPr>
        <dsp:cNvPr id="0" name=""/>
        <dsp:cNvSpPr/>
      </dsp:nvSpPr>
      <dsp:spPr>
        <a:xfrm>
          <a:off x="1383641" y="2170035"/>
          <a:ext cx="143704" cy="1120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0895"/>
              </a:lnTo>
              <a:lnTo>
                <a:pt x="143704" y="1120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D9A80-D9CC-5D4A-B3AA-874896C5E322}">
      <dsp:nvSpPr>
        <dsp:cNvPr id="0" name=""/>
        <dsp:cNvSpPr/>
      </dsp:nvSpPr>
      <dsp:spPr>
        <a:xfrm>
          <a:off x="1383641" y="2170035"/>
          <a:ext cx="143704" cy="44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694"/>
              </a:lnTo>
              <a:lnTo>
                <a:pt x="143704" y="4406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D41B6-1714-F342-B161-CE7AE272718E}">
      <dsp:nvSpPr>
        <dsp:cNvPr id="0" name=""/>
        <dsp:cNvSpPr/>
      </dsp:nvSpPr>
      <dsp:spPr>
        <a:xfrm>
          <a:off x="1766854" y="1489833"/>
          <a:ext cx="4084639" cy="201186"/>
        </a:xfrm>
        <a:custGeom>
          <a:avLst/>
          <a:gdLst/>
          <a:ahLst/>
          <a:cxnLst/>
          <a:rect l="0" t="0" r="0" b="0"/>
          <a:pathLst>
            <a:path>
              <a:moveTo>
                <a:pt x="4084639" y="0"/>
              </a:moveTo>
              <a:lnTo>
                <a:pt x="4084639" y="100593"/>
              </a:lnTo>
              <a:lnTo>
                <a:pt x="0" y="100593"/>
              </a:lnTo>
              <a:lnTo>
                <a:pt x="0" y="2011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00624-95BB-4A42-93F8-05342D558146}">
      <dsp:nvSpPr>
        <dsp:cNvPr id="0" name=""/>
        <dsp:cNvSpPr/>
      </dsp:nvSpPr>
      <dsp:spPr>
        <a:xfrm>
          <a:off x="109127" y="2182877"/>
          <a:ext cx="162920" cy="1801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1097"/>
              </a:lnTo>
              <a:lnTo>
                <a:pt x="162920" y="18010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8AC10-944A-7847-8724-74C3ACBCCDE0}">
      <dsp:nvSpPr>
        <dsp:cNvPr id="0" name=""/>
        <dsp:cNvSpPr/>
      </dsp:nvSpPr>
      <dsp:spPr>
        <a:xfrm>
          <a:off x="109127" y="2182877"/>
          <a:ext cx="162920" cy="1120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0895"/>
              </a:lnTo>
              <a:lnTo>
                <a:pt x="162920" y="11208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B301A-EAF8-9D4F-A43E-0208AE723DB0}">
      <dsp:nvSpPr>
        <dsp:cNvPr id="0" name=""/>
        <dsp:cNvSpPr/>
      </dsp:nvSpPr>
      <dsp:spPr>
        <a:xfrm>
          <a:off x="109127" y="2182877"/>
          <a:ext cx="162920" cy="44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694"/>
              </a:lnTo>
              <a:lnTo>
                <a:pt x="162920" y="4406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E072A-D496-7C46-9431-04F5EA93E341}">
      <dsp:nvSpPr>
        <dsp:cNvPr id="0" name=""/>
        <dsp:cNvSpPr/>
      </dsp:nvSpPr>
      <dsp:spPr>
        <a:xfrm>
          <a:off x="543583" y="1489833"/>
          <a:ext cx="5307910" cy="201186"/>
        </a:xfrm>
        <a:custGeom>
          <a:avLst/>
          <a:gdLst/>
          <a:ahLst/>
          <a:cxnLst/>
          <a:rect l="0" t="0" r="0" b="0"/>
          <a:pathLst>
            <a:path>
              <a:moveTo>
                <a:pt x="5307910" y="0"/>
              </a:moveTo>
              <a:lnTo>
                <a:pt x="5307910" y="100593"/>
              </a:lnTo>
              <a:lnTo>
                <a:pt x="0" y="100593"/>
              </a:lnTo>
              <a:lnTo>
                <a:pt x="0" y="2011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5000752" y="910224"/>
          <a:ext cx="1701481" cy="57960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Chief Executive Officer</a:t>
          </a:r>
          <a:endParaRPr lang="en-IN" sz="11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5000752" y="910224"/>
        <a:ext cx="1701481" cy="579608"/>
      </dsp:txXfrm>
    </dsp:sp>
    <dsp:sp modelId="{E8E2E0B8-E2F6-1940-8688-BAE9D5F5803D}">
      <dsp:nvSpPr>
        <dsp:cNvPr id="0" name=""/>
        <dsp:cNvSpPr/>
      </dsp:nvSpPr>
      <dsp:spPr>
        <a:xfrm>
          <a:off x="513" y="1691019"/>
          <a:ext cx="1086138" cy="49185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CXO</a:t>
          </a:r>
        </a:p>
      </dsp:txBody>
      <dsp:txXfrm>
        <a:off x="513" y="1691019"/>
        <a:ext cx="1086138" cy="491857"/>
      </dsp:txXfrm>
    </dsp:sp>
    <dsp:sp modelId="{A0AB627F-F8CA-C54C-B826-82D186FA8E4A}">
      <dsp:nvSpPr>
        <dsp:cNvPr id="0" name=""/>
        <dsp:cNvSpPr/>
      </dsp:nvSpPr>
      <dsp:spPr>
        <a:xfrm>
          <a:off x="272048" y="2384063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Technology Officer</a:t>
          </a:r>
        </a:p>
      </dsp:txBody>
      <dsp:txXfrm>
        <a:off x="272048" y="2384063"/>
        <a:ext cx="958030" cy="479015"/>
      </dsp:txXfrm>
    </dsp:sp>
    <dsp:sp modelId="{56EB30A4-CBE5-3D43-856E-D0271193EA8C}">
      <dsp:nvSpPr>
        <dsp:cNvPr id="0" name=""/>
        <dsp:cNvSpPr/>
      </dsp:nvSpPr>
      <dsp:spPr>
        <a:xfrm>
          <a:off x="272048" y="3064265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Business Officer</a:t>
          </a:r>
        </a:p>
      </dsp:txBody>
      <dsp:txXfrm>
        <a:off x="272048" y="3064265"/>
        <a:ext cx="958030" cy="479015"/>
      </dsp:txXfrm>
    </dsp:sp>
    <dsp:sp modelId="{E2A1F464-311F-7842-8591-7EF01B481725}">
      <dsp:nvSpPr>
        <dsp:cNvPr id="0" name=""/>
        <dsp:cNvSpPr/>
      </dsp:nvSpPr>
      <dsp:spPr>
        <a:xfrm>
          <a:off x="272048" y="3744467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Chief Partner Officer (Gideon)</a:t>
          </a:r>
        </a:p>
      </dsp:txBody>
      <dsp:txXfrm>
        <a:off x="272048" y="3744467"/>
        <a:ext cx="958030" cy="479015"/>
      </dsp:txXfrm>
    </dsp:sp>
    <dsp:sp modelId="{38DE0F9D-360A-5547-87D2-98C7454A99A8}">
      <dsp:nvSpPr>
        <dsp:cNvPr id="0" name=""/>
        <dsp:cNvSpPr/>
      </dsp:nvSpPr>
      <dsp:spPr>
        <a:xfrm>
          <a:off x="1287838" y="1691019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Advisory Board</a:t>
          </a:r>
          <a:endParaRPr lang="en-IN" sz="1100" b="1" kern="1200">
            <a:latin typeface="Optima"/>
            <a:ea typeface="+mn-ea"/>
            <a:cs typeface="+mn-cs"/>
          </a:endParaRPr>
        </a:p>
      </dsp:txBody>
      <dsp:txXfrm>
        <a:off x="1287838" y="1691019"/>
        <a:ext cx="958030" cy="479015"/>
      </dsp:txXfrm>
    </dsp:sp>
    <dsp:sp modelId="{03FEC33F-7B35-FB4D-A218-D518A79CF7A7}">
      <dsp:nvSpPr>
        <dsp:cNvPr id="0" name=""/>
        <dsp:cNvSpPr/>
      </dsp:nvSpPr>
      <dsp:spPr>
        <a:xfrm>
          <a:off x="1527346" y="2371221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Railways (Urs)</a:t>
          </a:r>
        </a:p>
      </dsp:txBody>
      <dsp:txXfrm>
        <a:off x="1527346" y="2371221"/>
        <a:ext cx="958030" cy="479015"/>
      </dsp:txXfrm>
    </dsp:sp>
    <dsp:sp modelId="{966C3B56-7556-104C-AEAF-9E41A96F86F9}">
      <dsp:nvSpPr>
        <dsp:cNvPr id="0" name=""/>
        <dsp:cNvSpPr/>
      </dsp:nvSpPr>
      <dsp:spPr>
        <a:xfrm>
          <a:off x="1527346" y="3051423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Utilities (Gero)</a:t>
          </a:r>
        </a:p>
      </dsp:txBody>
      <dsp:txXfrm>
        <a:off x="1527346" y="3051423"/>
        <a:ext cx="958030" cy="479015"/>
      </dsp:txXfrm>
    </dsp:sp>
    <dsp:sp modelId="{5B39B6D4-CDA0-6D4D-B059-973CE78B9539}">
      <dsp:nvSpPr>
        <dsp:cNvPr id="0" name=""/>
        <dsp:cNvSpPr/>
      </dsp:nvSpPr>
      <dsp:spPr>
        <a:xfrm>
          <a:off x="1527346" y="3731625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Oil &amp; Gas (XXX)</a:t>
          </a:r>
        </a:p>
      </dsp:txBody>
      <dsp:txXfrm>
        <a:off x="1527346" y="3731625"/>
        <a:ext cx="958030" cy="479015"/>
      </dsp:txXfrm>
    </dsp:sp>
    <dsp:sp modelId="{3F00F65E-4A77-B848-ADBF-7D8E65700904}">
      <dsp:nvSpPr>
        <dsp:cNvPr id="0" name=""/>
        <dsp:cNvSpPr/>
      </dsp:nvSpPr>
      <dsp:spPr>
        <a:xfrm>
          <a:off x="1527346" y="4411826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Master</a:t>
          </a:r>
          <a:r>
            <a:rPr lang="en-IN" sz="1700" kern="1200"/>
            <a:t> </a:t>
          </a:r>
          <a:r>
            <a:rPr lang="en-IN" sz="11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(Ingo)</a:t>
          </a:r>
        </a:p>
      </dsp:txBody>
      <dsp:txXfrm>
        <a:off x="1527346" y="4411826"/>
        <a:ext cx="958030" cy="479015"/>
      </dsp:txXfrm>
    </dsp:sp>
    <dsp:sp modelId="{BDFD84A3-04CD-954F-A458-DD3F88F6F28A}">
      <dsp:nvSpPr>
        <dsp:cNvPr id="0" name=""/>
        <dsp:cNvSpPr/>
      </dsp:nvSpPr>
      <dsp:spPr>
        <a:xfrm>
          <a:off x="2686563" y="1691019"/>
          <a:ext cx="958030" cy="69090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Regional Head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Americas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Gideon</a:t>
          </a:r>
        </a:p>
      </dsp:txBody>
      <dsp:txXfrm>
        <a:off x="2686563" y="1691019"/>
        <a:ext cx="958030" cy="690907"/>
      </dsp:txXfrm>
    </dsp:sp>
    <dsp:sp modelId="{75C0F00E-3509-A549-BA2B-DA27A58EEF64}">
      <dsp:nvSpPr>
        <dsp:cNvPr id="0" name=""/>
        <dsp:cNvSpPr/>
      </dsp:nvSpPr>
      <dsp:spPr>
        <a:xfrm>
          <a:off x="2686563" y="2583113"/>
          <a:ext cx="958030" cy="80501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Regional Operations Officer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Tracy</a:t>
          </a:r>
        </a:p>
      </dsp:txBody>
      <dsp:txXfrm>
        <a:off x="2686563" y="2583113"/>
        <a:ext cx="958030" cy="805018"/>
      </dsp:txXfrm>
    </dsp:sp>
    <dsp:sp modelId="{213C56D3-17F2-7540-85B5-2668E527C822}">
      <dsp:nvSpPr>
        <dsp:cNvPr id="0" name=""/>
        <dsp:cNvSpPr/>
      </dsp:nvSpPr>
      <dsp:spPr>
        <a:xfrm>
          <a:off x="2926071" y="3589319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Business Officer YYY</a:t>
          </a:r>
          <a:endParaRPr lang="en-US" sz="1700" kern="1200">
            <a:latin typeface="Optima"/>
          </a:endParaRPr>
        </a:p>
      </dsp:txBody>
      <dsp:txXfrm>
        <a:off x="2926071" y="3589319"/>
        <a:ext cx="958030" cy="479015"/>
      </dsp:txXfrm>
    </dsp:sp>
    <dsp:sp modelId="{46A89796-4B6C-704A-963A-947D10D94A4A}">
      <dsp:nvSpPr>
        <dsp:cNvPr id="0" name=""/>
        <dsp:cNvSpPr/>
      </dsp:nvSpPr>
      <dsp:spPr>
        <a:xfrm>
          <a:off x="6108578" y="1691019"/>
          <a:ext cx="123790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CEO Office</a:t>
          </a:r>
        </a:p>
      </dsp:txBody>
      <dsp:txXfrm>
        <a:off x="6108578" y="1691019"/>
        <a:ext cx="1237900" cy="479015"/>
      </dsp:txXfrm>
    </dsp:sp>
    <dsp:sp modelId="{F69A1386-0055-6B44-8188-E2D6F5F7D3E4}">
      <dsp:nvSpPr>
        <dsp:cNvPr id="0" name=""/>
        <dsp:cNvSpPr/>
      </dsp:nvSpPr>
      <dsp:spPr>
        <a:xfrm>
          <a:off x="3845780" y="2371221"/>
          <a:ext cx="958030" cy="5953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Operations Officer (KSA)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 err="1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Saradhi</a:t>
          </a:r>
        </a:p>
      </dsp:txBody>
      <dsp:txXfrm>
        <a:off x="3845780" y="2371221"/>
        <a:ext cx="958030" cy="595315"/>
      </dsp:txXfrm>
    </dsp:sp>
    <dsp:sp modelId="{1754589B-B861-5842-9037-05C0FF901B0A}">
      <dsp:nvSpPr>
        <dsp:cNvPr id="0" name=""/>
        <dsp:cNvSpPr/>
      </dsp:nvSpPr>
      <dsp:spPr>
        <a:xfrm>
          <a:off x="5004997" y="2371221"/>
          <a:ext cx="958030" cy="596321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Business Officer (ME)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Umar</a:t>
          </a:r>
        </a:p>
      </dsp:txBody>
      <dsp:txXfrm>
        <a:off x="5004997" y="2371221"/>
        <a:ext cx="958030" cy="596321"/>
      </dsp:txXfrm>
    </dsp:sp>
    <dsp:sp modelId="{9A734E28-1C9D-EB40-9F5F-FB22F59256F5}">
      <dsp:nvSpPr>
        <dsp:cNvPr id="0" name=""/>
        <dsp:cNvSpPr/>
      </dsp:nvSpPr>
      <dsp:spPr>
        <a:xfrm>
          <a:off x="6164214" y="2371221"/>
          <a:ext cx="1109485" cy="65960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Operations Officer (Europe)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XXX</a:t>
          </a:r>
        </a:p>
      </dsp:txBody>
      <dsp:txXfrm>
        <a:off x="6164214" y="2371221"/>
        <a:ext cx="1109485" cy="659608"/>
      </dsp:txXfrm>
    </dsp:sp>
    <dsp:sp modelId="{D3B32126-654F-DB4C-BC7B-5917AA5AD1BD}">
      <dsp:nvSpPr>
        <dsp:cNvPr id="0" name=""/>
        <dsp:cNvSpPr/>
      </dsp:nvSpPr>
      <dsp:spPr>
        <a:xfrm>
          <a:off x="6441586" y="3232016"/>
          <a:ext cx="1088763" cy="618198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Business Officer (Europe)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ABC</a:t>
          </a:r>
        </a:p>
      </dsp:txBody>
      <dsp:txXfrm>
        <a:off x="6441586" y="3232016"/>
        <a:ext cx="1088763" cy="618198"/>
      </dsp:txXfrm>
    </dsp:sp>
    <dsp:sp modelId="{2BEDB428-3CFA-EB4C-A2D7-AEDE46B61590}">
      <dsp:nvSpPr>
        <dsp:cNvPr id="0" name=""/>
        <dsp:cNvSpPr/>
      </dsp:nvSpPr>
      <dsp:spPr>
        <a:xfrm>
          <a:off x="7492028" y="2371221"/>
          <a:ext cx="958030" cy="634527"/>
        </a:xfrm>
        <a:prstGeom prst="rect">
          <a:avLst/>
        </a:prstGeom>
        <a:noFill/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Operations Officer (Africa)</a:t>
          </a:r>
        </a:p>
      </dsp:txBody>
      <dsp:txXfrm>
        <a:off x="7492028" y="2371221"/>
        <a:ext cx="958030" cy="634527"/>
      </dsp:txXfrm>
    </dsp:sp>
    <dsp:sp modelId="{DA059E82-EEE9-A942-BBDE-F958464C401E}">
      <dsp:nvSpPr>
        <dsp:cNvPr id="0" name=""/>
        <dsp:cNvSpPr/>
      </dsp:nvSpPr>
      <dsp:spPr>
        <a:xfrm>
          <a:off x="7731536" y="3206935"/>
          <a:ext cx="958030" cy="668360"/>
        </a:xfrm>
        <a:prstGeom prst="rect">
          <a:avLst/>
        </a:prstGeom>
        <a:noFill/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Business Officer (Africa)</a:t>
          </a:r>
        </a:p>
      </dsp:txBody>
      <dsp:txXfrm>
        <a:off x="7731536" y="3206935"/>
        <a:ext cx="958030" cy="668360"/>
      </dsp:txXfrm>
    </dsp:sp>
    <dsp:sp modelId="{E716D263-9CC9-2040-A210-FA81992C58D1}">
      <dsp:nvSpPr>
        <dsp:cNvPr id="0" name=""/>
        <dsp:cNvSpPr/>
      </dsp:nvSpPr>
      <dsp:spPr>
        <a:xfrm>
          <a:off x="8651245" y="2371221"/>
          <a:ext cx="958030" cy="58437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Operations Office (UAE)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Faraz</a:t>
          </a:r>
        </a:p>
      </dsp:txBody>
      <dsp:txXfrm>
        <a:off x="8651245" y="2371221"/>
        <a:ext cx="958030" cy="584374"/>
      </dsp:txXfrm>
    </dsp:sp>
    <dsp:sp modelId="{FF81DC9C-B14E-6145-9220-23DF781446AA}">
      <dsp:nvSpPr>
        <dsp:cNvPr id="0" name=""/>
        <dsp:cNvSpPr/>
      </dsp:nvSpPr>
      <dsp:spPr>
        <a:xfrm>
          <a:off x="8890753" y="3156782"/>
          <a:ext cx="958030" cy="593126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Assoc. Business Officer (UAE)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Ali</a:t>
          </a:r>
        </a:p>
      </dsp:txBody>
      <dsp:txXfrm>
        <a:off x="8890753" y="3156782"/>
        <a:ext cx="958030" cy="593126"/>
      </dsp:txXfrm>
    </dsp:sp>
    <dsp:sp modelId="{0859E798-7D91-E140-8B7B-AFEDC8F60689}">
      <dsp:nvSpPr>
        <dsp:cNvPr id="0" name=""/>
        <dsp:cNvSpPr/>
      </dsp:nvSpPr>
      <dsp:spPr>
        <a:xfrm>
          <a:off x="10514715" y="1691019"/>
          <a:ext cx="1187756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Regional Head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APAC</a:t>
          </a:r>
        </a:p>
      </dsp:txBody>
      <dsp:txXfrm>
        <a:off x="10514715" y="1691019"/>
        <a:ext cx="1187756" cy="479015"/>
      </dsp:txXfrm>
    </dsp:sp>
    <dsp:sp modelId="{A85723CF-15E7-684D-A7DA-405B9690E813}">
      <dsp:nvSpPr>
        <dsp:cNvPr id="0" name=""/>
        <dsp:cNvSpPr/>
      </dsp:nvSpPr>
      <dsp:spPr>
        <a:xfrm>
          <a:off x="10049970" y="2371221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Operational &amp; Delivery Excellence</a:t>
          </a:r>
        </a:p>
      </dsp:txBody>
      <dsp:txXfrm>
        <a:off x="10049970" y="2371221"/>
        <a:ext cx="958030" cy="479015"/>
      </dsp:txXfrm>
    </dsp:sp>
    <dsp:sp modelId="{25726FAA-0F68-4C47-BFBB-F41DCFC35865}">
      <dsp:nvSpPr>
        <dsp:cNvPr id="0" name=""/>
        <dsp:cNvSpPr/>
      </dsp:nvSpPr>
      <dsp:spPr>
        <a:xfrm>
          <a:off x="11209187" y="2371221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Finance Excellence</a:t>
          </a:r>
        </a:p>
      </dsp:txBody>
      <dsp:txXfrm>
        <a:off x="11209187" y="2371221"/>
        <a:ext cx="958030" cy="479015"/>
      </dsp:txXfrm>
    </dsp:sp>
    <dsp:sp modelId="{6695504C-337B-EF45-9B4A-70E309F7F303}">
      <dsp:nvSpPr>
        <dsp:cNvPr id="0" name=""/>
        <dsp:cNvSpPr/>
      </dsp:nvSpPr>
      <dsp:spPr>
        <a:xfrm>
          <a:off x="10049970" y="3051423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Product, Data &amp; Value Engineering</a:t>
          </a:r>
        </a:p>
      </dsp:txBody>
      <dsp:txXfrm>
        <a:off x="10049970" y="3051423"/>
        <a:ext cx="958030" cy="479015"/>
      </dsp:txXfrm>
    </dsp:sp>
    <dsp:sp modelId="{34C8D67E-2649-A442-8A03-7F50D80B6E5E}">
      <dsp:nvSpPr>
        <dsp:cNvPr id="0" name=""/>
        <dsp:cNvSpPr/>
      </dsp:nvSpPr>
      <dsp:spPr>
        <a:xfrm>
          <a:off x="11209187" y="3051423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Marketing &amp; Sales</a:t>
          </a:r>
        </a:p>
      </dsp:txBody>
      <dsp:txXfrm>
        <a:off x="11209187" y="3051423"/>
        <a:ext cx="958030" cy="479015"/>
      </dsp:txXfrm>
    </dsp:sp>
    <dsp:sp modelId="{244E8C5F-0CC9-7242-ACE1-FCECD218D8EF}">
      <dsp:nvSpPr>
        <dsp:cNvPr id="0" name=""/>
        <dsp:cNvSpPr/>
      </dsp:nvSpPr>
      <dsp:spPr>
        <a:xfrm>
          <a:off x="10049970" y="3731625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Corporate Governance</a:t>
          </a:r>
          <a:endParaRPr kumimoji="0" lang="en-US" sz="1100" b="1" i="0" u="none" strike="noStrike" kern="1200" cap="none" spc="0" normalizeH="0" baseline="0">
            <a:ln>
              <a:noFill/>
            </a:ln>
            <a:solidFill>
              <a:srgbClr val="10479B"/>
            </a:solidFill>
            <a:effectLst/>
            <a:uLnTx/>
            <a:uFillTx/>
            <a:latin typeface="Optima"/>
            <a:ea typeface="Optima" charset="0"/>
            <a:cs typeface="Optima" charset="0"/>
          </a:endParaRPr>
        </a:p>
      </dsp:txBody>
      <dsp:txXfrm>
        <a:off x="10049970" y="3731625"/>
        <a:ext cx="958030" cy="479015"/>
      </dsp:txXfrm>
    </dsp:sp>
    <dsp:sp modelId="{520BAC25-8506-1F4C-A264-33CBBD3E1862}">
      <dsp:nvSpPr>
        <dsp:cNvPr id="0" name=""/>
        <dsp:cNvSpPr/>
      </dsp:nvSpPr>
      <dsp:spPr>
        <a:xfrm>
          <a:off x="11209187" y="3731625"/>
          <a:ext cx="958030" cy="47901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/>
              <a:ea typeface="Optima" charset="0"/>
              <a:cs typeface="Optima" charset="0"/>
            </a:rPr>
            <a:t>Infrastructure</a:t>
          </a:r>
        </a:p>
      </dsp:txBody>
      <dsp:txXfrm>
        <a:off x="11209187" y="3731625"/>
        <a:ext cx="958030" cy="4790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DC78C-74B5-F445-837E-D4DA8D7B7903}">
      <dsp:nvSpPr>
        <dsp:cNvPr id="0" name=""/>
        <dsp:cNvSpPr/>
      </dsp:nvSpPr>
      <dsp:spPr>
        <a:xfrm>
          <a:off x="9992409" y="2844720"/>
          <a:ext cx="1157780" cy="20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68"/>
              </a:lnTo>
              <a:lnTo>
                <a:pt x="1157780" y="100468"/>
              </a:lnTo>
              <a:lnTo>
                <a:pt x="1157780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DEC6B9-DF6E-6B4C-A389-63D7324F6F12}">
      <dsp:nvSpPr>
        <dsp:cNvPr id="0" name=""/>
        <dsp:cNvSpPr/>
      </dsp:nvSpPr>
      <dsp:spPr>
        <a:xfrm>
          <a:off x="9946689" y="2844720"/>
          <a:ext cx="91440" cy="20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6B858-8162-B74C-88F9-19447B5DA7FE}">
      <dsp:nvSpPr>
        <dsp:cNvPr id="0" name=""/>
        <dsp:cNvSpPr/>
      </dsp:nvSpPr>
      <dsp:spPr>
        <a:xfrm>
          <a:off x="8834629" y="2844720"/>
          <a:ext cx="1157780" cy="200937"/>
        </a:xfrm>
        <a:custGeom>
          <a:avLst/>
          <a:gdLst/>
          <a:ahLst/>
          <a:cxnLst/>
          <a:rect l="0" t="0" r="0" b="0"/>
          <a:pathLst>
            <a:path>
              <a:moveTo>
                <a:pt x="1157780" y="0"/>
              </a:moveTo>
              <a:lnTo>
                <a:pt x="1157780" y="100468"/>
              </a:lnTo>
              <a:lnTo>
                <a:pt x="0" y="100468"/>
              </a:lnTo>
              <a:lnTo>
                <a:pt x="0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BE8998-0819-1A48-A3D8-04FC147E10FA}">
      <dsp:nvSpPr>
        <dsp:cNvPr id="0" name=""/>
        <dsp:cNvSpPr/>
      </dsp:nvSpPr>
      <dsp:spPr>
        <a:xfrm>
          <a:off x="6457499" y="2165361"/>
          <a:ext cx="3534910" cy="20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68"/>
              </a:lnTo>
              <a:lnTo>
                <a:pt x="3534910" y="100468"/>
              </a:lnTo>
              <a:lnTo>
                <a:pt x="3534910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9361FB-A722-604C-A612-F83F799F2104}">
      <dsp:nvSpPr>
        <dsp:cNvPr id="0" name=""/>
        <dsp:cNvSpPr/>
      </dsp:nvSpPr>
      <dsp:spPr>
        <a:xfrm>
          <a:off x="7097957" y="2844720"/>
          <a:ext cx="100468" cy="247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8224"/>
              </a:lnTo>
              <a:lnTo>
                <a:pt x="100468" y="24782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CAACC-9278-6E45-907B-4CCBB86E2616}">
      <dsp:nvSpPr>
        <dsp:cNvPr id="0" name=""/>
        <dsp:cNvSpPr/>
      </dsp:nvSpPr>
      <dsp:spPr>
        <a:xfrm>
          <a:off x="6997489" y="2844720"/>
          <a:ext cx="100468" cy="2478224"/>
        </a:xfrm>
        <a:custGeom>
          <a:avLst/>
          <a:gdLst/>
          <a:ahLst/>
          <a:cxnLst/>
          <a:rect l="0" t="0" r="0" b="0"/>
          <a:pathLst>
            <a:path>
              <a:moveTo>
                <a:pt x="100468" y="0"/>
              </a:moveTo>
              <a:lnTo>
                <a:pt x="100468" y="2478224"/>
              </a:lnTo>
              <a:lnTo>
                <a:pt x="0" y="24782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B6C879-7BFC-3C4B-A000-D82DB3C63C49}">
      <dsp:nvSpPr>
        <dsp:cNvPr id="0" name=""/>
        <dsp:cNvSpPr/>
      </dsp:nvSpPr>
      <dsp:spPr>
        <a:xfrm>
          <a:off x="7097957" y="2844720"/>
          <a:ext cx="100468" cy="1798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8865"/>
              </a:lnTo>
              <a:lnTo>
                <a:pt x="100468" y="179886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8384D-C795-B346-95CD-411F684F57AA}">
      <dsp:nvSpPr>
        <dsp:cNvPr id="0" name=""/>
        <dsp:cNvSpPr/>
      </dsp:nvSpPr>
      <dsp:spPr>
        <a:xfrm>
          <a:off x="6997489" y="2844720"/>
          <a:ext cx="100468" cy="1798865"/>
        </a:xfrm>
        <a:custGeom>
          <a:avLst/>
          <a:gdLst/>
          <a:ahLst/>
          <a:cxnLst/>
          <a:rect l="0" t="0" r="0" b="0"/>
          <a:pathLst>
            <a:path>
              <a:moveTo>
                <a:pt x="100468" y="0"/>
              </a:moveTo>
              <a:lnTo>
                <a:pt x="100468" y="1798865"/>
              </a:lnTo>
              <a:lnTo>
                <a:pt x="0" y="179886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AF33B-CED4-C645-AA2A-59DDC46B6B60}">
      <dsp:nvSpPr>
        <dsp:cNvPr id="0" name=""/>
        <dsp:cNvSpPr/>
      </dsp:nvSpPr>
      <dsp:spPr>
        <a:xfrm>
          <a:off x="7097957" y="2844720"/>
          <a:ext cx="100468" cy="111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507"/>
              </a:lnTo>
              <a:lnTo>
                <a:pt x="100468" y="111950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E2A67-2934-344F-9FE1-4B30CDE9D957}">
      <dsp:nvSpPr>
        <dsp:cNvPr id="0" name=""/>
        <dsp:cNvSpPr/>
      </dsp:nvSpPr>
      <dsp:spPr>
        <a:xfrm>
          <a:off x="6997489" y="2844720"/>
          <a:ext cx="100468" cy="1119507"/>
        </a:xfrm>
        <a:custGeom>
          <a:avLst/>
          <a:gdLst/>
          <a:ahLst/>
          <a:cxnLst/>
          <a:rect l="0" t="0" r="0" b="0"/>
          <a:pathLst>
            <a:path>
              <a:moveTo>
                <a:pt x="100468" y="0"/>
              </a:moveTo>
              <a:lnTo>
                <a:pt x="100468" y="1119507"/>
              </a:lnTo>
              <a:lnTo>
                <a:pt x="0" y="111950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14719-C84E-9D44-90A9-F5BB68C6B2C4}">
      <dsp:nvSpPr>
        <dsp:cNvPr id="0" name=""/>
        <dsp:cNvSpPr/>
      </dsp:nvSpPr>
      <dsp:spPr>
        <a:xfrm>
          <a:off x="7097957" y="2844720"/>
          <a:ext cx="100468" cy="440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148"/>
              </a:lnTo>
              <a:lnTo>
                <a:pt x="100468" y="440148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21086-89B8-9E4A-B88D-52B27615653E}">
      <dsp:nvSpPr>
        <dsp:cNvPr id="0" name=""/>
        <dsp:cNvSpPr/>
      </dsp:nvSpPr>
      <dsp:spPr>
        <a:xfrm>
          <a:off x="6997489" y="2844720"/>
          <a:ext cx="100468" cy="440148"/>
        </a:xfrm>
        <a:custGeom>
          <a:avLst/>
          <a:gdLst/>
          <a:ahLst/>
          <a:cxnLst/>
          <a:rect l="0" t="0" r="0" b="0"/>
          <a:pathLst>
            <a:path>
              <a:moveTo>
                <a:pt x="100468" y="0"/>
              </a:moveTo>
              <a:lnTo>
                <a:pt x="100468" y="440148"/>
              </a:lnTo>
              <a:lnTo>
                <a:pt x="0" y="440148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3A5DFD-7880-F84E-8E78-56C63A5375C8}">
      <dsp:nvSpPr>
        <dsp:cNvPr id="0" name=""/>
        <dsp:cNvSpPr/>
      </dsp:nvSpPr>
      <dsp:spPr>
        <a:xfrm>
          <a:off x="6457499" y="2165361"/>
          <a:ext cx="640458" cy="20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68"/>
              </a:lnTo>
              <a:lnTo>
                <a:pt x="640458" y="100468"/>
              </a:lnTo>
              <a:lnTo>
                <a:pt x="640458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D9844-7366-BB49-86EC-7603327B6BA0}">
      <dsp:nvSpPr>
        <dsp:cNvPr id="0" name=""/>
        <dsp:cNvSpPr/>
      </dsp:nvSpPr>
      <dsp:spPr>
        <a:xfrm>
          <a:off x="4080369" y="2844720"/>
          <a:ext cx="1280916" cy="20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68"/>
              </a:lnTo>
              <a:lnTo>
                <a:pt x="1280916" y="100468"/>
              </a:lnTo>
              <a:lnTo>
                <a:pt x="1280916" y="200937"/>
              </a:lnTo>
            </a:path>
          </a:pathLst>
        </a:custGeom>
        <a:noFill/>
        <a:ln w="28575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C96C6-928D-DC45-BE38-5700EFD60B28}">
      <dsp:nvSpPr>
        <dsp:cNvPr id="0" name=""/>
        <dsp:cNvSpPr/>
      </dsp:nvSpPr>
      <dsp:spPr>
        <a:xfrm>
          <a:off x="4034649" y="2844720"/>
          <a:ext cx="91440" cy="20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468"/>
              </a:lnTo>
              <a:lnTo>
                <a:pt x="107288" y="100468"/>
              </a:lnTo>
              <a:lnTo>
                <a:pt x="107288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7C8EC-D20E-9E4B-A5DA-E52B383BA0DC}">
      <dsp:nvSpPr>
        <dsp:cNvPr id="0" name=""/>
        <dsp:cNvSpPr/>
      </dsp:nvSpPr>
      <dsp:spPr>
        <a:xfrm>
          <a:off x="2861021" y="2844720"/>
          <a:ext cx="1219348" cy="200937"/>
        </a:xfrm>
        <a:custGeom>
          <a:avLst/>
          <a:gdLst/>
          <a:ahLst/>
          <a:cxnLst/>
          <a:rect l="0" t="0" r="0" b="0"/>
          <a:pathLst>
            <a:path>
              <a:moveTo>
                <a:pt x="1219348" y="0"/>
              </a:moveTo>
              <a:lnTo>
                <a:pt x="1219348" y="100468"/>
              </a:lnTo>
              <a:lnTo>
                <a:pt x="0" y="100468"/>
              </a:lnTo>
              <a:lnTo>
                <a:pt x="0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D5BFE-58CF-094B-81E4-87540AEDA4C4}">
      <dsp:nvSpPr>
        <dsp:cNvPr id="0" name=""/>
        <dsp:cNvSpPr/>
      </dsp:nvSpPr>
      <dsp:spPr>
        <a:xfrm>
          <a:off x="4080369" y="2165361"/>
          <a:ext cx="2377129" cy="200937"/>
        </a:xfrm>
        <a:custGeom>
          <a:avLst/>
          <a:gdLst/>
          <a:ahLst/>
          <a:cxnLst/>
          <a:rect l="0" t="0" r="0" b="0"/>
          <a:pathLst>
            <a:path>
              <a:moveTo>
                <a:pt x="2377129" y="0"/>
              </a:moveTo>
              <a:lnTo>
                <a:pt x="2377129" y="100468"/>
              </a:lnTo>
              <a:lnTo>
                <a:pt x="0" y="100468"/>
              </a:lnTo>
              <a:lnTo>
                <a:pt x="0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D8728-73A0-7741-96A5-1AB8A57C3BC6}">
      <dsp:nvSpPr>
        <dsp:cNvPr id="0" name=""/>
        <dsp:cNvSpPr/>
      </dsp:nvSpPr>
      <dsp:spPr>
        <a:xfrm>
          <a:off x="2922589" y="2165361"/>
          <a:ext cx="3534910" cy="200937"/>
        </a:xfrm>
        <a:custGeom>
          <a:avLst/>
          <a:gdLst/>
          <a:ahLst/>
          <a:cxnLst/>
          <a:rect l="0" t="0" r="0" b="0"/>
          <a:pathLst>
            <a:path>
              <a:moveTo>
                <a:pt x="3534910" y="0"/>
              </a:moveTo>
              <a:lnTo>
                <a:pt x="3534910" y="100468"/>
              </a:lnTo>
              <a:lnTo>
                <a:pt x="0" y="100468"/>
              </a:lnTo>
              <a:lnTo>
                <a:pt x="0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AB04A-69EF-1649-BB93-C764C05F45A7}">
      <dsp:nvSpPr>
        <dsp:cNvPr id="0" name=""/>
        <dsp:cNvSpPr/>
      </dsp:nvSpPr>
      <dsp:spPr>
        <a:xfrm>
          <a:off x="3690082" y="1388653"/>
          <a:ext cx="2767416" cy="20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68"/>
              </a:lnTo>
              <a:lnTo>
                <a:pt x="2767416" y="100468"/>
              </a:lnTo>
              <a:lnTo>
                <a:pt x="2767416" y="20093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97AB7-E63C-3C49-982B-29F8092EC6AD}">
      <dsp:nvSpPr>
        <dsp:cNvPr id="0" name=""/>
        <dsp:cNvSpPr/>
      </dsp:nvSpPr>
      <dsp:spPr>
        <a:xfrm>
          <a:off x="1062781" y="2168481"/>
          <a:ext cx="100468" cy="1119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507"/>
              </a:lnTo>
              <a:lnTo>
                <a:pt x="100468" y="111950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E4A0-4D83-EF44-8A0B-555D8F2EEE6A}">
      <dsp:nvSpPr>
        <dsp:cNvPr id="0" name=""/>
        <dsp:cNvSpPr/>
      </dsp:nvSpPr>
      <dsp:spPr>
        <a:xfrm>
          <a:off x="962313" y="2168481"/>
          <a:ext cx="100468" cy="1119507"/>
        </a:xfrm>
        <a:custGeom>
          <a:avLst/>
          <a:gdLst/>
          <a:ahLst/>
          <a:cxnLst/>
          <a:rect l="0" t="0" r="0" b="0"/>
          <a:pathLst>
            <a:path>
              <a:moveTo>
                <a:pt x="100468" y="0"/>
              </a:moveTo>
              <a:lnTo>
                <a:pt x="100468" y="1119507"/>
              </a:lnTo>
              <a:lnTo>
                <a:pt x="0" y="111950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F5CAC9-FBF2-FC42-AE2D-5BF352ECFF50}">
      <dsp:nvSpPr>
        <dsp:cNvPr id="0" name=""/>
        <dsp:cNvSpPr/>
      </dsp:nvSpPr>
      <dsp:spPr>
        <a:xfrm>
          <a:off x="1062781" y="2168481"/>
          <a:ext cx="100468" cy="440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0148"/>
              </a:lnTo>
              <a:lnTo>
                <a:pt x="100468" y="440148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17670-B224-314E-8158-6492625F3E62}">
      <dsp:nvSpPr>
        <dsp:cNvPr id="0" name=""/>
        <dsp:cNvSpPr/>
      </dsp:nvSpPr>
      <dsp:spPr>
        <a:xfrm>
          <a:off x="962313" y="2168481"/>
          <a:ext cx="100468" cy="440148"/>
        </a:xfrm>
        <a:custGeom>
          <a:avLst/>
          <a:gdLst/>
          <a:ahLst/>
          <a:cxnLst/>
          <a:rect l="0" t="0" r="0" b="0"/>
          <a:pathLst>
            <a:path>
              <a:moveTo>
                <a:pt x="105128" y="0"/>
              </a:moveTo>
              <a:lnTo>
                <a:pt x="105128" y="460563"/>
              </a:lnTo>
              <a:lnTo>
                <a:pt x="0" y="460563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41245-F4E1-EF42-B253-0B09ABAA7B42}">
      <dsp:nvSpPr>
        <dsp:cNvPr id="0" name=""/>
        <dsp:cNvSpPr/>
      </dsp:nvSpPr>
      <dsp:spPr>
        <a:xfrm>
          <a:off x="1062781" y="1388653"/>
          <a:ext cx="2627301" cy="200937"/>
        </a:xfrm>
        <a:custGeom>
          <a:avLst/>
          <a:gdLst/>
          <a:ahLst/>
          <a:cxnLst/>
          <a:rect l="0" t="0" r="0" b="0"/>
          <a:pathLst>
            <a:path>
              <a:moveTo>
                <a:pt x="2533302" y="0"/>
              </a:moveTo>
              <a:lnTo>
                <a:pt x="2533302" y="105128"/>
              </a:lnTo>
              <a:lnTo>
                <a:pt x="0" y="105128"/>
              </a:lnTo>
              <a:lnTo>
                <a:pt x="0" y="21025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DE5BF-8B96-4B4D-85A8-F13E9FACC010}">
      <dsp:nvSpPr>
        <dsp:cNvPr id="0" name=""/>
        <dsp:cNvSpPr/>
      </dsp:nvSpPr>
      <dsp:spPr>
        <a:xfrm>
          <a:off x="3644362" y="709294"/>
          <a:ext cx="91440" cy="20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025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3111192" y="130404"/>
          <a:ext cx="1157780" cy="578890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3111192" y="130404"/>
        <a:ext cx="1157780" cy="578890"/>
      </dsp:txXfrm>
    </dsp:sp>
    <dsp:sp modelId="{E5AF052E-DFE5-2B4F-8F81-3905A7A98C86}">
      <dsp:nvSpPr>
        <dsp:cNvPr id="0" name=""/>
        <dsp:cNvSpPr/>
      </dsp:nvSpPr>
      <dsp:spPr>
        <a:xfrm>
          <a:off x="3211661" y="910231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Product Engineering</a:t>
          </a:r>
        </a:p>
      </dsp:txBody>
      <dsp:txXfrm>
        <a:off x="3211661" y="910231"/>
        <a:ext cx="956843" cy="478421"/>
      </dsp:txXfrm>
    </dsp:sp>
    <dsp:sp modelId="{8A001C5F-A3C6-4AB7-9AE2-93CCF0845E1C}">
      <dsp:nvSpPr>
        <dsp:cNvPr id="0" name=""/>
        <dsp:cNvSpPr/>
      </dsp:nvSpPr>
      <dsp:spPr>
        <a:xfrm>
          <a:off x="341135" y="1589590"/>
          <a:ext cx="1443293" cy="578890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Products</a:t>
          </a:r>
        </a:p>
      </dsp:txBody>
      <dsp:txXfrm>
        <a:off x="341135" y="1589590"/>
        <a:ext cx="1443293" cy="578890"/>
      </dsp:txXfrm>
    </dsp:sp>
    <dsp:sp modelId="{7CB72D83-8A95-8149-BC96-AD28B89BF59A}">
      <dsp:nvSpPr>
        <dsp:cNvPr id="0" name=""/>
        <dsp:cNvSpPr/>
      </dsp:nvSpPr>
      <dsp:spPr>
        <a:xfrm>
          <a:off x="5469" y="2369418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Taxonomy</a:t>
          </a:r>
        </a:p>
      </dsp:txBody>
      <dsp:txXfrm>
        <a:off x="5469" y="2369418"/>
        <a:ext cx="956843" cy="478421"/>
      </dsp:txXfrm>
    </dsp:sp>
    <dsp:sp modelId="{C7446DEB-CC29-D34E-B96E-FE77E3378BE4}">
      <dsp:nvSpPr>
        <dsp:cNvPr id="0" name=""/>
        <dsp:cNvSpPr/>
      </dsp:nvSpPr>
      <dsp:spPr>
        <a:xfrm>
          <a:off x="1163250" y="2369418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Golden</a:t>
          </a:r>
          <a:r>
            <a:rPr lang="en-IN" sz="1150" b="1" kern="1200">
              <a:solidFill>
                <a:schemeClr val="accent1">
                  <a:lumMod val="75000"/>
                </a:schemeClr>
              </a:solidFill>
              <a:latin typeface="Optima" panose="02000503060000020004"/>
            </a:rPr>
            <a:t> </a:t>
          </a: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Records</a:t>
          </a:r>
        </a:p>
      </dsp:txBody>
      <dsp:txXfrm>
        <a:off x="1163250" y="2369418"/>
        <a:ext cx="956843" cy="478421"/>
      </dsp:txXfrm>
    </dsp:sp>
    <dsp:sp modelId="{B67842B0-0922-1E42-89D5-9E0CD64167F4}">
      <dsp:nvSpPr>
        <dsp:cNvPr id="0" name=""/>
        <dsp:cNvSpPr/>
      </dsp:nvSpPr>
      <dsp:spPr>
        <a:xfrm>
          <a:off x="5469" y="3048777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Industry Content</a:t>
          </a:r>
        </a:p>
      </dsp:txBody>
      <dsp:txXfrm>
        <a:off x="5469" y="3048777"/>
        <a:ext cx="956843" cy="478421"/>
      </dsp:txXfrm>
    </dsp:sp>
    <dsp:sp modelId="{0369DCFC-270B-744A-B7AB-AE9BEA68952A}">
      <dsp:nvSpPr>
        <dsp:cNvPr id="0" name=""/>
        <dsp:cNvSpPr/>
      </dsp:nvSpPr>
      <dsp:spPr>
        <a:xfrm>
          <a:off x="1163250" y="3048777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Meta &amp; Master Data</a:t>
          </a:r>
        </a:p>
      </dsp:txBody>
      <dsp:txXfrm>
        <a:off x="1163250" y="3048777"/>
        <a:ext cx="956843" cy="478421"/>
      </dsp:txXfrm>
    </dsp:sp>
    <dsp:sp modelId="{1F340456-BA15-4BDA-AB7F-654EFC11E056}">
      <dsp:nvSpPr>
        <dsp:cNvPr id="0" name=""/>
        <dsp:cNvSpPr/>
      </dsp:nvSpPr>
      <dsp:spPr>
        <a:xfrm>
          <a:off x="5875968" y="1589590"/>
          <a:ext cx="1163062" cy="57577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Software Products</a:t>
          </a:r>
        </a:p>
      </dsp:txBody>
      <dsp:txXfrm>
        <a:off x="5875968" y="1589590"/>
        <a:ext cx="1163062" cy="575771"/>
      </dsp:txXfrm>
    </dsp:sp>
    <dsp:sp modelId="{07499250-F289-404B-9C58-C99D80F8DCAB}">
      <dsp:nvSpPr>
        <dsp:cNvPr id="0" name=""/>
        <dsp:cNvSpPr/>
      </dsp:nvSpPr>
      <dsp:spPr>
        <a:xfrm>
          <a:off x="2444167" y="2366299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AI Products</a:t>
          </a:r>
        </a:p>
      </dsp:txBody>
      <dsp:txXfrm>
        <a:off x="2444167" y="2366299"/>
        <a:ext cx="956843" cy="478421"/>
      </dsp:txXfrm>
    </dsp:sp>
    <dsp:sp modelId="{C5A4CBB3-C75B-5F45-8FC4-7BA6E9644411}">
      <dsp:nvSpPr>
        <dsp:cNvPr id="0" name=""/>
        <dsp:cNvSpPr/>
      </dsp:nvSpPr>
      <dsp:spPr>
        <a:xfrm>
          <a:off x="3601948" y="2366299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DQGS</a:t>
          </a:r>
        </a:p>
      </dsp:txBody>
      <dsp:txXfrm>
        <a:off x="3601948" y="2366299"/>
        <a:ext cx="956843" cy="478421"/>
      </dsp:txXfrm>
    </dsp:sp>
    <dsp:sp modelId="{86B00CA8-8F55-FA43-96AB-ADE62E60E1A1}">
      <dsp:nvSpPr>
        <dsp:cNvPr id="0" name=""/>
        <dsp:cNvSpPr/>
      </dsp:nvSpPr>
      <dsp:spPr>
        <a:xfrm>
          <a:off x="2321031" y="3045658"/>
          <a:ext cx="1079979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Governance</a:t>
          </a:r>
          <a:endParaRPr lang="en-IN" sz="115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2321031" y="3045658"/>
        <a:ext cx="1079979" cy="478421"/>
      </dsp:txXfrm>
    </dsp:sp>
    <dsp:sp modelId="{CCC389B0-5B51-884C-B58D-8D4379FC9BCD}">
      <dsp:nvSpPr>
        <dsp:cNvPr id="0" name=""/>
        <dsp:cNvSpPr/>
      </dsp:nvSpPr>
      <dsp:spPr>
        <a:xfrm>
          <a:off x="3601948" y="3045658"/>
          <a:ext cx="1079979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Quality</a:t>
          </a:r>
        </a:p>
      </dsp:txBody>
      <dsp:txXfrm>
        <a:off x="3601948" y="3045658"/>
        <a:ext cx="1079979" cy="478421"/>
      </dsp:txXfrm>
    </dsp:sp>
    <dsp:sp modelId="{0499EB4E-3DDC-624F-AEC0-F6E8366EF592}">
      <dsp:nvSpPr>
        <dsp:cNvPr id="0" name=""/>
        <dsp:cNvSpPr/>
      </dsp:nvSpPr>
      <dsp:spPr>
        <a:xfrm>
          <a:off x="4882865" y="3045658"/>
          <a:ext cx="956843" cy="478421"/>
        </a:xfrm>
        <a:prstGeom prst="rect">
          <a:avLst/>
        </a:prstGeom>
        <a:solidFill>
          <a:prstClr val="white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Migration</a:t>
          </a:r>
        </a:p>
      </dsp:txBody>
      <dsp:txXfrm>
        <a:off x="4882865" y="3045658"/>
        <a:ext cx="956843" cy="478421"/>
      </dsp:txXfrm>
    </dsp:sp>
    <dsp:sp modelId="{7F02848A-C116-4841-90BE-62164F28C6D2}">
      <dsp:nvSpPr>
        <dsp:cNvPr id="0" name=""/>
        <dsp:cNvSpPr/>
      </dsp:nvSpPr>
      <dsp:spPr>
        <a:xfrm>
          <a:off x="6619536" y="2366299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SAP Apps</a:t>
          </a:r>
        </a:p>
      </dsp:txBody>
      <dsp:txXfrm>
        <a:off x="6619536" y="2366299"/>
        <a:ext cx="956843" cy="478421"/>
      </dsp:txXfrm>
    </dsp:sp>
    <dsp:sp modelId="{0B176E7C-FED4-6C4B-B0C7-A51C3781660C}">
      <dsp:nvSpPr>
        <dsp:cNvPr id="0" name=""/>
        <dsp:cNvSpPr/>
      </dsp:nvSpPr>
      <dsp:spPr>
        <a:xfrm>
          <a:off x="6040645" y="3045658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D2O</a:t>
          </a:r>
        </a:p>
      </dsp:txBody>
      <dsp:txXfrm>
        <a:off x="6040645" y="3045658"/>
        <a:ext cx="956843" cy="478421"/>
      </dsp:txXfrm>
    </dsp:sp>
    <dsp:sp modelId="{F9988044-4088-8742-A52C-28F6F8781C8E}">
      <dsp:nvSpPr>
        <dsp:cNvPr id="0" name=""/>
        <dsp:cNvSpPr/>
      </dsp:nvSpPr>
      <dsp:spPr>
        <a:xfrm>
          <a:off x="7198426" y="3045658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PLM</a:t>
          </a:r>
        </a:p>
      </dsp:txBody>
      <dsp:txXfrm>
        <a:off x="7198426" y="3045658"/>
        <a:ext cx="956843" cy="478421"/>
      </dsp:txXfrm>
    </dsp:sp>
    <dsp:sp modelId="{A4BDF46E-BA22-984D-9CFB-18D8B2A85D48}">
      <dsp:nvSpPr>
        <dsp:cNvPr id="0" name=""/>
        <dsp:cNvSpPr/>
      </dsp:nvSpPr>
      <dsp:spPr>
        <a:xfrm>
          <a:off x="6040645" y="3725016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IBP</a:t>
          </a:r>
        </a:p>
      </dsp:txBody>
      <dsp:txXfrm>
        <a:off x="6040645" y="3725016"/>
        <a:ext cx="956843" cy="478421"/>
      </dsp:txXfrm>
    </dsp:sp>
    <dsp:sp modelId="{C7E8B282-719C-3F4D-804F-04A750E6802D}">
      <dsp:nvSpPr>
        <dsp:cNvPr id="0" name=""/>
        <dsp:cNvSpPr/>
      </dsp:nvSpPr>
      <dsp:spPr>
        <a:xfrm>
          <a:off x="7198426" y="3725016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APM</a:t>
          </a:r>
        </a:p>
      </dsp:txBody>
      <dsp:txXfrm>
        <a:off x="7198426" y="3725016"/>
        <a:ext cx="956843" cy="478421"/>
      </dsp:txXfrm>
    </dsp:sp>
    <dsp:sp modelId="{46169F4F-7106-9841-9DEE-2B00F4B47175}">
      <dsp:nvSpPr>
        <dsp:cNvPr id="0" name=""/>
        <dsp:cNvSpPr/>
      </dsp:nvSpPr>
      <dsp:spPr>
        <a:xfrm>
          <a:off x="6040645" y="4404375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BNAC</a:t>
          </a:r>
        </a:p>
      </dsp:txBody>
      <dsp:txXfrm>
        <a:off x="6040645" y="4404375"/>
        <a:ext cx="956843" cy="478421"/>
      </dsp:txXfrm>
    </dsp:sp>
    <dsp:sp modelId="{CD7014C0-3D3F-AA46-945A-5CCC14750F4B}">
      <dsp:nvSpPr>
        <dsp:cNvPr id="0" name=""/>
        <dsp:cNvSpPr/>
      </dsp:nvSpPr>
      <dsp:spPr>
        <a:xfrm>
          <a:off x="7198426" y="4404375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5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FSM</a:t>
          </a:r>
        </a:p>
      </dsp:txBody>
      <dsp:txXfrm>
        <a:off x="7198426" y="4404375"/>
        <a:ext cx="956843" cy="478421"/>
      </dsp:txXfrm>
    </dsp:sp>
    <dsp:sp modelId="{9B51341E-EEA8-FE4C-915E-77F2DD630096}">
      <dsp:nvSpPr>
        <dsp:cNvPr id="0" name=""/>
        <dsp:cNvSpPr/>
      </dsp:nvSpPr>
      <dsp:spPr>
        <a:xfrm>
          <a:off x="6040645" y="5083734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MDG</a:t>
          </a:r>
        </a:p>
      </dsp:txBody>
      <dsp:txXfrm>
        <a:off x="6040645" y="5083734"/>
        <a:ext cx="956843" cy="478421"/>
      </dsp:txXfrm>
    </dsp:sp>
    <dsp:sp modelId="{24F07816-8861-1240-83DE-968F5DF8EC9C}">
      <dsp:nvSpPr>
        <dsp:cNvPr id="0" name=""/>
        <dsp:cNvSpPr/>
      </dsp:nvSpPr>
      <dsp:spPr>
        <a:xfrm>
          <a:off x="7198426" y="5083734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DQF</a:t>
          </a:r>
        </a:p>
      </dsp:txBody>
      <dsp:txXfrm>
        <a:off x="7198426" y="5083734"/>
        <a:ext cx="956843" cy="478421"/>
      </dsp:txXfrm>
    </dsp:sp>
    <dsp:sp modelId="{BF8B9431-315C-9943-992F-9C47E4BB7D90}">
      <dsp:nvSpPr>
        <dsp:cNvPr id="0" name=""/>
        <dsp:cNvSpPr/>
      </dsp:nvSpPr>
      <dsp:spPr>
        <a:xfrm>
          <a:off x="9513988" y="2366299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Smart IG</a:t>
          </a:r>
        </a:p>
      </dsp:txBody>
      <dsp:txXfrm>
        <a:off x="9513988" y="2366299"/>
        <a:ext cx="956843" cy="478421"/>
      </dsp:txXfrm>
    </dsp:sp>
    <dsp:sp modelId="{BAF12D8A-DBD8-B841-A8BF-9392ABE050FC}">
      <dsp:nvSpPr>
        <dsp:cNvPr id="0" name=""/>
        <dsp:cNvSpPr/>
      </dsp:nvSpPr>
      <dsp:spPr>
        <a:xfrm>
          <a:off x="8356207" y="3045658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Analytics</a:t>
          </a:r>
        </a:p>
      </dsp:txBody>
      <dsp:txXfrm>
        <a:off x="8356207" y="3045658"/>
        <a:ext cx="956843" cy="478421"/>
      </dsp:txXfrm>
    </dsp:sp>
    <dsp:sp modelId="{FF0BAA3B-F6E8-C34C-8216-C1DA32D68DC2}">
      <dsp:nvSpPr>
        <dsp:cNvPr id="0" name=""/>
        <dsp:cNvSpPr/>
      </dsp:nvSpPr>
      <dsp:spPr>
        <a:xfrm>
          <a:off x="9513988" y="3045658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Integration</a:t>
          </a:r>
        </a:p>
      </dsp:txBody>
      <dsp:txXfrm>
        <a:off x="9513988" y="3045658"/>
        <a:ext cx="956843" cy="478421"/>
      </dsp:txXfrm>
    </dsp:sp>
    <dsp:sp modelId="{C31E45BB-28E7-664A-8C27-6E615C9DE9D5}">
      <dsp:nvSpPr>
        <dsp:cNvPr id="0" name=""/>
        <dsp:cNvSpPr/>
      </dsp:nvSpPr>
      <dsp:spPr>
        <a:xfrm>
          <a:off x="10671768" y="3045658"/>
          <a:ext cx="956843" cy="478421"/>
        </a:xfrm>
        <a:prstGeom prst="rect">
          <a:avLst/>
        </a:prstGeom>
        <a:solidFill>
          <a:schemeClr val="bg1"/>
        </a:solidFill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Migration</a:t>
          </a:r>
        </a:p>
      </dsp:txBody>
      <dsp:txXfrm>
        <a:off x="10671768" y="3045658"/>
        <a:ext cx="956843" cy="4784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2D269-E94F-8941-B60E-5C64EBD2EDCC}">
      <dsp:nvSpPr>
        <dsp:cNvPr id="0" name=""/>
        <dsp:cNvSpPr/>
      </dsp:nvSpPr>
      <dsp:spPr>
        <a:xfrm>
          <a:off x="6231071" y="2774424"/>
          <a:ext cx="2484180" cy="287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712"/>
              </a:lnTo>
              <a:lnTo>
                <a:pt x="2484180" y="143712"/>
              </a:lnTo>
              <a:lnTo>
                <a:pt x="2484180" y="28742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79CAE-AF04-2143-8CA5-D957AEA10510}">
      <dsp:nvSpPr>
        <dsp:cNvPr id="0" name=""/>
        <dsp:cNvSpPr/>
      </dsp:nvSpPr>
      <dsp:spPr>
        <a:xfrm>
          <a:off x="6231071" y="2774424"/>
          <a:ext cx="828060" cy="287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712"/>
              </a:lnTo>
              <a:lnTo>
                <a:pt x="828060" y="143712"/>
              </a:lnTo>
              <a:lnTo>
                <a:pt x="828060" y="28742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B6F7F-454D-FE4A-A6C5-063F29F59EA2}">
      <dsp:nvSpPr>
        <dsp:cNvPr id="0" name=""/>
        <dsp:cNvSpPr/>
      </dsp:nvSpPr>
      <dsp:spPr>
        <a:xfrm>
          <a:off x="5403010" y="2774424"/>
          <a:ext cx="828060" cy="287425"/>
        </a:xfrm>
        <a:custGeom>
          <a:avLst/>
          <a:gdLst/>
          <a:ahLst/>
          <a:cxnLst/>
          <a:rect l="0" t="0" r="0" b="0"/>
          <a:pathLst>
            <a:path>
              <a:moveTo>
                <a:pt x="828060" y="0"/>
              </a:moveTo>
              <a:lnTo>
                <a:pt x="828060" y="143712"/>
              </a:lnTo>
              <a:lnTo>
                <a:pt x="0" y="143712"/>
              </a:lnTo>
              <a:lnTo>
                <a:pt x="0" y="28742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E7438-11C3-7744-A2A9-FD06CCD0222C}">
      <dsp:nvSpPr>
        <dsp:cNvPr id="0" name=""/>
        <dsp:cNvSpPr/>
      </dsp:nvSpPr>
      <dsp:spPr>
        <a:xfrm>
          <a:off x="3746890" y="4717970"/>
          <a:ext cx="143712" cy="629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599"/>
              </a:lnTo>
              <a:lnTo>
                <a:pt x="143712" y="629599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4F85F-29D6-0D4D-81C3-F8A78B56905E}">
      <dsp:nvSpPr>
        <dsp:cNvPr id="0" name=""/>
        <dsp:cNvSpPr/>
      </dsp:nvSpPr>
      <dsp:spPr>
        <a:xfrm>
          <a:off x="3603177" y="4717970"/>
          <a:ext cx="143712" cy="629599"/>
        </a:xfrm>
        <a:custGeom>
          <a:avLst/>
          <a:gdLst/>
          <a:ahLst/>
          <a:cxnLst/>
          <a:rect l="0" t="0" r="0" b="0"/>
          <a:pathLst>
            <a:path>
              <a:moveTo>
                <a:pt x="143712" y="0"/>
              </a:moveTo>
              <a:lnTo>
                <a:pt x="143712" y="629599"/>
              </a:lnTo>
              <a:lnTo>
                <a:pt x="0" y="629599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C1543-B34C-944F-8208-CB8ACB046464}">
      <dsp:nvSpPr>
        <dsp:cNvPr id="0" name=""/>
        <dsp:cNvSpPr/>
      </dsp:nvSpPr>
      <dsp:spPr>
        <a:xfrm>
          <a:off x="3701170" y="3746197"/>
          <a:ext cx="91440" cy="2874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42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2E55A-FDCB-8C40-B893-A13369986C08}">
      <dsp:nvSpPr>
        <dsp:cNvPr id="0" name=""/>
        <dsp:cNvSpPr/>
      </dsp:nvSpPr>
      <dsp:spPr>
        <a:xfrm>
          <a:off x="3746890" y="2774424"/>
          <a:ext cx="2484180" cy="287425"/>
        </a:xfrm>
        <a:custGeom>
          <a:avLst/>
          <a:gdLst/>
          <a:ahLst/>
          <a:cxnLst/>
          <a:rect l="0" t="0" r="0" b="0"/>
          <a:pathLst>
            <a:path>
              <a:moveTo>
                <a:pt x="2484180" y="0"/>
              </a:moveTo>
              <a:lnTo>
                <a:pt x="2484180" y="143712"/>
              </a:lnTo>
              <a:lnTo>
                <a:pt x="0" y="143712"/>
              </a:lnTo>
              <a:lnTo>
                <a:pt x="0" y="28742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1B85A5-D62F-0442-9327-5A7D959E8F5D}">
      <dsp:nvSpPr>
        <dsp:cNvPr id="0" name=""/>
        <dsp:cNvSpPr/>
      </dsp:nvSpPr>
      <dsp:spPr>
        <a:xfrm>
          <a:off x="6185351" y="1802650"/>
          <a:ext cx="91440" cy="2874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42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FA533-D59B-D249-848D-2D5D4395E0C4}">
      <dsp:nvSpPr>
        <dsp:cNvPr id="0" name=""/>
        <dsp:cNvSpPr/>
      </dsp:nvSpPr>
      <dsp:spPr>
        <a:xfrm>
          <a:off x="6185351" y="830877"/>
          <a:ext cx="91440" cy="2874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7425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5403010" y="2817"/>
          <a:ext cx="1656120" cy="82806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5403010" y="2817"/>
        <a:ext cx="1656120" cy="828060"/>
      </dsp:txXfrm>
    </dsp:sp>
    <dsp:sp modelId="{D07F70EE-DD63-5445-AF37-EE7D173674D4}">
      <dsp:nvSpPr>
        <dsp:cNvPr id="0" name=""/>
        <dsp:cNvSpPr/>
      </dsp:nvSpPr>
      <dsp:spPr>
        <a:xfrm>
          <a:off x="5546723" y="111830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5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Delivery Excellence</a:t>
          </a:r>
        </a:p>
      </dsp:txBody>
      <dsp:txXfrm>
        <a:off x="5546723" y="1118303"/>
        <a:ext cx="1368694" cy="684347"/>
      </dsp:txXfrm>
    </dsp:sp>
    <dsp:sp modelId="{4A27BB63-9EDE-3746-A41B-1E91A86F6A9D}">
      <dsp:nvSpPr>
        <dsp:cNvPr id="0" name=""/>
        <dsp:cNvSpPr/>
      </dsp:nvSpPr>
      <dsp:spPr>
        <a:xfrm>
          <a:off x="5546723" y="209007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5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Delivery</a:t>
          </a:r>
        </a:p>
      </dsp:txBody>
      <dsp:txXfrm>
        <a:off x="5546723" y="2090076"/>
        <a:ext cx="1368694" cy="684347"/>
      </dsp:txXfrm>
    </dsp:sp>
    <dsp:sp modelId="{0F22E70F-5351-A246-AE02-15080CA38DC5}">
      <dsp:nvSpPr>
        <dsp:cNvPr id="0" name=""/>
        <dsp:cNvSpPr/>
      </dsp:nvSpPr>
      <dsp:spPr>
        <a:xfrm>
          <a:off x="3062543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5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Manager/ Team Lead</a:t>
          </a:r>
        </a:p>
      </dsp:txBody>
      <dsp:txXfrm>
        <a:off x="3062543" y="3061849"/>
        <a:ext cx="1368694" cy="684347"/>
      </dsp:txXfrm>
    </dsp:sp>
    <dsp:sp modelId="{6052DABD-BC93-784B-923F-C70DB2984021}">
      <dsp:nvSpPr>
        <dsp:cNvPr id="0" name=""/>
        <dsp:cNvSpPr/>
      </dsp:nvSpPr>
      <dsp:spPr>
        <a:xfrm>
          <a:off x="3062543" y="4033623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5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Associate</a:t>
          </a:r>
        </a:p>
      </dsp:txBody>
      <dsp:txXfrm>
        <a:off x="3062543" y="4033623"/>
        <a:ext cx="1368694" cy="684347"/>
      </dsp:txXfrm>
    </dsp:sp>
    <dsp:sp modelId="{378E78F4-EE6C-454E-9857-10EF0676C298}">
      <dsp:nvSpPr>
        <dsp:cNvPr id="0" name=""/>
        <dsp:cNvSpPr/>
      </dsp:nvSpPr>
      <dsp:spPr>
        <a:xfrm>
          <a:off x="2234482" y="500539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5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Quality Controller</a:t>
          </a:r>
        </a:p>
      </dsp:txBody>
      <dsp:txXfrm>
        <a:off x="2234482" y="5005396"/>
        <a:ext cx="1368694" cy="684347"/>
      </dsp:txXfrm>
    </dsp:sp>
    <dsp:sp modelId="{8967810E-32A7-BA43-BF36-5E68047D3E11}">
      <dsp:nvSpPr>
        <dsp:cNvPr id="0" name=""/>
        <dsp:cNvSpPr/>
      </dsp:nvSpPr>
      <dsp:spPr>
        <a:xfrm>
          <a:off x="3890603" y="5005396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5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Steward</a:t>
          </a:r>
        </a:p>
      </dsp:txBody>
      <dsp:txXfrm>
        <a:off x="3890603" y="5005396"/>
        <a:ext cx="1368694" cy="684347"/>
      </dsp:txXfrm>
    </dsp:sp>
    <dsp:sp modelId="{3511F3A7-2961-0340-A737-B623F432C603}">
      <dsp:nvSpPr>
        <dsp:cNvPr id="0" name=""/>
        <dsp:cNvSpPr/>
      </dsp:nvSpPr>
      <dsp:spPr>
        <a:xfrm>
          <a:off x="4718663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5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Migration Associate</a:t>
          </a:r>
        </a:p>
      </dsp:txBody>
      <dsp:txXfrm>
        <a:off x="4718663" y="3061849"/>
        <a:ext cx="1368694" cy="684347"/>
      </dsp:txXfrm>
    </dsp:sp>
    <dsp:sp modelId="{78E26778-BE39-154B-91D3-DFDB145DE8AB}">
      <dsp:nvSpPr>
        <dsp:cNvPr id="0" name=""/>
        <dsp:cNvSpPr/>
      </dsp:nvSpPr>
      <dsp:spPr>
        <a:xfrm>
          <a:off x="6374784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5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Analyst</a:t>
          </a:r>
        </a:p>
      </dsp:txBody>
      <dsp:txXfrm>
        <a:off x="6374784" y="3061849"/>
        <a:ext cx="1368694" cy="684347"/>
      </dsp:txXfrm>
    </dsp:sp>
    <dsp:sp modelId="{1B310845-5D01-4E42-A980-3357CD132A5E}">
      <dsp:nvSpPr>
        <dsp:cNvPr id="0" name=""/>
        <dsp:cNvSpPr/>
      </dsp:nvSpPr>
      <dsp:spPr>
        <a:xfrm>
          <a:off x="8030904" y="3061849"/>
          <a:ext cx="1368694" cy="684347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5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SME</a:t>
          </a:r>
        </a:p>
      </dsp:txBody>
      <dsp:txXfrm>
        <a:off x="8030904" y="3061849"/>
        <a:ext cx="1368694" cy="6843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3BB9-C8CB-48C4-8EB7-61F5E7495C40}">
      <dsp:nvSpPr>
        <dsp:cNvPr id="0" name=""/>
        <dsp:cNvSpPr/>
      </dsp:nvSpPr>
      <dsp:spPr>
        <a:xfrm>
          <a:off x="5817041" y="2067957"/>
          <a:ext cx="3705328" cy="21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178"/>
              </a:lnTo>
              <a:lnTo>
                <a:pt x="3705328" y="107178"/>
              </a:lnTo>
              <a:lnTo>
                <a:pt x="3705328" y="214357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F9711-38F5-4206-92C7-0DE60903586C}">
      <dsp:nvSpPr>
        <dsp:cNvPr id="0" name=""/>
        <dsp:cNvSpPr/>
      </dsp:nvSpPr>
      <dsp:spPr>
        <a:xfrm>
          <a:off x="7878959" y="2792691"/>
          <a:ext cx="153112" cy="1919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9012"/>
              </a:lnTo>
              <a:lnTo>
                <a:pt x="153112" y="1919012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D83B40C6-0AD1-4968-83F9-C0F7CDFDD814}">
      <dsp:nvSpPr>
        <dsp:cNvPr id="0" name=""/>
        <dsp:cNvSpPr/>
      </dsp:nvSpPr>
      <dsp:spPr>
        <a:xfrm>
          <a:off x="7878959" y="2792691"/>
          <a:ext cx="153112" cy="1194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4279"/>
              </a:lnTo>
              <a:lnTo>
                <a:pt x="153112" y="1194279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7D3C42-65DF-4A54-B6D5-9AB898DC3A34}">
      <dsp:nvSpPr>
        <dsp:cNvPr id="0" name=""/>
        <dsp:cNvSpPr/>
      </dsp:nvSpPr>
      <dsp:spPr>
        <a:xfrm>
          <a:off x="7878959" y="2792691"/>
          <a:ext cx="153112" cy="469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545"/>
              </a:lnTo>
              <a:lnTo>
                <a:pt x="153112" y="469545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DA98B-65D1-481F-A787-DE702C0F1E40}">
      <dsp:nvSpPr>
        <dsp:cNvPr id="0" name=""/>
        <dsp:cNvSpPr/>
      </dsp:nvSpPr>
      <dsp:spPr>
        <a:xfrm>
          <a:off x="5817041" y="2067957"/>
          <a:ext cx="2470218" cy="21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178"/>
              </a:lnTo>
              <a:lnTo>
                <a:pt x="2470218" y="107178"/>
              </a:lnTo>
              <a:lnTo>
                <a:pt x="2470218" y="214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1AE5F1-26A8-455B-86BC-9CD4DA59BFA6}">
      <dsp:nvSpPr>
        <dsp:cNvPr id="0" name=""/>
        <dsp:cNvSpPr/>
      </dsp:nvSpPr>
      <dsp:spPr>
        <a:xfrm>
          <a:off x="5817041" y="2067957"/>
          <a:ext cx="1235109" cy="21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178"/>
              </a:lnTo>
              <a:lnTo>
                <a:pt x="1235109" y="107178"/>
              </a:lnTo>
              <a:lnTo>
                <a:pt x="1235109" y="2143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D269-E94F-8941-B60E-5C64EBD2EDCC}">
      <dsp:nvSpPr>
        <dsp:cNvPr id="0" name=""/>
        <dsp:cNvSpPr/>
      </dsp:nvSpPr>
      <dsp:spPr>
        <a:xfrm>
          <a:off x="5771320" y="2067957"/>
          <a:ext cx="91440" cy="214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35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79CAE-AF04-2143-8CA5-D957AEA10510}">
      <dsp:nvSpPr>
        <dsp:cNvPr id="0" name=""/>
        <dsp:cNvSpPr/>
      </dsp:nvSpPr>
      <dsp:spPr>
        <a:xfrm>
          <a:off x="4581931" y="2067957"/>
          <a:ext cx="1235109" cy="214357"/>
        </a:xfrm>
        <a:custGeom>
          <a:avLst/>
          <a:gdLst/>
          <a:ahLst/>
          <a:cxnLst/>
          <a:rect l="0" t="0" r="0" b="0"/>
          <a:pathLst>
            <a:path>
              <a:moveTo>
                <a:pt x="1235109" y="0"/>
              </a:moveTo>
              <a:lnTo>
                <a:pt x="1235109" y="107178"/>
              </a:lnTo>
              <a:lnTo>
                <a:pt x="0" y="107178"/>
              </a:lnTo>
              <a:lnTo>
                <a:pt x="0" y="21435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B6F7F-454D-FE4A-A6C5-063F29F59EA2}">
      <dsp:nvSpPr>
        <dsp:cNvPr id="0" name=""/>
        <dsp:cNvSpPr/>
      </dsp:nvSpPr>
      <dsp:spPr>
        <a:xfrm>
          <a:off x="3346822" y="2067957"/>
          <a:ext cx="2470218" cy="214357"/>
        </a:xfrm>
        <a:custGeom>
          <a:avLst/>
          <a:gdLst/>
          <a:ahLst/>
          <a:cxnLst/>
          <a:rect l="0" t="0" r="0" b="0"/>
          <a:pathLst>
            <a:path>
              <a:moveTo>
                <a:pt x="2470218" y="0"/>
              </a:moveTo>
              <a:lnTo>
                <a:pt x="2470218" y="107178"/>
              </a:lnTo>
              <a:lnTo>
                <a:pt x="0" y="107178"/>
              </a:lnTo>
              <a:lnTo>
                <a:pt x="0" y="21435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84700-0BD9-416E-8EFA-288FEAAE7692}">
      <dsp:nvSpPr>
        <dsp:cNvPr id="0" name=""/>
        <dsp:cNvSpPr/>
      </dsp:nvSpPr>
      <dsp:spPr>
        <a:xfrm>
          <a:off x="1516563" y="2792691"/>
          <a:ext cx="186848" cy="1163284"/>
        </a:xfrm>
        <a:custGeom>
          <a:avLst/>
          <a:gdLst/>
          <a:ahLst/>
          <a:cxnLst/>
          <a:rect l="0" t="0" r="0" b="0"/>
          <a:pathLst>
            <a:path>
              <a:moveTo>
                <a:pt x="186848" y="0"/>
              </a:moveTo>
              <a:lnTo>
                <a:pt x="186848" y="1163284"/>
              </a:lnTo>
              <a:lnTo>
                <a:pt x="0" y="116328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22ABD-40AA-463C-ABDD-9D0EFD70EB62}">
      <dsp:nvSpPr>
        <dsp:cNvPr id="0" name=""/>
        <dsp:cNvSpPr/>
      </dsp:nvSpPr>
      <dsp:spPr>
        <a:xfrm>
          <a:off x="1703412" y="2792691"/>
          <a:ext cx="174885" cy="1167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7897"/>
              </a:lnTo>
              <a:lnTo>
                <a:pt x="174885" y="116789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C1543-B34C-944F-8208-CB8ACB046464}">
      <dsp:nvSpPr>
        <dsp:cNvPr id="0" name=""/>
        <dsp:cNvSpPr/>
      </dsp:nvSpPr>
      <dsp:spPr>
        <a:xfrm>
          <a:off x="1516563" y="2792691"/>
          <a:ext cx="186848" cy="464931"/>
        </a:xfrm>
        <a:custGeom>
          <a:avLst/>
          <a:gdLst/>
          <a:ahLst/>
          <a:cxnLst/>
          <a:rect l="0" t="0" r="0" b="0"/>
          <a:pathLst>
            <a:path>
              <a:moveTo>
                <a:pt x="186848" y="0"/>
              </a:moveTo>
              <a:lnTo>
                <a:pt x="186848" y="464931"/>
              </a:lnTo>
              <a:lnTo>
                <a:pt x="0" y="464931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46E8E-26AE-4DF4-8A09-D2AB9636B2BE}">
      <dsp:nvSpPr>
        <dsp:cNvPr id="0" name=""/>
        <dsp:cNvSpPr/>
      </dsp:nvSpPr>
      <dsp:spPr>
        <a:xfrm>
          <a:off x="1703412" y="2792691"/>
          <a:ext cx="153112" cy="469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545"/>
              </a:lnTo>
              <a:lnTo>
                <a:pt x="153112" y="469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2E55A-FDCB-8C40-B893-A13369986C08}">
      <dsp:nvSpPr>
        <dsp:cNvPr id="0" name=""/>
        <dsp:cNvSpPr/>
      </dsp:nvSpPr>
      <dsp:spPr>
        <a:xfrm>
          <a:off x="2111712" y="2067957"/>
          <a:ext cx="3705328" cy="214357"/>
        </a:xfrm>
        <a:custGeom>
          <a:avLst/>
          <a:gdLst/>
          <a:ahLst/>
          <a:cxnLst/>
          <a:rect l="0" t="0" r="0" b="0"/>
          <a:pathLst>
            <a:path>
              <a:moveTo>
                <a:pt x="3705328" y="0"/>
              </a:moveTo>
              <a:lnTo>
                <a:pt x="3705328" y="107178"/>
              </a:lnTo>
              <a:lnTo>
                <a:pt x="0" y="107178"/>
              </a:lnTo>
              <a:lnTo>
                <a:pt x="0" y="21435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0AAD1-4224-4A38-91DB-CB3BFD1FD329}">
      <dsp:nvSpPr>
        <dsp:cNvPr id="0" name=""/>
        <dsp:cNvSpPr/>
      </dsp:nvSpPr>
      <dsp:spPr>
        <a:xfrm>
          <a:off x="5199486" y="1343223"/>
          <a:ext cx="617554" cy="21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178"/>
              </a:lnTo>
              <a:lnTo>
                <a:pt x="617554" y="107178"/>
              </a:lnTo>
              <a:lnTo>
                <a:pt x="617554" y="214357"/>
              </a:lnTo>
            </a:path>
          </a:pathLst>
        </a:custGeom>
        <a:noFill/>
        <a:ln w="28575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1B85A5-D62F-0442-9327-5A7D959E8F5D}">
      <dsp:nvSpPr>
        <dsp:cNvPr id="0" name=""/>
        <dsp:cNvSpPr/>
      </dsp:nvSpPr>
      <dsp:spPr>
        <a:xfrm>
          <a:off x="4581931" y="1343223"/>
          <a:ext cx="617554" cy="214357"/>
        </a:xfrm>
        <a:custGeom>
          <a:avLst/>
          <a:gdLst/>
          <a:ahLst/>
          <a:cxnLst/>
          <a:rect l="0" t="0" r="0" b="0"/>
          <a:pathLst>
            <a:path>
              <a:moveTo>
                <a:pt x="617554" y="0"/>
              </a:moveTo>
              <a:lnTo>
                <a:pt x="617554" y="107178"/>
              </a:lnTo>
              <a:lnTo>
                <a:pt x="0" y="107178"/>
              </a:lnTo>
              <a:lnTo>
                <a:pt x="0" y="21435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FA533-D59B-D249-848D-2D5D4395E0C4}">
      <dsp:nvSpPr>
        <dsp:cNvPr id="0" name=""/>
        <dsp:cNvSpPr/>
      </dsp:nvSpPr>
      <dsp:spPr>
        <a:xfrm>
          <a:off x="5153766" y="618490"/>
          <a:ext cx="91440" cy="214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35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581931" y="935"/>
          <a:ext cx="1235109" cy="61755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581931" y="935"/>
        <a:ext cx="1235109" cy="617554"/>
      </dsp:txXfrm>
    </dsp:sp>
    <dsp:sp modelId="{D07F70EE-DD63-5445-AF37-EE7D173674D4}">
      <dsp:nvSpPr>
        <dsp:cNvPr id="0" name=""/>
        <dsp:cNvSpPr/>
      </dsp:nvSpPr>
      <dsp:spPr>
        <a:xfrm>
          <a:off x="4689110" y="832848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Delivery Excellence</a:t>
          </a:r>
        </a:p>
      </dsp:txBody>
      <dsp:txXfrm>
        <a:off x="4689110" y="832848"/>
        <a:ext cx="1020751" cy="510375"/>
      </dsp:txXfrm>
    </dsp:sp>
    <dsp:sp modelId="{4A27BB63-9EDE-3746-A41B-1E91A86F6A9D}">
      <dsp:nvSpPr>
        <dsp:cNvPr id="0" name=""/>
        <dsp:cNvSpPr/>
      </dsp:nvSpPr>
      <dsp:spPr>
        <a:xfrm>
          <a:off x="4071555" y="1557581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Software Projects</a:t>
          </a:r>
        </a:p>
      </dsp:txBody>
      <dsp:txXfrm>
        <a:off x="4071555" y="1557581"/>
        <a:ext cx="1020751" cy="510375"/>
      </dsp:txXfrm>
    </dsp:sp>
    <dsp:sp modelId="{FA246D17-3350-41E1-B8A5-CD4E2BBB2FC2}">
      <dsp:nvSpPr>
        <dsp:cNvPr id="0" name=""/>
        <dsp:cNvSpPr/>
      </dsp:nvSpPr>
      <dsp:spPr>
        <a:xfrm>
          <a:off x="5306665" y="1557581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Project</a:t>
          </a:r>
        </a:p>
      </dsp:txBody>
      <dsp:txXfrm>
        <a:off x="5306665" y="1557581"/>
        <a:ext cx="1020751" cy="510375"/>
      </dsp:txXfrm>
    </dsp:sp>
    <dsp:sp modelId="{0F22E70F-5351-A246-AE02-15080CA38DC5}">
      <dsp:nvSpPr>
        <dsp:cNvPr id="0" name=""/>
        <dsp:cNvSpPr/>
      </dsp:nvSpPr>
      <dsp:spPr>
        <a:xfrm>
          <a:off x="1601337" y="2282315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Manager/ Team Lead</a:t>
          </a:r>
        </a:p>
      </dsp:txBody>
      <dsp:txXfrm>
        <a:off x="1601337" y="2282315"/>
        <a:ext cx="1020751" cy="510375"/>
      </dsp:txXfrm>
    </dsp:sp>
    <dsp:sp modelId="{01E63252-5973-4D36-8359-129A313BB094}">
      <dsp:nvSpPr>
        <dsp:cNvPr id="0" name=""/>
        <dsp:cNvSpPr/>
      </dsp:nvSpPr>
      <dsp:spPr>
        <a:xfrm>
          <a:off x="1856525" y="3007048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Co-Ordinator</a:t>
          </a:r>
        </a:p>
      </dsp:txBody>
      <dsp:txXfrm>
        <a:off x="1856525" y="3007048"/>
        <a:ext cx="1020751" cy="510375"/>
      </dsp:txXfrm>
    </dsp:sp>
    <dsp:sp modelId="{6052DABD-BC93-784B-923F-C70DB2984021}">
      <dsp:nvSpPr>
        <dsp:cNvPr id="0" name=""/>
        <dsp:cNvSpPr/>
      </dsp:nvSpPr>
      <dsp:spPr>
        <a:xfrm>
          <a:off x="495812" y="3002435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Project Associate</a:t>
          </a:r>
        </a:p>
      </dsp:txBody>
      <dsp:txXfrm>
        <a:off x="495812" y="3002435"/>
        <a:ext cx="1020751" cy="510375"/>
      </dsp:txXfrm>
    </dsp:sp>
    <dsp:sp modelId="{378E78F4-EE6C-454E-9857-10EF0676C298}">
      <dsp:nvSpPr>
        <dsp:cNvPr id="0" name=""/>
        <dsp:cNvSpPr/>
      </dsp:nvSpPr>
      <dsp:spPr>
        <a:xfrm>
          <a:off x="1878297" y="3705401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Quality Controller</a:t>
          </a:r>
        </a:p>
      </dsp:txBody>
      <dsp:txXfrm>
        <a:off x="1878297" y="3705401"/>
        <a:ext cx="1020751" cy="510375"/>
      </dsp:txXfrm>
    </dsp:sp>
    <dsp:sp modelId="{8967810E-32A7-BA43-BF36-5E68047D3E11}">
      <dsp:nvSpPr>
        <dsp:cNvPr id="0" name=""/>
        <dsp:cNvSpPr/>
      </dsp:nvSpPr>
      <dsp:spPr>
        <a:xfrm>
          <a:off x="495812" y="3700787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Steward</a:t>
          </a:r>
        </a:p>
      </dsp:txBody>
      <dsp:txXfrm>
        <a:off x="495812" y="3700787"/>
        <a:ext cx="1020751" cy="510375"/>
      </dsp:txXfrm>
    </dsp:sp>
    <dsp:sp modelId="{3511F3A7-2961-0340-A737-B623F432C603}">
      <dsp:nvSpPr>
        <dsp:cNvPr id="0" name=""/>
        <dsp:cNvSpPr/>
      </dsp:nvSpPr>
      <dsp:spPr>
        <a:xfrm>
          <a:off x="2836446" y="2282315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Migration Associate</a:t>
          </a:r>
        </a:p>
      </dsp:txBody>
      <dsp:txXfrm>
        <a:off x="2836446" y="2282315"/>
        <a:ext cx="1020751" cy="510375"/>
      </dsp:txXfrm>
    </dsp:sp>
    <dsp:sp modelId="{78E26778-BE39-154B-91D3-DFDB145DE8AB}">
      <dsp:nvSpPr>
        <dsp:cNvPr id="0" name=""/>
        <dsp:cNvSpPr/>
      </dsp:nvSpPr>
      <dsp:spPr>
        <a:xfrm>
          <a:off x="4071555" y="2282315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Data Analyst</a:t>
          </a:r>
        </a:p>
      </dsp:txBody>
      <dsp:txXfrm>
        <a:off x="4071555" y="2282315"/>
        <a:ext cx="1020751" cy="510375"/>
      </dsp:txXfrm>
    </dsp:sp>
    <dsp:sp modelId="{1B310845-5D01-4E42-A980-3357CD132A5E}">
      <dsp:nvSpPr>
        <dsp:cNvPr id="0" name=""/>
        <dsp:cNvSpPr/>
      </dsp:nvSpPr>
      <dsp:spPr>
        <a:xfrm>
          <a:off x="5306665" y="2282315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SME</a:t>
          </a:r>
        </a:p>
      </dsp:txBody>
      <dsp:txXfrm>
        <a:off x="5306665" y="2282315"/>
        <a:ext cx="1020751" cy="510375"/>
      </dsp:txXfrm>
    </dsp:sp>
    <dsp:sp modelId="{E4CE376F-7A89-4562-AEB2-88FA211AA7B3}">
      <dsp:nvSpPr>
        <dsp:cNvPr id="0" name=""/>
        <dsp:cNvSpPr/>
      </dsp:nvSpPr>
      <dsp:spPr>
        <a:xfrm>
          <a:off x="6541774" y="2282315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COE</a:t>
          </a:r>
        </a:p>
      </dsp:txBody>
      <dsp:txXfrm>
        <a:off x="6541774" y="2282315"/>
        <a:ext cx="1020751" cy="510375"/>
      </dsp:txXfrm>
    </dsp:sp>
    <dsp:sp modelId="{631D3678-3FD1-43DD-9C08-D89369825E0A}">
      <dsp:nvSpPr>
        <dsp:cNvPr id="0" name=""/>
        <dsp:cNvSpPr/>
      </dsp:nvSpPr>
      <dsp:spPr>
        <a:xfrm>
          <a:off x="7776883" y="2282315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Taxonomy</a:t>
          </a:r>
        </a:p>
      </dsp:txBody>
      <dsp:txXfrm>
        <a:off x="7776883" y="2282315"/>
        <a:ext cx="1020751" cy="510375"/>
      </dsp:txXfrm>
    </dsp:sp>
    <dsp:sp modelId="{96536C15-27CB-47D9-9489-15A7F3E027BD}">
      <dsp:nvSpPr>
        <dsp:cNvPr id="0" name=""/>
        <dsp:cNvSpPr/>
      </dsp:nvSpPr>
      <dsp:spPr>
        <a:xfrm>
          <a:off x="8032071" y="3007048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Asset</a:t>
          </a:r>
        </a:p>
      </dsp:txBody>
      <dsp:txXfrm>
        <a:off x="8032071" y="3007048"/>
        <a:ext cx="1020751" cy="510375"/>
      </dsp:txXfrm>
    </dsp:sp>
    <dsp:sp modelId="{963EEE64-1F24-4E2F-9DA4-E159A25768DC}">
      <dsp:nvSpPr>
        <dsp:cNvPr id="0" name=""/>
        <dsp:cNvSpPr/>
      </dsp:nvSpPr>
      <dsp:spPr>
        <a:xfrm>
          <a:off x="8032071" y="3731782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Material</a:t>
          </a:r>
        </a:p>
      </dsp:txBody>
      <dsp:txXfrm>
        <a:off x="8032071" y="3731782"/>
        <a:ext cx="1020751" cy="510375"/>
      </dsp:txXfrm>
    </dsp:sp>
    <dsp:sp modelId="{F0646ED4-F9E2-4009-BA53-7DBE0FF4A2B8}">
      <dsp:nvSpPr>
        <dsp:cNvPr id="0" name=""/>
        <dsp:cNvSpPr/>
      </dsp:nvSpPr>
      <dsp:spPr>
        <a:xfrm>
          <a:off x="8032071" y="4456516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Service</a:t>
          </a:r>
        </a:p>
      </dsp:txBody>
      <dsp:txXfrm>
        <a:off x="8032071" y="4456516"/>
        <a:ext cx="1020751" cy="510375"/>
      </dsp:txXfrm>
    </dsp:sp>
    <dsp:sp modelId="{60F3E1CA-F1B3-4F23-AF77-72CB696389B1}">
      <dsp:nvSpPr>
        <dsp:cNvPr id="0" name=""/>
        <dsp:cNvSpPr/>
      </dsp:nvSpPr>
      <dsp:spPr>
        <a:xfrm>
          <a:off x="9011993" y="2282315"/>
          <a:ext cx="1020751" cy="510375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1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Industry Specialist</a:t>
          </a:r>
        </a:p>
      </dsp:txBody>
      <dsp:txXfrm>
        <a:off x="9011993" y="2282315"/>
        <a:ext cx="1020751" cy="5103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7BAED-5C63-834B-A37C-668EE61DB9C7}">
      <dsp:nvSpPr>
        <dsp:cNvPr id="0" name=""/>
        <dsp:cNvSpPr/>
      </dsp:nvSpPr>
      <dsp:spPr>
        <a:xfrm>
          <a:off x="10425609" y="3175463"/>
          <a:ext cx="658366" cy="22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2"/>
              </a:lnTo>
              <a:lnTo>
                <a:pt x="658366" y="114262"/>
              </a:lnTo>
              <a:lnTo>
                <a:pt x="658366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5959E0-7B8A-C943-BB70-69609BECE14D}">
      <dsp:nvSpPr>
        <dsp:cNvPr id="0" name=""/>
        <dsp:cNvSpPr/>
      </dsp:nvSpPr>
      <dsp:spPr>
        <a:xfrm>
          <a:off x="9767242" y="3175463"/>
          <a:ext cx="658366" cy="228524"/>
        </a:xfrm>
        <a:custGeom>
          <a:avLst/>
          <a:gdLst/>
          <a:ahLst/>
          <a:cxnLst/>
          <a:rect l="0" t="0" r="0" b="0"/>
          <a:pathLst>
            <a:path>
              <a:moveTo>
                <a:pt x="658366" y="0"/>
              </a:moveTo>
              <a:lnTo>
                <a:pt x="658366" y="114262"/>
              </a:lnTo>
              <a:lnTo>
                <a:pt x="0" y="114262"/>
              </a:lnTo>
              <a:lnTo>
                <a:pt x="0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3DD9B9-6F29-694A-B5D1-1CD8AE39F492}">
      <dsp:nvSpPr>
        <dsp:cNvPr id="0" name=""/>
        <dsp:cNvSpPr/>
      </dsp:nvSpPr>
      <dsp:spPr>
        <a:xfrm>
          <a:off x="6146224" y="2402834"/>
          <a:ext cx="4279385" cy="22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2"/>
              </a:lnTo>
              <a:lnTo>
                <a:pt x="4279385" y="114262"/>
              </a:lnTo>
              <a:lnTo>
                <a:pt x="4279385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B7D88-B83C-5C4C-9253-5C34A5D74E01}">
      <dsp:nvSpPr>
        <dsp:cNvPr id="0" name=""/>
        <dsp:cNvSpPr/>
      </dsp:nvSpPr>
      <dsp:spPr>
        <a:xfrm>
          <a:off x="6475407" y="3175463"/>
          <a:ext cx="1975100" cy="22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2"/>
              </a:lnTo>
              <a:lnTo>
                <a:pt x="1975100" y="114262"/>
              </a:lnTo>
              <a:lnTo>
                <a:pt x="1975100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511CD-8CC2-FE47-BA12-62C630811DAB}">
      <dsp:nvSpPr>
        <dsp:cNvPr id="0" name=""/>
        <dsp:cNvSpPr/>
      </dsp:nvSpPr>
      <dsp:spPr>
        <a:xfrm>
          <a:off x="6475407" y="3175463"/>
          <a:ext cx="658366" cy="22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2"/>
              </a:lnTo>
              <a:lnTo>
                <a:pt x="658366" y="114262"/>
              </a:lnTo>
              <a:lnTo>
                <a:pt x="658366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B2255-E06D-2647-974B-CEF2EAAE45D8}">
      <dsp:nvSpPr>
        <dsp:cNvPr id="0" name=""/>
        <dsp:cNvSpPr/>
      </dsp:nvSpPr>
      <dsp:spPr>
        <a:xfrm>
          <a:off x="5817040" y="3175463"/>
          <a:ext cx="658366" cy="228524"/>
        </a:xfrm>
        <a:custGeom>
          <a:avLst/>
          <a:gdLst/>
          <a:ahLst/>
          <a:cxnLst/>
          <a:rect l="0" t="0" r="0" b="0"/>
          <a:pathLst>
            <a:path>
              <a:moveTo>
                <a:pt x="658366" y="0"/>
              </a:moveTo>
              <a:lnTo>
                <a:pt x="658366" y="114262"/>
              </a:lnTo>
              <a:lnTo>
                <a:pt x="0" y="114262"/>
              </a:lnTo>
              <a:lnTo>
                <a:pt x="0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74C42-E9A6-324F-AA70-6F71A2200C37}">
      <dsp:nvSpPr>
        <dsp:cNvPr id="0" name=""/>
        <dsp:cNvSpPr/>
      </dsp:nvSpPr>
      <dsp:spPr>
        <a:xfrm>
          <a:off x="4500307" y="3175463"/>
          <a:ext cx="1975100" cy="228524"/>
        </a:xfrm>
        <a:custGeom>
          <a:avLst/>
          <a:gdLst/>
          <a:ahLst/>
          <a:cxnLst/>
          <a:rect l="0" t="0" r="0" b="0"/>
          <a:pathLst>
            <a:path>
              <a:moveTo>
                <a:pt x="1975100" y="0"/>
              </a:moveTo>
              <a:lnTo>
                <a:pt x="1975100" y="114262"/>
              </a:lnTo>
              <a:lnTo>
                <a:pt x="0" y="114262"/>
              </a:lnTo>
              <a:lnTo>
                <a:pt x="0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75CCF-E17D-4340-B07D-7A101EA91213}">
      <dsp:nvSpPr>
        <dsp:cNvPr id="0" name=""/>
        <dsp:cNvSpPr/>
      </dsp:nvSpPr>
      <dsp:spPr>
        <a:xfrm>
          <a:off x="6146224" y="2402834"/>
          <a:ext cx="329183" cy="22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2"/>
              </a:lnTo>
              <a:lnTo>
                <a:pt x="329183" y="114262"/>
              </a:lnTo>
              <a:lnTo>
                <a:pt x="329183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0D506-B8CC-7241-A07C-9B92F9A3AA45}">
      <dsp:nvSpPr>
        <dsp:cNvPr id="0" name=""/>
        <dsp:cNvSpPr/>
      </dsp:nvSpPr>
      <dsp:spPr>
        <a:xfrm>
          <a:off x="1866839" y="3175463"/>
          <a:ext cx="1316733" cy="22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2"/>
              </a:lnTo>
              <a:lnTo>
                <a:pt x="1316733" y="114262"/>
              </a:lnTo>
              <a:lnTo>
                <a:pt x="1316733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0275-D59D-0E49-A78C-780AA112E783}">
      <dsp:nvSpPr>
        <dsp:cNvPr id="0" name=""/>
        <dsp:cNvSpPr/>
      </dsp:nvSpPr>
      <dsp:spPr>
        <a:xfrm>
          <a:off x="1821119" y="3175463"/>
          <a:ext cx="91440" cy="2285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5E4C95-65CA-BE49-B2EE-FDDF0BF76BB5}">
      <dsp:nvSpPr>
        <dsp:cNvPr id="0" name=""/>
        <dsp:cNvSpPr/>
      </dsp:nvSpPr>
      <dsp:spPr>
        <a:xfrm>
          <a:off x="550105" y="3175463"/>
          <a:ext cx="1316733" cy="228524"/>
        </a:xfrm>
        <a:custGeom>
          <a:avLst/>
          <a:gdLst/>
          <a:ahLst/>
          <a:cxnLst/>
          <a:rect l="0" t="0" r="0" b="0"/>
          <a:pathLst>
            <a:path>
              <a:moveTo>
                <a:pt x="1316733" y="0"/>
              </a:moveTo>
              <a:lnTo>
                <a:pt x="1316733" y="114262"/>
              </a:lnTo>
              <a:lnTo>
                <a:pt x="0" y="114262"/>
              </a:lnTo>
              <a:lnTo>
                <a:pt x="0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50247-C695-754A-A808-066E3037FBB1}">
      <dsp:nvSpPr>
        <dsp:cNvPr id="0" name=""/>
        <dsp:cNvSpPr/>
      </dsp:nvSpPr>
      <dsp:spPr>
        <a:xfrm>
          <a:off x="1866839" y="2402834"/>
          <a:ext cx="4279385" cy="228524"/>
        </a:xfrm>
        <a:custGeom>
          <a:avLst/>
          <a:gdLst/>
          <a:ahLst/>
          <a:cxnLst/>
          <a:rect l="0" t="0" r="0" b="0"/>
          <a:pathLst>
            <a:path>
              <a:moveTo>
                <a:pt x="4279385" y="0"/>
              </a:moveTo>
              <a:lnTo>
                <a:pt x="4279385" y="114262"/>
              </a:lnTo>
              <a:lnTo>
                <a:pt x="0" y="114262"/>
              </a:lnTo>
              <a:lnTo>
                <a:pt x="0" y="228524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5487857" y="1744467"/>
          <a:ext cx="1316733" cy="658366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5487857" y="1744467"/>
        <a:ext cx="1316733" cy="658366"/>
      </dsp:txXfrm>
    </dsp:sp>
    <dsp:sp modelId="{D2BB2967-19C2-B041-8730-1227F4831F0C}">
      <dsp:nvSpPr>
        <dsp:cNvPr id="0" name=""/>
        <dsp:cNvSpPr/>
      </dsp:nvSpPr>
      <dsp:spPr>
        <a:xfrm>
          <a:off x="1322734" y="2631359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Events Management</a:t>
          </a:r>
        </a:p>
      </dsp:txBody>
      <dsp:txXfrm>
        <a:off x="1322734" y="2631359"/>
        <a:ext cx="1088209" cy="544104"/>
      </dsp:txXfrm>
    </dsp:sp>
    <dsp:sp modelId="{716DAA6E-C592-D24E-9311-3C911B3C4265}">
      <dsp:nvSpPr>
        <dsp:cNvPr id="0" name=""/>
        <dsp:cNvSpPr/>
      </dsp:nvSpPr>
      <dsp:spPr>
        <a:xfrm>
          <a:off x="6000" y="3403988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Online Event Manager</a:t>
          </a:r>
        </a:p>
      </dsp:txBody>
      <dsp:txXfrm>
        <a:off x="6000" y="3403988"/>
        <a:ext cx="1088209" cy="544104"/>
      </dsp:txXfrm>
    </dsp:sp>
    <dsp:sp modelId="{B85553F0-926E-054C-890F-BFF7350E5FF2}">
      <dsp:nvSpPr>
        <dsp:cNvPr id="0" name=""/>
        <dsp:cNvSpPr/>
      </dsp:nvSpPr>
      <dsp:spPr>
        <a:xfrm>
          <a:off x="1322734" y="3403988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Physical Event Manager</a:t>
          </a:r>
        </a:p>
      </dsp:txBody>
      <dsp:txXfrm>
        <a:off x="1322734" y="3403988"/>
        <a:ext cx="1088209" cy="544104"/>
      </dsp:txXfrm>
    </dsp:sp>
    <dsp:sp modelId="{18648861-7AD4-0F45-954B-0C4DC553FC89}">
      <dsp:nvSpPr>
        <dsp:cNvPr id="0" name=""/>
        <dsp:cNvSpPr/>
      </dsp:nvSpPr>
      <dsp:spPr>
        <a:xfrm>
          <a:off x="2639468" y="3403988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Logistics Management</a:t>
          </a:r>
        </a:p>
      </dsp:txBody>
      <dsp:txXfrm>
        <a:off x="2639468" y="3403988"/>
        <a:ext cx="1088209" cy="544104"/>
      </dsp:txXfrm>
    </dsp:sp>
    <dsp:sp modelId="{ABA1DA69-A570-3947-9AF2-659A625CD635}">
      <dsp:nvSpPr>
        <dsp:cNvPr id="0" name=""/>
        <dsp:cNvSpPr/>
      </dsp:nvSpPr>
      <dsp:spPr>
        <a:xfrm>
          <a:off x="5931303" y="2631359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Digital Marketing</a:t>
          </a:r>
        </a:p>
      </dsp:txBody>
      <dsp:txXfrm>
        <a:off x="5931303" y="2631359"/>
        <a:ext cx="1088209" cy="544104"/>
      </dsp:txXfrm>
    </dsp:sp>
    <dsp:sp modelId="{72937D8F-1474-0443-BC6F-00B458798B75}">
      <dsp:nvSpPr>
        <dsp:cNvPr id="0" name=""/>
        <dsp:cNvSpPr/>
      </dsp:nvSpPr>
      <dsp:spPr>
        <a:xfrm>
          <a:off x="3956202" y="3403988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Graphic Designers</a:t>
          </a:r>
        </a:p>
      </dsp:txBody>
      <dsp:txXfrm>
        <a:off x="3956202" y="3403988"/>
        <a:ext cx="1088209" cy="544104"/>
      </dsp:txXfrm>
    </dsp:sp>
    <dsp:sp modelId="{066074F4-0A52-9B47-8A78-EE896B9E6EF6}">
      <dsp:nvSpPr>
        <dsp:cNvPr id="0" name=""/>
        <dsp:cNvSpPr/>
      </dsp:nvSpPr>
      <dsp:spPr>
        <a:xfrm>
          <a:off x="5272936" y="3403988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Digital Marketers</a:t>
          </a:r>
        </a:p>
      </dsp:txBody>
      <dsp:txXfrm>
        <a:off x="5272936" y="3403988"/>
        <a:ext cx="1088209" cy="544104"/>
      </dsp:txXfrm>
    </dsp:sp>
    <dsp:sp modelId="{99CE3A88-ACE1-BF4D-BAC4-6FDF2FAB05C7}">
      <dsp:nvSpPr>
        <dsp:cNvPr id="0" name=""/>
        <dsp:cNvSpPr/>
      </dsp:nvSpPr>
      <dsp:spPr>
        <a:xfrm>
          <a:off x="6589670" y="3403988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Web Developers</a:t>
          </a:r>
        </a:p>
      </dsp:txBody>
      <dsp:txXfrm>
        <a:off x="6589670" y="3403988"/>
        <a:ext cx="1088209" cy="544104"/>
      </dsp:txXfrm>
    </dsp:sp>
    <dsp:sp modelId="{04643EEF-6E0C-5544-9A04-A3679D1E757C}">
      <dsp:nvSpPr>
        <dsp:cNvPr id="0" name=""/>
        <dsp:cNvSpPr/>
      </dsp:nvSpPr>
      <dsp:spPr>
        <a:xfrm>
          <a:off x="7906403" y="3403988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Content Developers</a:t>
          </a:r>
        </a:p>
      </dsp:txBody>
      <dsp:txXfrm>
        <a:off x="7906403" y="3403988"/>
        <a:ext cx="1088209" cy="544104"/>
      </dsp:txXfrm>
    </dsp:sp>
    <dsp:sp modelId="{115BE68E-54C6-7D47-84AD-516250070714}">
      <dsp:nvSpPr>
        <dsp:cNvPr id="0" name=""/>
        <dsp:cNvSpPr/>
      </dsp:nvSpPr>
      <dsp:spPr>
        <a:xfrm>
          <a:off x="9881504" y="2631359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Lead Generation</a:t>
          </a:r>
        </a:p>
      </dsp:txBody>
      <dsp:txXfrm>
        <a:off x="9881504" y="2631359"/>
        <a:ext cx="1088209" cy="544104"/>
      </dsp:txXfrm>
    </dsp:sp>
    <dsp:sp modelId="{A4EAE24E-84E4-E548-A96A-79F87104B743}">
      <dsp:nvSpPr>
        <dsp:cNvPr id="0" name=""/>
        <dsp:cNvSpPr/>
      </dsp:nvSpPr>
      <dsp:spPr>
        <a:xfrm>
          <a:off x="9223137" y="3403988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Telecallers</a:t>
          </a:r>
        </a:p>
      </dsp:txBody>
      <dsp:txXfrm>
        <a:off x="9223137" y="3403988"/>
        <a:ext cx="1088209" cy="544104"/>
      </dsp:txXfrm>
    </dsp:sp>
    <dsp:sp modelId="{F44766C4-9156-E74E-AD0D-986D05889807}">
      <dsp:nvSpPr>
        <dsp:cNvPr id="0" name=""/>
        <dsp:cNvSpPr/>
      </dsp:nvSpPr>
      <dsp:spPr>
        <a:xfrm>
          <a:off x="10539871" y="3403988"/>
          <a:ext cx="1088209" cy="54410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400" b="1" i="0" u="none" strike="noStrike" kern="1200" cap="none" spc="0" normalizeH="0" baseline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Optima" charset="0"/>
              <a:cs typeface="Optima" charset="0"/>
            </a:rPr>
            <a:t>Leads Collection</a:t>
          </a:r>
        </a:p>
      </dsp:txBody>
      <dsp:txXfrm>
        <a:off x="10539871" y="3403988"/>
        <a:ext cx="1088209" cy="5441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B711D-8EF9-8549-B4A9-49107175D9AB}">
      <dsp:nvSpPr>
        <dsp:cNvPr id="0" name=""/>
        <dsp:cNvSpPr/>
      </dsp:nvSpPr>
      <dsp:spPr>
        <a:xfrm>
          <a:off x="5817040" y="2605933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4988767" y="173163"/>
              </a:lnTo>
              <a:lnTo>
                <a:pt x="4988767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550A0-9A61-2A40-8337-3700D0947EF0}">
      <dsp:nvSpPr>
        <dsp:cNvPr id="0" name=""/>
        <dsp:cNvSpPr/>
      </dsp:nvSpPr>
      <dsp:spPr>
        <a:xfrm>
          <a:off x="5817040" y="2605933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2993260" y="173163"/>
              </a:lnTo>
              <a:lnTo>
                <a:pt x="299326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0FC81-1FAA-0D40-99EF-94FBB1EF7851}">
      <dsp:nvSpPr>
        <dsp:cNvPr id="0" name=""/>
        <dsp:cNvSpPr/>
      </dsp:nvSpPr>
      <dsp:spPr>
        <a:xfrm>
          <a:off x="5817040" y="2605933"/>
          <a:ext cx="997753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997753" y="173163"/>
              </a:lnTo>
              <a:lnTo>
                <a:pt x="997753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54EED-73A9-6045-A4EC-625DC1DD0F62}">
      <dsp:nvSpPr>
        <dsp:cNvPr id="0" name=""/>
        <dsp:cNvSpPr/>
      </dsp:nvSpPr>
      <dsp:spPr>
        <a:xfrm>
          <a:off x="4819287" y="2605933"/>
          <a:ext cx="997753" cy="346327"/>
        </a:xfrm>
        <a:custGeom>
          <a:avLst/>
          <a:gdLst/>
          <a:ahLst/>
          <a:cxnLst/>
          <a:rect l="0" t="0" r="0" b="0"/>
          <a:pathLst>
            <a:path>
              <a:moveTo>
                <a:pt x="997753" y="0"/>
              </a:moveTo>
              <a:lnTo>
                <a:pt x="997753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EE948-EEC8-7D4C-9BE7-1ABAF91CA94B}">
      <dsp:nvSpPr>
        <dsp:cNvPr id="0" name=""/>
        <dsp:cNvSpPr/>
      </dsp:nvSpPr>
      <dsp:spPr>
        <a:xfrm>
          <a:off x="2823780" y="3776850"/>
          <a:ext cx="1995507" cy="3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63"/>
              </a:lnTo>
              <a:lnTo>
                <a:pt x="1995507" y="173163"/>
              </a:lnTo>
              <a:lnTo>
                <a:pt x="1995507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B51FE-1600-9C4B-8A5B-C2F50A8490B9}">
      <dsp:nvSpPr>
        <dsp:cNvPr id="0" name=""/>
        <dsp:cNvSpPr/>
      </dsp:nvSpPr>
      <dsp:spPr>
        <a:xfrm>
          <a:off x="2778060" y="3776850"/>
          <a:ext cx="91440" cy="3463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D8806-637A-7D40-9CF6-A5418C80FCFC}">
      <dsp:nvSpPr>
        <dsp:cNvPr id="0" name=""/>
        <dsp:cNvSpPr/>
      </dsp:nvSpPr>
      <dsp:spPr>
        <a:xfrm>
          <a:off x="828273" y="3776850"/>
          <a:ext cx="1995507" cy="346327"/>
        </a:xfrm>
        <a:custGeom>
          <a:avLst/>
          <a:gdLst/>
          <a:ahLst/>
          <a:cxnLst/>
          <a:rect l="0" t="0" r="0" b="0"/>
          <a:pathLst>
            <a:path>
              <a:moveTo>
                <a:pt x="1995507" y="0"/>
              </a:moveTo>
              <a:lnTo>
                <a:pt x="1995507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5D5CC-465B-F242-BD63-2FF227E113D0}">
      <dsp:nvSpPr>
        <dsp:cNvPr id="0" name=""/>
        <dsp:cNvSpPr/>
      </dsp:nvSpPr>
      <dsp:spPr>
        <a:xfrm>
          <a:off x="2823780" y="2605933"/>
          <a:ext cx="2993260" cy="346327"/>
        </a:xfrm>
        <a:custGeom>
          <a:avLst/>
          <a:gdLst/>
          <a:ahLst/>
          <a:cxnLst/>
          <a:rect l="0" t="0" r="0" b="0"/>
          <a:pathLst>
            <a:path>
              <a:moveTo>
                <a:pt x="2993260" y="0"/>
              </a:moveTo>
              <a:lnTo>
                <a:pt x="2993260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F7D36-2118-4A40-AF20-41C584BDCE61}">
      <dsp:nvSpPr>
        <dsp:cNvPr id="0" name=""/>
        <dsp:cNvSpPr/>
      </dsp:nvSpPr>
      <dsp:spPr>
        <a:xfrm>
          <a:off x="828273" y="2605933"/>
          <a:ext cx="4988767" cy="346327"/>
        </a:xfrm>
        <a:custGeom>
          <a:avLst/>
          <a:gdLst/>
          <a:ahLst/>
          <a:cxnLst/>
          <a:rect l="0" t="0" r="0" b="0"/>
          <a:pathLst>
            <a:path>
              <a:moveTo>
                <a:pt x="4988767" y="0"/>
              </a:moveTo>
              <a:lnTo>
                <a:pt x="4988767" y="173163"/>
              </a:lnTo>
              <a:lnTo>
                <a:pt x="0" y="173163"/>
              </a:lnTo>
              <a:lnTo>
                <a:pt x="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1E79-11FD-8543-9506-2B9AD165DF3E}">
      <dsp:nvSpPr>
        <dsp:cNvPr id="0" name=""/>
        <dsp:cNvSpPr/>
      </dsp:nvSpPr>
      <dsp:spPr>
        <a:xfrm>
          <a:off x="5771320" y="1435015"/>
          <a:ext cx="91440" cy="3463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327"/>
              </a:lnTo>
            </a:path>
          </a:pathLst>
        </a:cu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95423-66FB-401F-8FE0-6694B3AA07AD}">
      <dsp:nvSpPr>
        <dsp:cNvPr id="0" name=""/>
        <dsp:cNvSpPr/>
      </dsp:nvSpPr>
      <dsp:spPr>
        <a:xfrm>
          <a:off x="4819287" y="437262"/>
          <a:ext cx="1995507" cy="997753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CEO Office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4819287" y="437262"/>
        <a:ext cx="1995507" cy="997753"/>
      </dsp:txXfrm>
    </dsp:sp>
    <dsp:sp modelId="{99B2C32E-1ACA-D845-8227-A2545D046D5D}">
      <dsp:nvSpPr>
        <dsp:cNvPr id="0" name=""/>
        <dsp:cNvSpPr/>
      </dsp:nvSpPr>
      <dsp:spPr>
        <a:xfrm>
          <a:off x="4992451" y="1781343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Operations  Excellence</a:t>
          </a:r>
        </a:p>
      </dsp:txBody>
      <dsp:txXfrm>
        <a:off x="4992451" y="1781343"/>
        <a:ext cx="1649179" cy="824589"/>
      </dsp:txXfrm>
    </dsp:sp>
    <dsp:sp modelId="{911E128D-94FA-BF44-8E46-BB8147030CF8}">
      <dsp:nvSpPr>
        <dsp:cNvPr id="0" name=""/>
        <dsp:cNvSpPr/>
      </dsp:nvSpPr>
      <dsp:spPr>
        <a:xfrm>
          <a:off x="3683" y="2952260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Corporate Governance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3683" y="2952260"/>
        <a:ext cx="1649179" cy="824589"/>
      </dsp:txXfrm>
    </dsp:sp>
    <dsp:sp modelId="{AF96E8C7-0D60-7F46-A635-5D3DEB9C1418}">
      <dsp:nvSpPr>
        <dsp:cNvPr id="0" name=""/>
        <dsp:cNvSpPr/>
      </dsp:nvSpPr>
      <dsp:spPr>
        <a:xfrm>
          <a:off x="1999190" y="2952260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Management</a:t>
          </a:r>
          <a:endParaRPr lang="en-IN" sz="1400" b="1" kern="1200">
            <a:solidFill>
              <a:srgbClr val="10479B"/>
            </a:solidFill>
            <a:latin typeface="Optima"/>
            <a:ea typeface="+mn-ea"/>
            <a:cs typeface="+mn-cs"/>
          </a:endParaRPr>
        </a:p>
      </dsp:txBody>
      <dsp:txXfrm>
        <a:off x="1999190" y="2952260"/>
        <a:ext cx="1649179" cy="824589"/>
      </dsp:txXfrm>
    </dsp:sp>
    <dsp:sp modelId="{2A24D56D-4E47-2441-9ADE-1A510E524573}">
      <dsp:nvSpPr>
        <dsp:cNvPr id="0" name=""/>
        <dsp:cNvSpPr/>
      </dsp:nvSpPr>
      <dsp:spPr>
        <a:xfrm>
          <a:off x="3683" y="4123178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Manager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Project Associate</a:t>
          </a:r>
        </a:p>
      </dsp:txBody>
      <dsp:txXfrm>
        <a:off x="3683" y="4123178"/>
        <a:ext cx="1649179" cy="824589"/>
      </dsp:txXfrm>
    </dsp:sp>
    <dsp:sp modelId="{7C7775F7-7200-A44F-AA19-2D056C898147}">
      <dsp:nvSpPr>
        <dsp:cNvPr id="0" name=""/>
        <dsp:cNvSpPr/>
      </dsp:nvSpPr>
      <dsp:spPr>
        <a:xfrm>
          <a:off x="1999190" y="4123178"/>
          <a:ext cx="1649179" cy="1132120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Analyst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Analyst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Data Analyst</a:t>
          </a:r>
        </a:p>
      </dsp:txBody>
      <dsp:txXfrm>
        <a:off x="1999190" y="4123178"/>
        <a:ext cx="1649179" cy="1132120"/>
      </dsp:txXfrm>
    </dsp:sp>
    <dsp:sp modelId="{8E68F13E-BA61-4544-B6FB-09CBBAC2C548}">
      <dsp:nvSpPr>
        <dsp:cNvPr id="0" name=""/>
        <dsp:cNvSpPr/>
      </dsp:nvSpPr>
      <dsp:spPr>
        <a:xfrm>
          <a:off x="3994697" y="4123178"/>
          <a:ext cx="1649179" cy="1105354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System Engineer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(or)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Architect (or)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Solution Advisor</a:t>
          </a:r>
        </a:p>
      </dsp:txBody>
      <dsp:txXfrm>
        <a:off x="3994697" y="4123178"/>
        <a:ext cx="1649179" cy="1105354"/>
      </dsp:txXfrm>
    </dsp:sp>
    <dsp:sp modelId="{C1E31E91-2B79-1540-A19C-2B7F4D564338}">
      <dsp:nvSpPr>
        <dsp:cNvPr id="0" name=""/>
        <dsp:cNvSpPr/>
      </dsp:nvSpPr>
      <dsp:spPr>
        <a:xfrm>
          <a:off x="3994697" y="2952260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Human Resources &amp; PRO/GRO</a:t>
          </a:r>
        </a:p>
      </dsp:txBody>
      <dsp:txXfrm>
        <a:off x="3994697" y="2952260"/>
        <a:ext cx="1649179" cy="824589"/>
      </dsp:txXfrm>
    </dsp:sp>
    <dsp:sp modelId="{93551EB6-3480-A44E-96BC-CFEA8870CD7A}">
      <dsp:nvSpPr>
        <dsp:cNvPr id="0" name=""/>
        <dsp:cNvSpPr/>
      </dsp:nvSpPr>
      <dsp:spPr>
        <a:xfrm>
          <a:off x="5990204" y="2952260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Financial Management</a:t>
          </a:r>
        </a:p>
      </dsp:txBody>
      <dsp:txXfrm>
        <a:off x="5990204" y="2952260"/>
        <a:ext cx="1649179" cy="824589"/>
      </dsp:txXfrm>
    </dsp:sp>
    <dsp:sp modelId="{F4EA1E8A-73ED-3D48-BC47-323249167205}">
      <dsp:nvSpPr>
        <dsp:cNvPr id="0" name=""/>
        <dsp:cNvSpPr/>
      </dsp:nvSpPr>
      <dsp:spPr>
        <a:xfrm>
          <a:off x="7985711" y="2952260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Business Development</a:t>
          </a:r>
        </a:p>
      </dsp:txBody>
      <dsp:txXfrm>
        <a:off x="7985711" y="2952260"/>
        <a:ext cx="1649179" cy="824589"/>
      </dsp:txXfrm>
    </dsp:sp>
    <dsp:sp modelId="{6D3E8884-15A4-E84B-A398-77A639345F39}">
      <dsp:nvSpPr>
        <dsp:cNvPr id="0" name=""/>
        <dsp:cNvSpPr/>
      </dsp:nvSpPr>
      <dsp:spPr>
        <a:xfrm>
          <a:off x="9981219" y="2952260"/>
          <a:ext cx="1649179" cy="824589"/>
        </a:xfrm>
        <a:prstGeom prst="rect">
          <a:avLst/>
        </a:prstGeom>
        <a:noFill/>
        <a:ln w="28575" cap="flat" cmpd="sng" algn="ctr">
          <a:solidFill>
            <a:srgbClr val="2D63A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Account Management 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rgbClr val="10479B"/>
              </a:solidFill>
              <a:latin typeface="Optima"/>
              <a:ea typeface="+mn-ea"/>
              <a:cs typeface="+mn-cs"/>
            </a:rPr>
            <a:t>(Cross-sell &amp; Upsell)</a:t>
          </a:r>
        </a:p>
      </dsp:txBody>
      <dsp:txXfrm>
        <a:off x="9981219" y="2952260"/>
        <a:ext cx="1649179" cy="824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6DCAC-485E-42AB-9958-83BAAF84FF87}" type="datetimeFigureOut">
              <a:rPr lang="en-IN" smtClean="0"/>
              <a:t>06-08-2025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440B7-8D50-467C-8390-339A256EB0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8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440B7-8D50-467C-8390-339A256EB08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67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440B7-8D50-467C-8390-339A256EB08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84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B085A-C05E-E97F-7E3C-B8EE24D9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36D22-DABE-8D59-2CA5-FC0533124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6B3FA-A43B-0995-7264-B06A2A862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4ED48-0873-F973-7C5C-2EC7533CA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440B7-8D50-467C-8390-339A256EB08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942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1227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2222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8872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3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04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s 1"/>
          <p:cNvSpPr/>
          <p:nvPr userDrawn="1"/>
        </p:nvSpPr>
        <p:spPr>
          <a:xfrm>
            <a:off x="539115" y="2330450"/>
            <a:ext cx="11244580" cy="35985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112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55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Rectangle 39458" descr="preencoded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63245" y="1753870"/>
            <a:ext cx="11011535" cy="882015"/>
          </a:xfrm>
          <a:prstGeom prst="rect">
            <a:avLst/>
          </a:prstGeom>
        </p:spPr>
      </p:pic>
      <p:pic>
        <p:nvPicPr>
          <p:cNvPr id="7" name="Rectangle 39462" descr="preencoded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636395" y="3052445"/>
            <a:ext cx="9938385" cy="882015"/>
          </a:xfrm>
          <a:prstGeom prst="rect">
            <a:avLst/>
          </a:prstGeom>
        </p:spPr>
      </p:pic>
      <p:pic>
        <p:nvPicPr>
          <p:cNvPr id="8" name="Rectangle 39463" descr="preencoded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3169285" y="4351020"/>
            <a:ext cx="8405495" cy="875665"/>
          </a:xfrm>
          <a:prstGeom prst="rect">
            <a:avLst/>
          </a:prstGeom>
        </p:spPr>
      </p:pic>
      <p:pic>
        <p:nvPicPr>
          <p:cNvPr id="9" name="Group 48095437" descr="preencoded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-196850" y="1604645"/>
            <a:ext cx="4497705" cy="1242695"/>
          </a:xfrm>
          <a:prstGeom prst="rect">
            <a:avLst/>
          </a:prstGeom>
        </p:spPr>
      </p:pic>
      <p:pic>
        <p:nvPicPr>
          <p:cNvPr id="10" name="Group 48095438" descr="preencoded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784225" y="2903220"/>
            <a:ext cx="4540250" cy="1242695"/>
          </a:xfrm>
          <a:prstGeom prst="rect">
            <a:avLst/>
          </a:prstGeom>
        </p:spPr>
      </p:pic>
      <p:pic>
        <p:nvPicPr>
          <p:cNvPr id="11" name="Group 48095439" descr="preencoded.png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2317115" y="4202430"/>
            <a:ext cx="4540250" cy="12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k group" descr="preencoded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35" y="0"/>
            <a:ext cx="12191365" cy="707580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61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1300" y="6601353"/>
            <a:ext cx="2844800" cy="226715"/>
          </a:xfrm>
        </p:spPr>
        <p:txBody>
          <a:bodyPr lIns="72000" rIns="7200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7584394-88CC-B645-ADA0-14DB49DE12D9}" type="datetime1">
              <a:rPr lang="en-ZA" smtClean="0"/>
              <a:t>2025/08/06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/>
              <a:t>www.piloggroup.com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9FC5F6-1581-D948-A184-FDB0977145C6}" type="slidenum">
              <a:rPr lang="en-ZA" smtClean="0"/>
              <a:t>‹#›</a:t>
            </a:fld>
            <a:endParaRPr lang="en-ZA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1301" y="6288189"/>
            <a:ext cx="3924300" cy="271793"/>
          </a:xfrm>
        </p:spPr>
        <p:txBody>
          <a:bodyPr lIns="72000" rIns="72000" anchor="ctr">
            <a:noAutofit/>
          </a:bodyPr>
          <a:lstStyle>
            <a:lvl1pPr marL="0" indent="0">
              <a:buNone/>
              <a:defRPr sz="1335" b="1" baseline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1335">
                <a:solidFill>
                  <a:srgbClr val="000000"/>
                </a:solidFill>
              </a:defRPr>
            </a:lvl2pPr>
            <a:lvl3pPr>
              <a:defRPr sz="1335">
                <a:solidFill>
                  <a:srgbClr val="000000"/>
                </a:solidFill>
              </a:defRPr>
            </a:lvl3pPr>
            <a:lvl4pPr>
              <a:defRPr sz="1335">
                <a:solidFill>
                  <a:srgbClr val="000000"/>
                </a:solidFill>
              </a:defRPr>
            </a:lvl4pPr>
            <a:lvl5pPr>
              <a:defRPr sz="1335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Presenter/ Client Name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3831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80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71879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8611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4799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017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7727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3073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2597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7443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or palette-02-02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-81915" y="6518275"/>
            <a:ext cx="12313285" cy="4178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7800" y="65792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2D63AF"/>
                </a:solidFill>
                <a:latin typeface="Optima" charset="0"/>
                <a:cs typeface="Optima" charset="0"/>
              </a:defRPr>
            </a:lvl1pPr>
          </a:lstStyle>
          <a:p>
            <a:r>
              <a:rPr lang="en-US"/>
              <a:t>© PiLog Group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5792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  <a:latin typeface="Optima" charset="0"/>
                <a:cs typeface="Optima" charset="0"/>
              </a:defRPr>
            </a:lvl1pPr>
          </a:lstStyle>
          <a:p>
            <a:r>
              <a:rPr lang="en-US"/>
              <a:t>www.piloggroup.com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4490" y="65792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Optima" charset="0"/>
                <a:cs typeface="Optima" charset="0"/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D63AF"/>
          </a:solidFill>
          <a:latin typeface="Optima" charset="0"/>
          <a:ea typeface="+mj-ea"/>
          <a:cs typeface="Optim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6B4E9"/>
          </a:solidFill>
          <a:latin typeface="Optima" charset="0"/>
          <a:ea typeface="+mn-ea"/>
          <a:cs typeface="Opti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6B4E9"/>
          </a:solidFill>
          <a:latin typeface="Optima" charset="0"/>
          <a:ea typeface="+mn-ea"/>
          <a:cs typeface="Opti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6B4E9"/>
          </a:solidFill>
          <a:latin typeface="Optima" charset="0"/>
          <a:ea typeface="+mn-ea"/>
          <a:cs typeface="Opti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6B4E9"/>
          </a:solidFill>
          <a:latin typeface="Optima" charset="0"/>
          <a:ea typeface="+mn-ea"/>
          <a:cs typeface="Opti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6B4E9"/>
          </a:solidFill>
          <a:latin typeface="Optima" charset="0"/>
          <a:ea typeface="+mn-ea"/>
          <a:cs typeface="Opti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54756-FD68-772E-11A2-C721C296B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17090495-0887-0D3E-DE5A-947BA02A0E01}"/>
              </a:ext>
            </a:extLst>
          </p:cNvPr>
          <p:cNvSpPr txBox="1"/>
          <p:nvPr/>
        </p:nvSpPr>
        <p:spPr>
          <a:xfrm>
            <a:off x="419396" y="4385999"/>
            <a:ext cx="721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0479B"/>
                </a:solidFill>
                <a:effectLst/>
                <a:uLnTx/>
                <a:uFillTx/>
                <a:latin typeface="Optima" charset="0"/>
                <a:ea typeface="+mn-ea"/>
                <a:cs typeface="+mn-cs"/>
              </a:rPr>
              <a:t>PiLog 2.0 </a:t>
            </a:r>
            <a:r>
              <a:rPr kumimoji="0" lang="en-IN" sz="3200" b="1" i="0" u="none" strike="noStrike" kern="1200" cap="none" spc="0" normalizeH="0" baseline="0" noProof="0">
                <a:ln>
                  <a:noFill/>
                </a:ln>
                <a:solidFill>
                  <a:srgbClr val="10479B"/>
                </a:solidFill>
                <a:effectLst/>
                <a:uLnTx/>
                <a:uFillTx/>
                <a:latin typeface="Optima" charset="0"/>
                <a:ea typeface="+mn-ea"/>
                <a:cs typeface="+mn-cs"/>
              </a:rPr>
              <a:t>Organization Structure</a:t>
            </a:r>
            <a:endParaRPr kumimoji="0" lang="en-ZA" sz="3200" b="1" i="0" u="none" strike="noStrike" kern="1200" cap="none" spc="0" normalizeH="0" baseline="0" noProof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+mn-ea"/>
              <a:cs typeface="+mn-cs"/>
              <a:sym typeface="+mn-e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80EB-2BF8-1889-7F9E-3720B2E5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9235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www.piloggroup.com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3C7A677-6437-6DC6-4CE4-B8309985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490" y="657923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618960-8005-486C-9A75-10CB2AAC16F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tima" charset="0"/>
              <a:ea typeface="+mn-ea"/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8F6AAD97-31E8-CF47-1640-72F9D115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800" y="657923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D63AF"/>
                </a:solidFill>
                <a:effectLst/>
                <a:uLnTx/>
                <a:uFillTx/>
                <a:latin typeface="Optima" charset="0"/>
                <a:ea typeface="+mn-ea"/>
              </a:rPr>
              <a:t>© PiLog Group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1B14741-2B60-B179-429B-9B62F1EE986D}"/>
              </a:ext>
            </a:extLst>
          </p:cNvPr>
          <p:cNvSpPr txBox="1">
            <a:spLocks/>
          </p:cNvSpPr>
          <p:nvPr/>
        </p:nvSpPr>
        <p:spPr>
          <a:xfrm>
            <a:off x="8660864" y="6579235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627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A8A69-DF51-47EF-7038-3FDB0604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98C55-F085-D6FD-B8DA-6AA7E002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241AF-4174-7D5C-2DC0-95DA0B25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BEAF-BD9B-D2CA-EFA1-C4321915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10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03BB957-04D4-B00B-A4D3-36D2C92B325D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C9442-796F-9C48-3B9C-54F542D9C5CA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3115010-7D47-71E9-B7F9-25A14470B1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778479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93020184-D2F4-8AA4-DB45-A19F609C121C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Operations Excellence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075FC84-9C29-E6F8-6A41-47347945B0A5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687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5B52-08FD-E877-508A-33A678D5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CE1616-1D00-BFBB-E1FD-966BA6F7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58ECD-FD85-589D-2834-2FB8C33C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D5C9-79A6-4F95-EF05-D07E6B04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57C3801E-6C75-D04A-90B1-D492B85394A7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2EDE5-2FB4-3021-0318-37B718C680AB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5F9901-F4D3-7E95-B353-36594386E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420422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A5BAB91-B161-C88F-2132-8F430AE1FB17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Operations Excellence (APAC)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3144CF6-30FB-9AB3-39A4-3442F936397B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1809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00648-F2C4-3E75-8D6B-BF7901477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79B06-621F-761B-DD5F-234B20F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32774-D294-446A-49C9-5C0BFAC4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40EBE-BA8D-1EC5-255C-81275809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0EFBBFC3-A67A-F058-EE22-AFF6F9B26E78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241C0-EA0F-12A7-52DE-9AAA036D9BAD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302D669-08AA-216D-B372-824A745A8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1718694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2857A02-71CB-6AB9-8F22-EEE26F30304D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Operations Excellence (Middle East)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A8B1A81-FF3A-8132-411D-6812403A1383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6962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7E1D1-5E41-7FD2-6284-A566183DC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64C8D-D1F5-9379-C18B-ED1DB434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4CF17-3D7D-7AF4-7E81-C6FFC96A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37E4D-D0FF-FA1F-3311-1E24A1DB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4BA8DED3-476B-DCF5-E97C-C51F1543B76B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C070E-30E8-39EA-3296-EF9C95933421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939256-2652-47B6-9DC1-3B9FEE12A7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9856056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05535B3-68EC-6AFA-10E4-ED74F9A714BB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Operations Excellence (Americas)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B8A6D28-736D-BC53-382E-027F7F2FFCA0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9717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A2498-F658-DFB0-E93A-780A0EAC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74A04-6C12-0BA3-7708-483101F0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B4BE5-C808-E48D-66CF-66A9EB90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32F8-B0E6-BF05-E732-C844A19B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EA47284B-7F45-8425-4B59-3E1C4773BE1B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E148-8C70-CFED-694B-FFA80888219E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FEAE3C5-E277-4BAA-C4FD-0E2808E5E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952506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8A87311C-802D-7EAF-D4C6-972160BDE145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Chief </a:t>
            </a:r>
            <a:r>
              <a:rPr lang="en-GB" sz="2400" b="1">
                <a:solidFill>
                  <a:srgbClr val="10479B"/>
                </a:solidFill>
                <a:latin typeface="Optima"/>
              </a:rPr>
              <a:t>Technology</a:t>
            </a:r>
            <a:r>
              <a:rPr lang="en-IN" sz="2400" b="1">
                <a:ea typeface="+mn-ea"/>
                <a:cs typeface="Arial" panose="020B0604020202020204" pitchFamily="34" charset="0"/>
              </a:rPr>
              <a:t> Officer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7CE61A5-2B15-C3E5-9023-97E9D8F2D1BC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5484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D5644-651C-B8C9-CE0B-8D41EB2A4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5B67F-52FF-C169-1BA9-E795C1BD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B1FA4B-DA4A-3CBE-A5B6-145E54225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F3DF-FCA7-09BE-35EA-AF268919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0F00C630-5FD9-CC68-FF97-FDA4A5332904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9F6FB-E086-71D4-15B3-B7F82DA4B4AC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0A74027-41E1-EDF2-6327-39AECD12FA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0000705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B2E0508-C172-57BC-32AA-11617A81F847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Chief Partner Officer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1C88720-FAFD-46A2-77A4-72B4340B5481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7337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6A094-9924-153B-B92F-2870A2DF3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9B6DA-506A-4F4D-A45F-9CA34153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13F67-2028-8852-0530-EAF990B59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E7DEA-8462-71DF-A1C3-C3C4A0F8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CC9C519C-C08C-4FE7-0CFA-43BA799EC647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1EE76-A7ED-6E4E-622D-8C6E033CBFAD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45D3BA7-3F08-E164-56EA-627603CD6F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076709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22D7C32A-E600-EDD1-3B4C-BE617E79B5DA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Chief </a:t>
            </a:r>
            <a:r>
              <a:rPr lang="en-US" sz="2400" b="1">
                <a:solidFill>
                  <a:srgbClr val="10479B"/>
                </a:solidFill>
                <a:latin typeface="Optima"/>
                <a:ea typeface="Optima" charset="0"/>
              </a:rPr>
              <a:t>Business Officer</a:t>
            </a:r>
            <a:endParaRPr lang="en-IN" sz="2400" b="1"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E78AC76-AA8A-265C-B445-52E65AEAD618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1154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2C46-C003-A52F-1C85-F4EEA45C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4AC61-A7F0-13A5-4D10-8DA9DC2A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AB6F1-65E6-63D9-5833-94D7EF34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C3860-4948-00DF-28DA-5DBB193A0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4FDF294-6866-3AE3-0FAD-2E9A375AF9DC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4D25D-D669-4658-6E45-383E349BCD5E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C37887-C8DB-5C71-4B3C-CE7AA9BD4F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035335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ADAE50F5-98F2-D110-6F4E-554783E8C06D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Advisory Board 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855056B-54CC-B3E7-E294-6AE52C94E132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025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32423-EE0E-AC2D-89C7-D6EA24692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05FB14-4B4E-C39A-FFE7-87F460D5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D427E-2028-9E79-602F-2572A766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665D7-F3E2-F485-1C24-E383115F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8F6A761C-F61A-D6C3-8CBB-3A6A52F414CE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C89EB-E775-F4B2-2429-2534C34396D6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9068B52-11CB-C2C8-5984-C5750B254C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990295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C6A91FC-931F-65A1-8F28-CF3652549A41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Regional Head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B088026-4578-A812-88D0-C313F31E6A59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364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3A2BC-30DA-D4D8-F425-A1E07456E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C4AF4-BFBB-223F-04DD-BE32AF59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CF517-B0B4-8F79-5284-D9C7A3A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DB0F-F0DE-6069-B518-065B5D76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4594B1D6-B843-D122-2B2F-5CD8F0207C58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72E6F-1C71-5AD9-3F33-5F2AEAA100E0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F0F43CF-F9E4-DED4-1350-3339A01EFF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60504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839A2FE-11CB-453D-400B-8551307615D2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Operations Officer 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01316C4-1084-23FC-5327-D19F207AD19B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7635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B190F-8F44-3C52-29E1-0C162C322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C3DE0-B752-FC81-D777-E3116B2F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D63AF"/>
                </a:solidFill>
                <a:effectLst/>
                <a:uLnTx/>
                <a:uFillTx/>
                <a:latin typeface="Optima" charset="0"/>
                <a:ea typeface="+mn-ea"/>
              </a:rPr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9B5B7-A4C0-2475-CE10-9EE3450D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BA628-699F-609D-4D06-66F23DE1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618960-8005-486C-9A75-10CB2AAC16F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tima" charset="0"/>
              <a:ea typeface="+mn-ea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3ABC4898-DF99-9D52-949B-DA9AFBFCF4A1}"/>
              </a:ext>
            </a:extLst>
          </p:cNvPr>
          <p:cNvSpPr/>
          <p:nvPr/>
        </p:nvSpPr>
        <p:spPr>
          <a:xfrm>
            <a:off x="317499" y="214489"/>
            <a:ext cx="7647058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69CD6-22E5-7BFD-D942-9865384B3DB6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AEE842-61C3-9335-2129-8948BFD8F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740356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9E42E6A7-1191-0FA3-3606-A8106BBBF00E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0479B"/>
                </a:solidFill>
                <a:effectLst/>
                <a:uLnTx/>
                <a:uFillTx/>
                <a:latin typeface="Optima" charset="0"/>
                <a:ea typeface="+mj-ea"/>
              </a:rPr>
              <a:t>PiLog 2.0 Structure (1 July 2025)</a:t>
            </a:r>
            <a:endParaRPr kumimoji="0" lang="en-ZA" sz="2400" b="1" i="0" u="none" strike="noStrike" kern="1200" cap="none" spc="0" normalizeH="0" baseline="0" noProof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+mj-ea"/>
              <a:sym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E603510-1143-81FD-7A4F-AE8AE67B1A46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280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FA30B-975D-EF3F-53D0-7EA627B7E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2092A-0C89-C22F-F7DF-088F51F9C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6D7CB-31EF-BF42-91B5-EF955C9D2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46EB3-D1C6-83BA-4341-97C1919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DC6F9D7B-09D2-2A6B-FBC2-CFE697CF040A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E8F4F-8434-01EE-05D2-A64DE79A87AD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511805-4733-A5F6-02CC-2B63872BB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46670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E924DFC-C363-40B4-5E1C-A27CC81F9568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</a:t>
            </a:r>
            <a:r>
              <a:rPr lang="en-US" sz="2400" b="1">
                <a:solidFill>
                  <a:srgbClr val="10479B"/>
                </a:solidFill>
                <a:latin typeface="Optima"/>
                <a:ea typeface="Optima" charset="0"/>
              </a:rPr>
              <a:t>Business Officer</a:t>
            </a:r>
            <a:endParaRPr lang="en-IN" sz="2400" b="1"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9C349CB-63F8-E5BD-C557-1249F8145D16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1645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4B1D-34C8-A9ED-1D66-6861D6BB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79BA7-CD97-92D5-AA96-B2352032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2ECF3-3AFB-FCDB-CA9A-46C67C45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2B0A6-8757-0345-F999-36BAA231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6CD8896-9F71-6E79-80CC-BF29F40B5C34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B766-D55C-1023-A456-26255884B732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9A614A5-DFCB-D0DB-42FC-54EA1E662E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3680184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AA3C164-634E-D7B2-38E7-631EE12ECC5E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Finance Excellence 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46A24D4-B7B0-08DF-73E4-80B3685C2855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3610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0B5FC-3837-052C-37A3-EE3481DD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5EBFF-EBE0-B8D8-B912-7E836BFB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D10127-A9B5-4A9A-D9BE-1E9F8FEB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F26AD-D35E-21A4-37CB-EF0FF8DF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B34F966-17BF-6C35-A421-48129F8C11D8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7BCEC-EDF2-834A-8D79-82DB9BF4D54C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A04B0F8-AD54-F497-BA68-8A9FFA508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194313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351D236-F2F8-0C73-F657-F268EB943908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</a:t>
            </a:r>
            <a:r>
              <a:rPr lang="en-IN" sz="2400" b="1">
                <a:solidFill>
                  <a:srgbClr val="10479B"/>
                </a:solidFill>
                <a:latin typeface="Optima"/>
              </a:rPr>
              <a:t>Product, Data &amp; Value Engineering</a:t>
            </a:r>
            <a:endParaRPr lang="en-IN" sz="2400" b="1"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11C7E8C-0434-B10C-0DCB-DC0A52636E2B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8431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80371-4E83-F97F-A250-7B536490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19C230-BA9C-A3EE-A328-CA901639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0CA81-53A7-32EE-CD52-915B9D854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8F9D7-8F36-A0DC-124A-0D632945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C1369433-12A3-778D-1392-EF402413A4B6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858BF-4859-5924-26AC-3F19A81A8DFD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FAC4AA-1AA6-AA63-577D-254CAC365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181565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88ED997D-AFAF-6A3A-2EA1-D710E413FC36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</a:t>
            </a:r>
            <a:r>
              <a:rPr lang="en-IN" sz="2400" b="1">
                <a:solidFill>
                  <a:srgbClr val="10479B"/>
                </a:solidFill>
                <a:latin typeface="Optima"/>
              </a:rPr>
              <a:t>Infrastructure</a:t>
            </a:r>
            <a:r>
              <a:rPr lang="en-IN" sz="2400" b="1">
                <a:ea typeface="+mn-ea"/>
                <a:cs typeface="Arial" panose="020B0604020202020204" pitchFamily="34" charset="0"/>
              </a:rPr>
              <a:t> and Support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AFAA392-D5E4-23A3-D1D1-840D7AAB0D98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5990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C4A66-19B9-FB7F-A4BD-9454F716D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0151D-5E9B-6878-B887-18F056DE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64170-680F-23DD-8246-CBE70F5B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7B82-4D33-0220-CA86-5771FFC1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72802F6-3553-11D0-AC4E-70380235572D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C8FF-6DC1-9873-A14E-3816E82EB4E0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F95A747-9055-D177-7F70-E1605E861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355044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119CEFE-534D-D28F-408E-72EF45D4E12A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Marketing and Sales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FDBA2F3-268B-7EDA-7B1F-22E9D73E170C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85399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59F24-CE9B-48FD-DC2D-DEE396AE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7BE99-F4D3-62B8-73E4-8CD89129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52EEF-39FE-122F-5C57-4DCDBAC0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solidFill>
              <a:srgbClr val="ED7D31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CD6A3-5254-A84A-37B4-C2304237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E9E9E1F2-DB89-0A30-888C-87765F2DDD1D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D28AD-BA5D-F77B-EEEB-2144AAA686A5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C72938-C80D-7AD7-D1A3-30D9F54244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6962088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362AF20-179F-6E5F-549D-0CE32107E7A9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 – </a:t>
            </a:r>
            <a:r>
              <a:rPr lang="en-US" sz="2400" b="1">
                <a:solidFill>
                  <a:srgbClr val="10479B"/>
                </a:solidFill>
                <a:latin typeface="Optima"/>
                <a:ea typeface="Optima" charset="0"/>
              </a:rPr>
              <a:t>Corporate Governance</a:t>
            </a:r>
            <a:endParaRPr lang="en-IN" sz="2400" b="1"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2BC3A14-CDB5-3467-4282-77B23AF74276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7589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D3369-D8D4-3B37-9E7D-8C5A5561B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E0D814-7C1D-505D-C518-0C71BFA0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40B7A-73B1-C56C-0399-74F9AA9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755B7-1690-983C-1155-1617D278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86BEBBA-586A-7F7D-708D-9EA6EC7704BE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37505-177D-1E50-A19B-FDF4C9AAF5D7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2259B2B-7E2A-ECF4-8E20-8F3395CAD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675695"/>
              </p:ext>
            </p:extLst>
          </p:nvPr>
        </p:nvGraphicFramePr>
        <p:xfrm>
          <a:off x="177800" y="707835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A144E6E-C5EA-32F1-588E-0DFCF346B756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defPPr>
              <a:defRPr lang="en-US"/>
            </a:defPPr>
            <a:lvl1pPr defTabSz="457189">
              <a:lnSpc>
                <a:spcPct val="90000"/>
              </a:lnSpc>
              <a:spcBef>
                <a:spcPct val="0"/>
              </a:spcBef>
              <a:buNone/>
              <a:defRPr sz="2400" b="1">
                <a:solidFill>
                  <a:srgbClr val="2D63AF"/>
                </a:solidFill>
                <a:latin typeface="Optima" charset="0"/>
                <a:cs typeface="Arial" panose="020B0604020202020204" pitchFamily="34" charset="0"/>
              </a:defRPr>
            </a:lvl1pPr>
          </a:lstStyle>
          <a:p>
            <a:r>
              <a:rPr lang="en-IN"/>
              <a:t>PiLog 2.0 - Organization Structure: Delivery Excellence - Solution Delivery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AE89C6F-F018-0A48-E4F2-2145695B6EA3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298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BDB31-5A22-5A3C-C83E-D5A5B0AE8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D9928-8872-C0F9-1A5A-E373613C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3BB02-987E-0C89-026D-CB1A14DD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r>
              <a:rPr lang="en-US">
                <a:solidFill>
                  <a:srgbClr val="10479B"/>
                </a:solidFill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CE0F7-BD20-89C2-01B2-1A0423F5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A361BBD-5969-92BB-001F-78632684D070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88B01-8667-94A7-D4E6-03E168055C41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D779229-A5B6-81D3-A5E7-7F93C563E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516776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8AE062D-11C3-F92F-16EE-5ED410348830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Structure: Delivery Excellence – AI Products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62D91F7-3F01-7EA6-6B3F-59634B54B70B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6174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AAFCE-A570-96FC-2C9C-F39AB5773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35EFB-AE7B-6D09-A45D-BBEC8B57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D63AF"/>
                </a:solidFill>
                <a:effectLst/>
                <a:uLnTx/>
                <a:uFillTx/>
                <a:latin typeface="Optima" charset="0"/>
                <a:ea typeface="+mn-ea"/>
              </a:rPr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6075F-7DA2-F549-6752-46EF92F7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11F57-C6D3-6E72-D4CA-D60A7B07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618960-8005-486C-9A75-10CB2AAC16F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tima" charset="0"/>
              <a:ea typeface="+mn-ea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FD1EF29-79B4-F477-0DAF-CAAE1C390A1F}"/>
              </a:ext>
            </a:extLst>
          </p:cNvPr>
          <p:cNvSpPr/>
          <p:nvPr/>
        </p:nvSpPr>
        <p:spPr>
          <a:xfrm>
            <a:off x="317499" y="214489"/>
            <a:ext cx="7647058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2AF84-0BAD-4A24-BEEE-F1863396C603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EB95934-CF41-0DE9-385C-D0B4669D19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3494053"/>
              </p:ext>
            </p:extLst>
          </p:nvPr>
        </p:nvGraphicFramePr>
        <p:xfrm>
          <a:off x="24268" y="714386"/>
          <a:ext cx="12167732" cy="580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577ECF6-4D7C-82D9-CEB6-62192C284247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0479B"/>
                </a:solidFill>
                <a:effectLst/>
                <a:uLnTx/>
                <a:uFillTx/>
                <a:latin typeface="Optima" charset="0"/>
                <a:ea typeface="+mj-ea"/>
              </a:rPr>
              <a:t>PiLog 2.0 Structure (1 Jul 2025)</a:t>
            </a:r>
            <a:endParaRPr kumimoji="0" lang="en-ZA" sz="2400" b="1" i="0" u="none" strike="noStrike" kern="1200" cap="none" spc="0" normalizeH="0" baseline="0" noProof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+mj-ea"/>
              <a:sym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951106A-AFF2-47F3-CF13-C2F163855382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4054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EFA7-666A-6A1C-6862-C5642A0C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A64D0-2B95-855A-31DC-39B631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D63AF"/>
                </a:solidFill>
                <a:effectLst/>
                <a:uLnTx/>
                <a:uFillTx/>
                <a:latin typeface="Optima" charset="0"/>
                <a:ea typeface="+mn-ea"/>
              </a:rPr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01A76-7830-2121-7BEE-E0DB269A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2D61-F1FD-ED94-9B0C-62188CD1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618960-8005-486C-9A75-10CB2AAC16F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tima" charset="0"/>
              <a:ea typeface="+mn-ea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2ABD555A-385A-20D8-95CE-EAF54E6A885E}"/>
              </a:ext>
            </a:extLst>
          </p:cNvPr>
          <p:cNvSpPr/>
          <p:nvPr/>
        </p:nvSpPr>
        <p:spPr>
          <a:xfrm>
            <a:off x="317499" y="214489"/>
            <a:ext cx="7647058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E4031-9ED0-DE87-2B9B-E08755677615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B1D167-C70E-0DFE-BEA5-9E3AE0DAA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005075"/>
              </p:ext>
            </p:extLst>
          </p:nvPr>
        </p:nvGraphicFramePr>
        <p:xfrm>
          <a:off x="-977621" y="296033"/>
          <a:ext cx="12167732" cy="580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089B60C-63CC-5D7C-72A1-F111C0491789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0479B"/>
                </a:solidFill>
                <a:effectLst/>
                <a:uLnTx/>
                <a:uFillTx/>
                <a:latin typeface="Optima" charset="0"/>
                <a:ea typeface="+mj-ea"/>
              </a:rPr>
              <a:t>PiLog 2.0 Structure (1 </a:t>
            </a:r>
            <a:r>
              <a:rPr lang="en-US" sz="2400" b="1">
                <a:solidFill>
                  <a:srgbClr val="10479B"/>
                </a:solidFill>
              </a:rPr>
              <a:t>Oct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0479B"/>
                </a:solidFill>
                <a:effectLst/>
                <a:uLnTx/>
                <a:uFillTx/>
                <a:latin typeface="Optima" charset="0"/>
                <a:ea typeface="+mj-ea"/>
              </a:rPr>
              <a:t> 2025)</a:t>
            </a:r>
            <a:endParaRPr kumimoji="0" lang="en-ZA" sz="2400" b="1" i="0" u="none" strike="noStrike" kern="1200" cap="none" spc="0" normalizeH="0" baseline="0" noProof="0">
              <a:ln>
                <a:noFill/>
              </a:ln>
              <a:solidFill>
                <a:srgbClr val="10479B"/>
              </a:solidFill>
              <a:effectLst/>
              <a:uLnTx/>
              <a:uFillTx/>
              <a:latin typeface="Optima" charset="0"/>
              <a:ea typeface="+mj-ea"/>
              <a:sym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0B6B9C5-A2E3-CEB0-7DFC-3DDA24E84078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300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9B5A-5EB3-52DC-AAF1-CDC833153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3A84A-40AA-0D33-14CF-0A9F4383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D63AF"/>
                </a:solidFill>
                <a:effectLst/>
                <a:uLnTx/>
                <a:uFillTx/>
                <a:latin typeface="Optima" charset="0"/>
                <a:ea typeface="+mn-ea"/>
              </a:rPr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4C67FE-A5B6-F7BE-13A7-14634DD8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B14FE-E27C-9116-D594-70B6C31E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618960-8005-486C-9A75-10CB2AAC16F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tima" charset="0"/>
              <a:ea typeface="+mn-ea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0D301A4-C094-E345-2B03-7447F2116127}"/>
              </a:ext>
            </a:extLst>
          </p:cNvPr>
          <p:cNvSpPr/>
          <p:nvPr/>
        </p:nvSpPr>
        <p:spPr>
          <a:xfrm>
            <a:off x="317499" y="214489"/>
            <a:ext cx="7647058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2792F-612B-36D0-5A82-080421EABCAF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F6DCCA-1295-DC75-A07B-3AE7E85AE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525345"/>
              </p:ext>
            </p:extLst>
          </p:nvPr>
        </p:nvGraphicFramePr>
        <p:xfrm>
          <a:off x="24268" y="714386"/>
          <a:ext cx="12167732" cy="580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9BA02798-C1C2-0EBA-F5E9-279E1F70A04A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defPPr>
              <a:defRPr lang="en-US"/>
            </a:defPPr>
            <a:lvl1pPr marR="0" lvl="0" indent="0" defTabSz="457189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2D63AF"/>
                </a:solidFill>
                <a:effectLst/>
                <a:uLnTx/>
                <a:uFillTx/>
                <a:latin typeface="Optima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PiLog 2.0 Named Structure (1 July 2025)</a:t>
            </a:r>
            <a:endParaRPr lang="en-ZA">
              <a:sym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7FFD814-6B04-7FFC-C545-7D5BC5E614D9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9350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D42E2-BFB6-7DC2-41FD-6161BEBAF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D63AF"/>
                </a:solidFill>
                <a:effectLst/>
                <a:uLnTx/>
                <a:uFillTx/>
                <a:latin typeface="Optima" charset="0"/>
                <a:ea typeface="+mn-ea"/>
              </a:rPr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0FD23-0602-0563-0D03-B8531B91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D1939-9AEF-D43C-7D2F-0634D014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618960-8005-486C-9A75-10CB2AAC16F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tima" charset="0"/>
              <a:ea typeface="+mn-ea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5989F30D-1047-358C-AD0E-DF98BE6BF61C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-100" normalizeH="0" baseline="0" noProof="0">
              <a:ln>
                <a:noFill/>
              </a:ln>
              <a:solidFill>
                <a:srgbClr val="154B9A"/>
              </a:solidFill>
              <a:effectLst/>
              <a:uLnTx/>
              <a:uFillTx/>
              <a:latin typeface="Optima" panose="02000503060000020004" pitchFamily="2" charset="0"/>
              <a:ea typeface="Proxima Nova Bold" pitchFamily="34" charset="-122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C60CD-6455-97A6-4784-ADEC95906A99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A0B6B8B-E6D1-49C6-3614-5B6AB9CDE2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183576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A7DF09B-9716-871F-24DF-B7A0909B2A31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rgbClr val="2D63AF"/>
                </a:solidFill>
                <a:effectLst/>
                <a:uLnTx/>
                <a:uFillTx/>
                <a:latin typeface="Optima" charset="0"/>
                <a:ea typeface="+mj-ea"/>
                <a:cs typeface="Arial" panose="020B0604020202020204" pitchFamily="34" charset="0"/>
              </a:rPr>
              <a:t>PiLog 2.0 - Organization Structure: Product Engineering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41DCB09-BB8B-FBF1-2EF6-1248E87F3824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tima" charset="0"/>
                <a:ea typeface="+mn-ea"/>
              </a:rPr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374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972C2-A86F-0F5D-5DBB-C65FF8CD1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3E2D3-B22B-9585-49A9-E1BB68D1F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FC3B2-3380-BC37-521B-BA4254FE0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5576-0BDE-0A71-606F-719F810B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1F3DCFF-8224-F591-83F7-070D3A10F999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23CD5-55A7-41DF-D1CF-BB29CE7D46C3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B355AA-DE77-B8FA-DCEB-9F901AC1E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901407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9EAE93C-3B7F-F70E-365A-7EBE7FB5609D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Structure: Delivery Excellence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B14408A-D026-ECFC-FA82-33B8B3FC8DB8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913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0478C-B812-E9E4-F4A9-EB36E072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B8A0D-A5B8-38BA-96E7-ACAD7D83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888B0-E3ED-1C02-9774-79F16A1B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35CC7-A428-D194-4F91-9392F20B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6B75B3C4-1380-0C43-835D-CAC06B02862A}"/>
              </a:ext>
            </a:extLst>
          </p:cNvPr>
          <p:cNvSpPr/>
          <p:nvPr/>
        </p:nvSpPr>
        <p:spPr>
          <a:xfrm>
            <a:off x="317499" y="214489"/>
            <a:ext cx="4909256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ABE7C-09F8-AB69-B4CC-AECB4AFBB2E5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12F1CF5-F7F0-FAB1-7647-EC2F303149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793997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7438A37-6264-47CC-B347-EB4719EDC932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Organization Structure: Delivery Excellence - Data Project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5BC4634-5667-547F-EA4B-2BD98594BA94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4931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3B0FD-E304-972C-3531-CECBDFB2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9FCB45-0E1E-C10A-7532-14A5C53B9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PiLog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74812-0492-B7F2-8A49-A47413EA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www.piloggroup.com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AAFC5-E3B2-BD62-BB49-BA79579A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9</a:t>
            </a:fld>
            <a:endParaRPr 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4FB485E-300E-A92D-5F49-178A37BA5F10}"/>
              </a:ext>
            </a:extLst>
          </p:cNvPr>
          <p:cNvSpPr/>
          <p:nvPr/>
        </p:nvSpPr>
        <p:spPr>
          <a:xfrm>
            <a:off x="317499" y="214489"/>
            <a:ext cx="7647058" cy="527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  <a:p>
            <a:pPr>
              <a:spcAft>
                <a:spcPts val="600"/>
              </a:spcAft>
            </a:pPr>
            <a:endParaRPr lang="en-US" sz="4000" b="1" kern="0" spc="-100">
              <a:solidFill>
                <a:srgbClr val="154B9A"/>
              </a:solidFill>
              <a:latin typeface="Optima" panose="02000503060000020004" pitchFamily="2" charset="0"/>
              <a:ea typeface="Proxima Nova Bold" pitchFamily="34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CEA80-E73C-B264-AFFD-3CE88AD6D1C8}"/>
              </a:ext>
            </a:extLst>
          </p:cNvPr>
          <p:cNvSpPr>
            <a:spLocks noGrp="1"/>
          </p:cNvSpPr>
          <p:nvPr/>
        </p:nvSpPr>
        <p:spPr>
          <a:xfrm>
            <a:off x="10951154" y="6451816"/>
            <a:ext cx="1118235" cy="227330"/>
          </a:xfrm>
          <a:prstGeom prst="rect">
            <a:avLst/>
          </a:prstGeom>
        </p:spPr>
        <p:txBody>
          <a:bodyPr vert="horz" lIns="91428" tIns="45718" rIns="35998" bIns="45718" rtlCol="0" anchor="ctr"/>
          <a:lstStyle>
            <a:defPPr>
              <a:defRPr lang="en-US"/>
            </a:defPPr>
            <a:lvl1pPr marL="0" algn="r" defTabSz="609600" rtl="0" eaLnBrk="1" latinLnBrk="0" hangingPunct="1"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ZA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25614A1-54C4-5D99-DDE6-B0F6B1A2E5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68218"/>
              </p:ext>
            </p:extLst>
          </p:nvPr>
        </p:nvGraphicFramePr>
        <p:xfrm>
          <a:off x="268109" y="714386"/>
          <a:ext cx="11634082" cy="569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8D963AC-455C-9556-C806-8DCD8AC92C7F}"/>
              </a:ext>
            </a:extLst>
          </p:cNvPr>
          <p:cNvSpPr txBox="1">
            <a:spLocks/>
          </p:cNvSpPr>
          <p:nvPr/>
        </p:nvSpPr>
        <p:spPr>
          <a:xfrm>
            <a:off x="111539" y="19828"/>
            <a:ext cx="11647917" cy="55196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63AF"/>
                </a:solidFill>
                <a:latin typeface="Optima" charset="0"/>
                <a:ea typeface="+mj-ea"/>
                <a:cs typeface="Optima" charset="0"/>
              </a:defRPr>
            </a:lvl1pPr>
          </a:lstStyle>
          <a:p>
            <a:pPr defTabSz="457189"/>
            <a:r>
              <a:rPr lang="en-IN" sz="2400" b="1">
                <a:ea typeface="+mn-ea"/>
                <a:cs typeface="Arial" panose="020B0604020202020204" pitchFamily="34" charset="0"/>
              </a:rPr>
              <a:t>PiLog 2.0 - </a:t>
            </a:r>
            <a:r>
              <a:rPr lang="en-IN" sz="2400" b="1">
                <a:solidFill>
                  <a:srgbClr val="10479B"/>
                </a:solidFill>
                <a:latin typeface="Optima"/>
              </a:rPr>
              <a:t>Organization Structure: GTM</a:t>
            </a:r>
            <a:endParaRPr lang="en-IN" sz="2400" b="1">
              <a:solidFill>
                <a:schemeClr val="accent1"/>
              </a:solidFill>
              <a:latin typeface="Optim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3D1E633-0814-CE09-1F9C-A2A8A00C1A59}"/>
              </a:ext>
            </a:extLst>
          </p:cNvPr>
          <p:cNvSpPr txBox="1">
            <a:spLocks/>
          </p:cNvSpPr>
          <p:nvPr/>
        </p:nvSpPr>
        <p:spPr>
          <a:xfrm>
            <a:off x="8660864" y="6590524"/>
            <a:ext cx="2255492" cy="278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Optima" charset="0"/>
                <a:ea typeface="+mn-ea"/>
                <a:cs typeface="Optim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44229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Imad Syed</dc:creator>
  <cp:revision>1</cp:revision>
  <dcterms:created xsi:type="dcterms:W3CDTF">2025-06-19T13:40:43Z</dcterms:created>
  <dcterms:modified xsi:type="dcterms:W3CDTF">2025-08-06T12:47:34Z</dcterms:modified>
</cp:coreProperties>
</file>